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524" r:id="rId4"/>
  </p:sldMasterIdLst>
  <p:notesMasterIdLst>
    <p:notesMasterId r:id="rId25"/>
  </p:notesMasterIdLst>
  <p:sldIdLst>
    <p:sldId id="284" r:id="rId5"/>
    <p:sldId id="398" r:id="rId6"/>
    <p:sldId id="402" r:id="rId7"/>
    <p:sldId id="399" r:id="rId8"/>
    <p:sldId id="384" r:id="rId9"/>
    <p:sldId id="400" r:id="rId10"/>
    <p:sldId id="401" r:id="rId11"/>
    <p:sldId id="403" r:id="rId12"/>
    <p:sldId id="405" r:id="rId13"/>
    <p:sldId id="406" r:id="rId14"/>
    <p:sldId id="407" r:id="rId15"/>
    <p:sldId id="408" r:id="rId16"/>
    <p:sldId id="409" r:id="rId17"/>
    <p:sldId id="410" r:id="rId18"/>
    <p:sldId id="411" r:id="rId19"/>
    <p:sldId id="331" r:id="rId20"/>
    <p:sldId id="376" r:id="rId21"/>
    <p:sldId id="328" r:id="rId22"/>
    <p:sldId id="329" r:id="rId23"/>
    <p:sldId id="330" r:id="rId24"/>
  </p:sldIdLst>
  <p:sldSz cx="12192000" cy="6858000"/>
  <p:notesSz cx="6805613" cy="99441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2CC19E2-1F5C-4311-883B-B7A553A9635A}">
          <p14:sldIdLst>
            <p14:sldId id="284"/>
            <p14:sldId id="398"/>
            <p14:sldId id="402"/>
            <p14:sldId id="399"/>
            <p14:sldId id="384"/>
            <p14:sldId id="400"/>
            <p14:sldId id="401"/>
            <p14:sldId id="403"/>
            <p14:sldId id="405"/>
            <p14:sldId id="406"/>
            <p14:sldId id="407"/>
            <p14:sldId id="408"/>
            <p14:sldId id="409"/>
            <p14:sldId id="410"/>
            <p14:sldId id="411"/>
            <p14:sldId id="331"/>
            <p14:sldId id="376"/>
            <p14:sldId id="328"/>
            <p14:sldId id="329"/>
            <p14:sldId id="330"/>
          </p14:sldIdLst>
        </p14:section>
        <p14:section name="Additional slides" id="{955477DE-1D3D-4699-8A03-74C12B5C5D8C}">
          <p14:sldIdLst/>
        </p14:section>
      </p14:sectionLst>
    </p:ext>
    <p:ext uri="{EFAFB233-063F-42B5-8137-9DF3F51BA10A}">
      <p15:sldGuideLst xmlns:p15="http://schemas.microsoft.com/office/powerpoint/2012/main">
        <p15:guide id="2" orient="horz" pos="799" userDrawn="1">
          <p15:clr>
            <a:srgbClr val="A4A3A4"/>
          </p15:clr>
        </p15:guide>
        <p15:guide id="3" orient="horz" pos="1117" userDrawn="1">
          <p15:clr>
            <a:srgbClr val="A4A3A4"/>
          </p15:clr>
        </p15:guide>
        <p15:guide id="4" orient="horz" pos="3657" userDrawn="1">
          <p15:clr>
            <a:srgbClr val="A4A3A4"/>
          </p15:clr>
        </p15:guide>
        <p15:guide id="5" orient="horz" pos="3249" userDrawn="1">
          <p15:clr>
            <a:srgbClr val="A4A3A4"/>
          </p15:clr>
        </p15:guide>
        <p15:guide id="6" pos="347" userDrawn="1">
          <p15:clr>
            <a:srgbClr val="A4A3A4"/>
          </p15:clr>
        </p15:guide>
        <p15:guide id="7" pos="635" userDrawn="1">
          <p15:clr>
            <a:srgbClr val="A4A3A4"/>
          </p15:clr>
        </p15:guide>
        <p15:guide id="8" pos="937" userDrawn="1">
          <p15:clr>
            <a:srgbClr val="A4A3A4"/>
          </p15:clr>
        </p15:guide>
        <p15:guide id="9" pos="7378" userDrawn="1">
          <p15:clr>
            <a:srgbClr val="A4A3A4"/>
          </p15:clr>
        </p15:guide>
        <p15:guide id="10" pos="7061" userDrawn="1">
          <p15:clr>
            <a:srgbClr val="A4A3A4"/>
          </p15:clr>
        </p15:guide>
        <p15:guide id="11" pos="6743" userDrawn="1">
          <p15:clr>
            <a:srgbClr val="A4A3A4"/>
          </p15:clr>
        </p15:guide>
      </p15:sldGuideLst>
    </p:ext>
    <p:ext uri="{2D200454-40CA-4A62-9FC3-DE9A4176ACB9}">
      <p15:notesGuideLst xmlns:p15="http://schemas.microsoft.com/office/powerpoint/2012/main">
        <p15:guide id="1" orient="horz" pos="3132"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6F72"/>
    <a:srgbClr val="FFC8D1"/>
    <a:srgbClr val="3B549D"/>
    <a:srgbClr val="3DA15E"/>
    <a:srgbClr val="FEC716"/>
    <a:srgbClr val="82BEE6"/>
    <a:srgbClr val="9FD739"/>
    <a:srgbClr val="A4A3A4"/>
    <a:srgbClr val="A5337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22B791-35D5-43A6-99B2-3C163683A57A}" v="19" dt="2024-11-10T14:15:07.3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73208" autoAdjust="0"/>
  </p:normalViewPr>
  <p:slideViewPr>
    <p:cSldViewPr snapToObjects="1">
      <p:cViewPr varScale="1">
        <p:scale>
          <a:sx n="107" d="100"/>
          <a:sy n="107" d="100"/>
        </p:scale>
        <p:origin x="78" y="186"/>
      </p:cViewPr>
      <p:guideLst>
        <p:guide orient="horz" pos="799"/>
        <p:guide orient="horz" pos="1117"/>
        <p:guide orient="horz" pos="3657"/>
        <p:guide orient="horz" pos="3249"/>
        <p:guide pos="347"/>
        <p:guide pos="635"/>
        <p:guide pos="937"/>
        <p:guide pos="7378"/>
        <p:guide pos="7061"/>
        <p:guide pos="6743"/>
      </p:guideLst>
    </p:cSldViewPr>
  </p:slideViewPr>
  <p:outlineViewPr>
    <p:cViewPr>
      <p:scale>
        <a:sx n="33" d="100"/>
        <a:sy n="33" d="100"/>
      </p:scale>
      <p:origin x="0" y="0"/>
    </p:cViewPr>
  </p:outlineViewPr>
  <p:notesTextViewPr>
    <p:cViewPr>
      <p:scale>
        <a:sx n="3" d="2"/>
        <a:sy n="3" d="2"/>
      </p:scale>
      <p:origin x="0" y="0"/>
    </p:cViewPr>
  </p:notesTextViewPr>
  <p:sorterViewPr>
    <p:cViewPr>
      <p:scale>
        <a:sx n="149" d="100"/>
        <a:sy n="149" d="100"/>
      </p:scale>
      <p:origin x="0" y="0"/>
    </p:cViewPr>
  </p:sorterViewPr>
  <p:notesViewPr>
    <p:cSldViewPr snapToObjects="1" showGuides="1">
      <p:cViewPr varScale="1">
        <p:scale>
          <a:sx n="85" d="100"/>
          <a:sy n="85" d="100"/>
        </p:scale>
        <p:origin x="-3774" y="-96"/>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nce Van Schalkwyk" userId="b1ab5023-2729-44d0-a91d-a3270f68fd2e" providerId="ADAL" clId="{F122B791-35D5-43A6-99B2-3C163683A57A}"/>
    <pc:docChg chg="undo custSel addSld delSld modSld sldOrd modSection">
      <pc:chgData name="Terence Van Schalkwyk" userId="b1ab5023-2729-44d0-a91d-a3270f68fd2e" providerId="ADAL" clId="{F122B791-35D5-43A6-99B2-3C163683A57A}" dt="2024-11-10T14:20:08.171" v="4266" actId="20577"/>
      <pc:docMkLst>
        <pc:docMk/>
      </pc:docMkLst>
      <pc:sldChg chg="modSp mod">
        <pc:chgData name="Terence Van Schalkwyk" userId="b1ab5023-2729-44d0-a91d-a3270f68fd2e" providerId="ADAL" clId="{F122B791-35D5-43A6-99B2-3C163683A57A}" dt="2024-11-07T12:04:15.977" v="3778" actId="14100"/>
        <pc:sldMkLst>
          <pc:docMk/>
          <pc:sldMk cId="2120825898" sldId="284"/>
        </pc:sldMkLst>
        <pc:spChg chg="mod">
          <ac:chgData name="Terence Van Schalkwyk" userId="b1ab5023-2729-44d0-a91d-a3270f68fd2e" providerId="ADAL" clId="{F122B791-35D5-43A6-99B2-3C163683A57A}" dt="2024-11-07T12:04:15.977" v="3778" actId="14100"/>
          <ac:spMkLst>
            <pc:docMk/>
            <pc:sldMk cId="2120825898" sldId="284"/>
            <ac:spMk id="2" creationId="{00000000-0000-0000-0000-000000000000}"/>
          </ac:spMkLst>
        </pc:spChg>
        <pc:spChg chg="mod">
          <ac:chgData name="Terence Van Schalkwyk" userId="b1ab5023-2729-44d0-a91d-a3270f68fd2e" providerId="ADAL" clId="{F122B791-35D5-43A6-99B2-3C163683A57A}" dt="2024-11-05T10:45:45.171" v="3707" actId="20577"/>
          <ac:spMkLst>
            <pc:docMk/>
            <pc:sldMk cId="2120825898" sldId="284"/>
            <ac:spMk id="3" creationId="{00000000-0000-0000-0000-000000000000}"/>
          </ac:spMkLst>
        </pc:spChg>
      </pc:sldChg>
      <pc:sldChg chg="del">
        <pc:chgData name="Terence Van Schalkwyk" userId="b1ab5023-2729-44d0-a91d-a3270f68fd2e" providerId="ADAL" clId="{F122B791-35D5-43A6-99B2-3C163683A57A}" dt="2024-11-05T10:33:16.432" v="3369" actId="47"/>
        <pc:sldMkLst>
          <pc:docMk/>
          <pc:sldMk cId="3531855859" sldId="373"/>
        </pc:sldMkLst>
      </pc:sldChg>
      <pc:sldChg chg="del">
        <pc:chgData name="Terence Van Schalkwyk" userId="b1ab5023-2729-44d0-a91d-a3270f68fd2e" providerId="ADAL" clId="{F122B791-35D5-43A6-99B2-3C163683A57A}" dt="2024-11-05T10:33:16.432" v="3369" actId="47"/>
        <pc:sldMkLst>
          <pc:docMk/>
          <pc:sldMk cId="4023496925" sldId="374"/>
        </pc:sldMkLst>
      </pc:sldChg>
      <pc:sldChg chg="del">
        <pc:chgData name="Terence Van Schalkwyk" userId="b1ab5023-2729-44d0-a91d-a3270f68fd2e" providerId="ADAL" clId="{F122B791-35D5-43A6-99B2-3C163683A57A}" dt="2024-11-05T10:33:16.432" v="3369" actId="47"/>
        <pc:sldMkLst>
          <pc:docMk/>
          <pc:sldMk cId="2147395719" sldId="375"/>
        </pc:sldMkLst>
      </pc:sldChg>
      <pc:sldChg chg="del">
        <pc:chgData name="Terence Van Schalkwyk" userId="b1ab5023-2729-44d0-a91d-a3270f68fd2e" providerId="ADAL" clId="{F122B791-35D5-43A6-99B2-3C163683A57A}" dt="2024-11-05T10:33:16.432" v="3369" actId="47"/>
        <pc:sldMkLst>
          <pc:docMk/>
          <pc:sldMk cId="2001294961" sldId="377"/>
        </pc:sldMkLst>
      </pc:sldChg>
      <pc:sldChg chg="del">
        <pc:chgData name="Terence Van Schalkwyk" userId="b1ab5023-2729-44d0-a91d-a3270f68fd2e" providerId="ADAL" clId="{F122B791-35D5-43A6-99B2-3C163683A57A}" dt="2024-11-05T10:33:16.432" v="3369" actId="47"/>
        <pc:sldMkLst>
          <pc:docMk/>
          <pc:sldMk cId="2720060985" sldId="382"/>
        </pc:sldMkLst>
      </pc:sldChg>
      <pc:sldChg chg="del">
        <pc:chgData name="Terence Van Schalkwyk" userId="b1ab5023-2729-44d0-a91d-a3270f68fd2e" providerId="ADAL" clId="{F122B791-35D5-43A6-99B2-3C163683A57A}" dt="2024-11-05T10:33:16.432" v="3369" actId="47"/>
        <pc:sldMkLst>
          <pc:docMk/>
          <pc:sldMk cId="3272048509" sldId="383"/>
        </pc:sldMkLst>
      </pc:sldChg>
      <pc:sldChg chg="addSp delSp modSp mod ord modTransition">
        <pc:chgData name="Terence Van Schalkwyk" userId="b1ab5023-2729-44d0-a91d-a3270f68fd2e" providerId="ADAL" clId="{F122B791-35D5-43A6-99B2-3C163683A57A}" dt="2024-11-07T12:19:43.690" v="3788"/>
        <pc:sldMkLst>
          <pc:docMk/>
          <pc:sldMk cId="3430574519" sldId="384"/>
        </pc:sldMkLst>
        <pc:spChg chg="add del mod">
          <ac:chgData name="Terence Van Schalkwyk" userId="b1ab5023-2729-44d0-a91d-a3270f68fd2e" providerId="ADAL" clId="{F122B791-35D5-43A6-99B2-3C163683A57A}" dt="2024-11-05T06:49:19.773" v="1109" actId="478"/>
          <ac:spMkLst>
            <pc:docMk/>
            <pc:sldMk cId="3430574519" sldId="384"/>
            <ac:spMk id="3" creationId="{DC02DBD7-7780-4D86-D3A2-C5F70CB73EDA}"/>
          </ac:spMkLst>
        </pc:spChg>
        <pc:spChg chg="mod">
          <ac:chgData name="Terence Van Schalkwyk" userId="b1ab5023-2729-44d0-a91d-a3270f68fd2e" providerId="ADAL" clId="{F122B791-35D5-43A6-99B2-3C163683A57A}" dt="2024-11-05T09:47:05.539" v="1473" actId="12788"/>
          <ac:spMkLst>
            <pc:docMk/>
            <pc:sldMk cId="3430574519" sldId="384"/>
            <ac:spMk id="8" creationId="{CA155EFF-872C-CBE2-5B27-3F34AEC3D42E}"/>
          </ac:spMkLst>
        </pc:spChg>
        <pc:spChg chg="del">
          <ac:chgData name="Terence Van Schalkwyk" userId="b1ab5023-2729-44d0-a91d-a3270f68fd2e" providerId="ADAL" clId="{F122B791-35D5-43A6-99B2-3C163683A57A}" dt="2024-11-05T06:49:17.443" v="1108" actId="478"/>
          <ac:spMkLst>
            <pc:docMk/>
            <pc:sldMk cId="3430574519" sldId="384"/>
            <ac:spMk id="9" creationId="{0586896B-FEDC-89FB-981E-AB4F625BAFFB}"/>
          </ac:spMkLst>
        </pc:spChg>
      </pc:sldChg>
      <pc:sldChg chg="del">
        <pc:chgData name="Terence Van Schalkwyk" userId="b1ab5023-2729-44d0-a91d-a3270f68fd2e" providerId="ADAL" clId="{F122B791-35D5-43A6-99B2-3C163683A57A}" dt="2024-11-05T10:33:16.432" v="3369" actId="47"/>
        <pc:sldMkLst>
          <pc:docMk/>
          <pc:sldMk cId="2073092513" sldId="386"/>
        </pc:sldMkLst>
      </pc:sldChg>
      <pc:sldChg chg="del">
        <pc:chgData name="Terence Van Schalkwyk" userId="b1ab5023-2729-44d0-a91d-a3270f68fd2e" providerId="ADAL" clId="{F122B791-35D5-43A6-99B2-3C163683A57A}" dt="2024-11-05T10:33:16.432" v="3369" actId="47"/>
        <pc:sldMkLst>
          <pc:docMk/>
          <pc:sldMk cId="1452775069" sldId="387"/>
        </pc:sldMkLst>
      </pc:sldChg>
      <pc:sldChg chg="del">
        <pc:chgData name="Terence Van Schalkwyk" userId="b1ab5023-2729-44d0-a91d-a3270f68fd2e" providerId="ADAL" clId="{F122B791-35D5-43A6-99B2-3C163683A57A}" dt="2024-11-05T10:33:16.432" v="3369" actId="47"/>
        <pc:sldMkLst>
          <pc:docMk/>
          <pc:sldMk cId="1357330042" sldId="389"/>
        </pc:sldMkLst>
      </pc:sldChg>
      <pc:sldChg chg="del">
        <pc:chgData name="Terence Van Schalkwyk" userId="b1ab5023-2729-44d0-a91d-a3270f68fd2e" providerId="ADAL" clId="{F122B791-35D5-43A6-99B2-3C163683A57A}" dt="2024-11-05T10:33:16.432" v="3369" actId="47"/>
        <pc:sldMkLst>
          <pc:docMk/>
          <pc:sldMk cId="1984155880" sldId="392"/>
        </pc:sldMkLst>
      </pc:sldChg>
      <pc:sldChg chg="del">
        <pc:chgData name="Terence Van Schalkwyk" userId="b1ab5023-2729-44d0-a91d-a3270f68fd2e" providerId="ADAL" clId="{F122B791-35D5-43A6-99B2-3C163683A57A}" dt="2024-11-05T10:33:16.432" v="3369" actId="47"/>
        <pc:sldMkLst>
          <pc:docMk/>
          <pc:sldMk cId="1265695713" sldId="394"/>
        </pc:sldMkLst>
      </pc:sldChg>
      <pc:sldChg chg="del">
        <pc:chgData name="Terence Van Schalkwyk" userId="b1ab5023-2729-44d0-a91d-a3270f68fd2e" providerId="ADAL" clId="{F122B791-35D5-43A6-99B2-3C163683A57A}" dt="2024-11-05T10:33:16.432" v="3369" actId="47"/>
        <pc:sldMkLst>
          <pc:docMk/>
          <pc:sldMk cId="1294972582" sldId="395"/>
        </pc:sldMkLst>
      </pc:sldChg>
      <pc:sldChg chg="del">
        <pc:chgData name="Terence Van Schalkwyk" userId="b1ab5023-2729-44d0-a91d-a3270f68fd2e" providerId="ADAL" clId="{F122B791-35D5-43A6-99B2-3C163683A57A}" dt="2024-11-05T10:33:16.432" v="3369" actId="47"/>
        <pc:sldMkLst>
          <pc:docMk/>
          <pc:sldMk cId="3665382430" sldId="396"/>
        </pc:sldMkLst>
      </pc:sldChg>
      <pc:sldChg chg="del">
        <pc:chgData name="Terence Van Schalkwyk" userId="b1ab5023-2729-44d0-a91d-a3270f68fd2e" providerId="ADAL" clId="{F122B791-35D5-43A6-99B2-3C163683A57A}" dt="2024-11-05T10:33:16.432" v="3369" actId="47"/>
        <pc:sldMkLst>
          <pc:docMk/>
          <pc:sldMk cId="2552071200" sldId="397"/>
        </pc:sldMkLst>
      </pc:sldChg>
      <pc:sldChg chg="modSp mod modTransition">
        <pc:chgData name="Terence Van Schalkwyk" userId="b1ab5023-2729-44d0-a91d-a3270f68fd2e" providerId="ADAL" clId="{F122B791-35D5-43A6-99B2-3C163683A57A}" dt="2024-11-10T14:20:08.171" v="4266" actId="20577"/>
        <pc:sldMkLst>
          <pc:docMk/>
          <pc:sldMk cId="3844105821" sldId="398"/>
        </pc:sldMkLst>
        <pc:spChg chg="mod">
          <ac:chgData name="Terence Van Schalkwyk" userId="b1ab5023-2729-44d0-a91d-a3270f68fd2e" providerId="ADAL" clId="{F122B791-35D5-43A6-99B2-3C163683A57A}" dt="2024-11-05T06:29:28.299" v="62" actId="14100"/>
          <ac:spMkLst>
            <pc:docMk/>
            <pc:sldMk cId="3844105821" sldId="398"/>
            <ac:spMk id="2" creationId="{134F895F-C98F-F767-7673-DF2613C2BE29}"/>
          </ac:spMkLst>
        </pc:spChg>
        <pc:spChg chg="mod">
          <ac:chgData name="Terence Van Schalkwyk" userId="b1ab5023-2729-44d0-a91d-a3270f68fd2e" providerId="ADAL" clId="{F122B791-35D5-43A6-99B2-3C163683A57A}" dt="2024-11-10T14:20:08.171" v="4266" actId="20577"/>
          <ac:spMkLst>
            <pc:docMk/>
            <pc:sldMk cId="3844105821" sldId="398"/>
            <ac:spMk id="3" creationId="{38C266D5-40B4-5D00-462C-F2433E3428A2}"/>
          </ac:spMkLst>
        </pc:spChg>
      </pc:sldChg>
      <pc:sldChg chg="add del">
        <pc:chgData name="Terence Van Schalkwyk" userId="b1ab5023-2729-44d0-a91d-a3270f68fd2e" providerId="ADAL" clId="{F122B791-35D5-43A6-99B2-3C163683A57A}" dt="2024-11-05T06:35:25.081" v="408" actId="2696"/>
        <pc:sldMkLst>
          <pc:docMk/>
          <pc:sldMk cId="1950713622" sldId="399"/>
        </pc:sldMkLst>
      </pc:sldChg>
      <pc:sldChg chg="modSp add mod modTransition">
        <pc:chgData name="Terence Van Schalkwyk" userId="b1ab5023-2729-44d0-a91d-a3270f68fd2e" providerId="ADAL" clId="{F122B791-35D5-43A6-99B2-3C163683A57A}" dt="2024-11-07T12:19:45.856" v="3789"/>
        <pc:sldMkLst>
          <pc:docMk/>
          <pc:sldMk cId="1980575700" sldId="399"/>
        </pc:sldMkLst>
        <pc:spChg chg="mod">
          <ac:chgData name="Terence Van Schalkwyk" userId="b1ab5023-2729-44d0-a91d-a3270f68fd2e" providerId="ADAL" clId="{F122B791-35D5-43A6-99B2-3C163683A57A}" dt="2024-11-05T06:37:48.220" v="445" actId="14100"/>
          <ac:spMkLst>
            <pc:docMk/>
            <pc:sldMk cId="1980575700" sldId="399"/>
            <ac:spMk id="2" creationId="{134F895F-C98F-F767-7673-DF2613C2BE29}"/>
          </ac:spMkLst>
        </pc:spChg>
        <pc:spChg chg="mod">
          <ac:chgData name="Terence Van Schalkwyk" userId="b1ab5023-2729-44d0-a91d-a3270f68fd2e" providerId="ADAL" clId="{F122B791-35D5-43A6-99B2-3C163683A57A}" dt="2024-11-05T06:48:29.918" v="1067" actId="790"/>
          <ac:spMkLst>
            <pc:docMk/>
            <pc:sldMk cId="1980575700" sldId="399"/>
            <ac:spMk id="3" creationId="{38C266D5-40B4-5D00-462C-F2433E3428A2}"/>
          </ac:spMkLst>
        </pc:spChg>
      </pc:sldChg>
      <pc:sldChg chg="modSp add mod modTransition">
        <pc:chgData name="Terence Van Schalkwyk" userId="b1ab5023-2729-44d0-a91d-a3270f68fd2e" providerId="ADAL" clId="{F122B791-35D5-43A6-99B2-3C163683A57A}" dt="2024-11-07T12:19:42.237" v="3787"/>
        <pc:sldMkLst>
          <pc:docMk/>
          <pc:sldMk cId="3806155952" sldId="400"/>
        </pc:sldMkLst>
        <pc:spChg chg="mod">
          <ac:chgData name="Terence Van Schalkwyk" userId="b1ab5023-2729-44d0-a91d-a3270f68fd2e" providerId="ADAL" clId="{F122B791-35D5-43A6-99B2-3C163683A57A}" dt="2024-11-05T09:51:28.479" v="1481" actId="14100"/>
          <ac:spMkLst>
            <pc:docMk/>
            <pc:sldMk cId="3806155952" sldId="400"/>
            <ac:spMk id="2" creationId="{134F895F-C98F-F767-7673-DF2613C2BE29}"/>
          </ac:spMkLst>
        </pc:spChg>
        <pc:spChg chg="mod">
          <ac:chgData name="Terence Van Schalkwyk" userId="b1ab5023-2729-44d0-a91d-a3270f68fd2e" providerId="ADAL" clId="{F122B791-35D5-43A6-99B2-3C163683A57A}" dt="2024-11-05T09:44:51.323" v="1467" actId="20577"/>
          <ac:spMkLst>
            <pc:docMk/>
            <pc:sldMk cId="3806155952" sldId="400"/>
            <ac:spMk id="3" creationId="{38C266D5-40B4-5D00-462C-F2433E3428A2}"/>
          </ac:spMkLst>
        </pc:spChg>
      </pc:sldChg>
      <pc:sldChg chg="modSp add mod modTransition">
        <pc:chgData name="Terence Van Schalkwyk" userId="b1ab5023-2729-44d0-a91d-a3270f68fd2e" providerId="ADAL" clId="{F122B791-35D5-43A6-99B2-3C163683A57A}" dt="2024-11-07T12:19:39.987" v="3786"/>
        <pc:sldMkLst>
          <pc:docMk/>
          <pc:sldMk cId="2878299683" sldId="401"/>
        </pc:sldMkLst>
        <pc:spChg chg="mod">
          <ac:chgData name="Terence Van Schalkwyk" userId="b1ab5023-2729-44d0-a91d-a3270f68fd2e" providerId="ADAL" clId="{F122B791-35D5-43A6-99B2-3C163683A57A}" dt="2024-11-05T09:51:36.645" v="1482" actId="14100"/>
          <ac:spMkLst>
            <pc:docMk/>
            <pc:sldMk cId="2878299683" sldId="401"/>
            <ac:spMk id="2" creationId="{134F895F-C98F-F767-7673-DF2613C2BE29}"/>
          </ac:spMkLst>
        </pc:spChg>
        <pc:spChg chg="mod">
          <ac:chgData name="Terence Van Schalkwyk" userId="b1ab5023-2729-44d0-a91d-a3270f68fd2e" providerId="ADAL" clId="{F122B791-35D5-43A6-99B2-3C163683A57A}" dt="2024-11-05T06:47:18.151" v="1008" actId="20577"/>
          <ac:spMkLst>
            <pc:docMk/>
            <pc:sldMk cId="2878299683" sldId="401"/>
            <ac:spMk id="3" creationId="{38C266D5-40B4-5D00-462C-F2433E3428A2}"/>
          </ac:spMkLst>
        </pc:spChg>
      </pc:sldChg>
      <pc:sldChg chg="addSp modSp add mod ord modTransition">
        <pc:chgData name="Terence Van Schalkwyk" userId="b1ab5023-2729-44d0-a91d-a3270f68fd2e" providerId="ADAL" clId="{F122B791-35D5-43A6-99B2-3C163683A57A}" dt="2024-11-07T12:19:46.984" v="3790"/>
        <pc:sldMkLst>
          <pc:docMk/>
          <pc:sldMk cId="3313842687" sldId="402"/>
        </pc:sldMkLst>
        <pc:spChg chg="add mod">
          <ac:chgData name="Terence Van Schalkwyk" userId="b1ab5023-2729-44d0-a91d-a3270f68fd2e" providerId="ADAL" clId="{F122B791-35D5-43A6-99B2-3C163683A57A}" dt="2024-11-05T09:46:38.376" v="1469" actId="12788"/>
          <ac:spMkLst>
            <pc:docMk/>
            <pc:sldMk cId="3313842687" sldId="402"/>
            <ac:spMk id="2" creationId="{755481CC-7371-B7D6-7383-63EA8469ED7B}"/>
          </ac:spMkLst>
        </pc:spChg>
        <pc:spChg chg="add mod">
          <ac:chgData name="Terence Van Schalkwyk" userId="b1ab5023-2729-44d0-a91d-a3270f68fd2e" providerId="ADAL" clId="{F122B791-35D5-43A6-99B2-3C163683A57A}" dt="2024-11-05T10:19:54.764" v="2542" actId="20577"/>
          <ac:spMkLst>
            <pc:docMk/>
            <pc:sldMk cId="3313842687" sldId="402"/>
            <ac:spMk id="3" creationId="{EFCAB934-C015-BA36-45E6-AC7443D8EDCF}"/>
          </ac:spMkLst>
        </pc:spChg>
        <pc:spChg chg="mod">
          <ac:chgData name="Terence Van Schalkwyk" userId="b1ab5023-2729-44d0-a91d-a3270f68fd2e" providerId="ADAL" clId="{F122B791-35D5-43A6-99B2-3C163683A57A}" dt="2024-11-05T09:46:38.376" v="1469" actId="12788"/>
          <ac:spMkLst>
            <pc:docMk/>
            <pc:sldMk cId="3313842687" sldId="402"/>
            <ac:spMk id="8" creationId="{CA155EFF-872C-CBE2-5B27-3F34AEC3D42E}"/>
          </ac:spMkLst>
        </pc:spChg>
        <pc:spChg chg="mod">
          <ac:chgData name="Terence Van Schalkwyk" userId="b1ab5023-2729-44d0-a91d-a3270f68fd2e" providerId="ADAL" clId="{F122B791-35D5-43A6-99B2-3C163683A57A}" dt="2024-11-05T09:46:38.376" v="1469" actId="12788"/>
          <ac:spMkLst>
            <pc:docMk/>
            <pc:sldMk cId="3313842687" sldId="402"/>
            <ac:spMk id="9" creationId="{0586896B-FEDC-89FB-981E-AB4F625BAFFB}"/>
          </ac:spMkLst>
        </pc:spChg>
        <pc:cxnChg chg="add mod">
          <ac:chgData name="Terence Van Schalkwyk" userId="b1ab5023-2729-44d0-a91d-a3270f68fd2e" providerId="ADAL" clId="{F122B791-35D5-43A6-99B2-3C163683A57A}" dt="2024-11-05T09:46:29.089" v="1468" actId="12788"/>
          <ac:cxnSpMkLst>
            <pc:docMk/>
            <pc:sldMk cId="3313842687" sldId="402"/>
            <ac:cxnSpMk id="4" creationId="{7B5DA5F8-47CD-F4C7-FB8C-A52BF004E3AD}"/>
          </ac:cxnSpMkLst>
        </pc:cxnChg>
      </pc:sldChg>
      <pc:sldChg chg="modSp add mod ord modTransition">
        <pc:chgData name="Terence Van Schalkwyk" userId="b1ab5023-2729-44d0-a91d-a3270f68fd2e" providerId="ADAL" clId="{F122B791-35D5-43A6-99B2-3C163683A57A}" dt="2024-11-07T12:19:38.571" v="3785"/>
        <pc:sldMkLst>
          <pc:docMk/>
          <pc:sldMk cId="1049461918" sldId="403"/>
        </pc:sldMkLst>
        <pc:spChg chg="mod">
          <ac:chgData name="Terence Van Schalkwyk" userId="b1ab5023-2729-44d0-a91d-a3270f68fd2e" providerId="ADAL" clId="{F122B791-35D5-43A6-99B2-3C163683A57A}" dt="2024-11-05T09:47:35.912" v="1477" actId="12789"/>
          <ac:spMkLst>
            <pc:docMk/>
            <pc:sldMk cId="1049461918" sldId="403"/>
            <ac:spMk id="8" creationId="{CA155EFF-872C-CBE2-5B27-3F34AEC3D42E}"/>
          </ac:spMkLst>
        </pc:spChg>
      </pc:sldChg>
      <pc:sldChg chg="add del">
        <pc:chgData name="Terence Van Schalkwyk" userId="b1ab5023-2729-44d0-a91d-a3270f68fd2e" providerId="ADAL" clId="{F122B791-35D5-43A6-99B2-3C163683A57A}" dt="2024-11-05T10:33:16.432" v="3369" actId="47"/>
        <pc:sldMkLst>
          <pc:docMk/>
          <pc:sldMk cId="422844220" sldId="404"/>
        </pc:sldMkLst>
      </pc:sldChg>
      <pc:sldChg chg="modSp add mod ord modTransition">
        <pc:chgData name="Terence Van Schalkwyk" userId="b1ab5023-2729-44d0-a91d-a3270f68fd2e" providerId="ADAL" clId="{F122B791-35D5-43A6-99B2-3C163683A57A}" dt="2024-11-07T12:19:36.673" v="3784"/>
        <pc:sldMkLst>
          <pc:docMk/>
          <pc:sldMk cId="633545301" sldId="405"/>
        </pc:sldMkLst>
        <pc:spChg chg="mod">
          <ac:chgData name="Terence Van Schalkwyk" userId="b1ab5023-2729-44d0-a91d-a3270f68fd2e" providerId="ADAL" clId="{F122B791-35D5-43A6-99B2-3C163683A57A}" dt="2024-11-05T09:57:13.627" v="1495" actId="14100"/>
          <ac:spMkLst>
            <pc:docMk/>
            <pc:sldMk cId="633545301" sldId="405"/>
            <ac:spMk id="2" creationId="{134F895F-C98F-F767-7673-DF2613C2BE29}"/>
          </ac:spMkLst>
        </pc:spChg>
        <pc:spChg chg="mod">
          <ac:chgData name="Terence Van Schalkwyk" userId="b1ab5023-2729-44d0-a91d-a3270f68fd2e" providerId="ADAL" clId="{F122B791-35D5-43A6-99B2-3C163683A57A}" dt="2024-11-05T10:15:49.684" v="2496" actId="20577"/>
          <ac:spMkLst>
            <pc:docMk/>
            <pc:sldMk cId="633545301" sldId="405"/>
            <ac:spMk id="3" creationId="{38C266D5-40B4-5D00-462C-F2433E3428A2}"/>
          </ac:spMkLst>
        </pc:spChg>
      </pc:sldChg>
      <pc:sldChg chg="modSp add mod modTransition">
        <pc:chgData name="Terence Van Schalkwyk" userId="b1ab5023-2729-44d0-a91d-a3270f68fd2e" providerId="ADAL" clId="{F122B791-35D5-43A6-99B2-3C163683A57A}" dt="2024-11-07T12:19:35.454" v="3783"/>
        <pc:sldMkLst>
          <pc:docMk/>
          <pc:sldMk cId="3478073669" sldId="406"/>
        </pc:sldMkLst>
        <pc:spChg chg="mod">
          <ac:chgData name="Terence Van Schalkwyk" userId="b1ab5023-2729-44d0-a91d-a3270f68fd2e" providerId="ADAL" clId="{F122B791-35D5-43A6-99B2-3C163683A57A}" dt="2024-11-05T10:02:31.405" v="1683" actId="14100"/>
          <ac:spMkLst>
            <pc:docMk/>
            <pc:sldMk cId="3478073669" sldId="406"/>
            <ac:spMk id="2" creationId="{134F895F-C98F-F767-7673-DF2613C2BE29}"/>
          </ac:spMkLst>
        </pc:spChg>
        <pc:spChg chg="mod">
          <ac:chgData name="Terence Van Schalkwyk" userId="b1ab5023-2729-44d0-a91d-a3270f68fd2e" providerId="ADAL" clId="{F122B791-35D5-43A6-99B2-3C163683A57A}" dt="2024-11-05T10:12:37.586" v="2433" actId="1076"/>
          <ac:spMkLst>
            <pc:docMk/>
            <pc:sldMk cId="3478073669" sldId="406"/>
            <ac:spMk id="3" creationId="{38C266D5-40B4-5D00-462C-F2433E3428A2}"/>
          </ac:spMkLst>
        </pc:spChg>
      </pc:sldChg>
      <pc:sldChg chg="modSp add mod ord modTransition">
        <pc:chgData name="Terence Van Schalkwyk" userId="b1ab5023-2729-44d0-a91d-a3270f68fd2e" providerId="ADAL" clId="{F122B791-35D5-43A6-99B2-3C163683A57A}" dt="2024-11-07T12:19:33.540" v="3782"/>
        <pc:sldMkLst>
          <pc:docMk/>
          <pc:sldMk cId="4083959840" sldId="407"/>
        </pc:sldMkLst>
        <pc:spChg chg="mod">
          <ac:chgData name="Terence Van Schalkwyk" userId="b1ab5023-2729-44d0-a91d-a3270f68fd2e" providerId="ADAL" clId="{F122B791-35D5-43A6-99B2-3C163683A57A}" dt="2024-11-05T10:20:18.671" v="2546" actId="20577"/>
          <ac:spMkLst>
            <pc:docMk/>
            <pc:sldMk cId="4083959840" sldId="407"/>
            <ac:spMk id="8" creationId="{CA155EFF-872C-CBE2-5B27-3F34AEC3D42E}"/>
          </ac:spMkLst>
        </pc:spChg>
      </pc:sldChg>
      <pc:sldChg chg="modSp add mod ord modTransition">
        <pc:chgData name="Terence Van Schalkwyk" userId="b1ab5023-2729-44d0-a91d-a3270f68fd2e" providerId="ADAL" clId="{F122B791-35D5-43A6-99B2-3C163683A57A}" dt="2024-11-07T12:19:32.412" v="3781"/>
        <pc:sldMkLst>
          <pc:docMk/>
          <pc:sldMk cId="1122562810" sldId="408"/>
        </pc:sldMkLst>
        <pc:spChg chg="mod">
          <ac:chgData name="Terence Van Schalkwyk" userId="b1ab5023-2729-44d0-a91d-a3270f68fd2e" providerId="ADAL" clId="{F122B791-35D5-43A6-99B2-3C163683A57A}" dt="2024-11-05T10:21:30.266" v="2562" actId="14100"/>
          <ac:spMkLst>
            <pc:docMk/>
            <pc:sldMk cId="1122562810" sldId="408"/>
            <ac:spMk id="2" creationId="{134F895F-C98F-F767-7673-DF2613C2BE29}"/>
          </ac:spMkLst>
        </pc:spChg>
        <pc:spChg chg="mod">
          <ac:chgData name="Terence Van Schalkwyk" userId="b1ab5023-2729-44d0-a91d-a3270f68fd2e" providerId="ADAL" clId="{F122B791-35D5-43A6-99B2-3C163683A57A}" dt="2024-11-07T06:39:33.829" v="3727" actId="20577"/>
          <ac:spMkLst>
            <pc:docMk/>
            <pc:sldMk cId="1122562810" sldId="408"/>
            <ac:spMk id="3" creationId="{38C266D5-40B4-5D00-462C-F2433E3428A2}"/>
          </ac:spMkLst>
        </pc:spChg>
      </pc:sldChg>
      <pc:sldChg chg="modSp add mod modTransition">
        <pc:chgData name="Terence Van Schalkwyk" userId="b1ab5023-2729-44d0-a91d-a3270f68fd2e" providerId="ADAL" clId="{F122B791-35D5-43A6-99B2-3C163683A57A}" dt="2024-11-07T12:19:29.962" v="3780"/>
        <pc:sldMkLst>
          <pc:docMk/>
          <pc:sldMk cId="842259881" sldId="409"/>
        </pc:sldMkLst>
        <pc:spChg chg="mod">
          <ac:chgData name="Terence Van Schalkwyk" userId="b1ab5023-2729-44d0-a91d-a3270f68fd2e" providerId="ADAL" clId="{F122B791-35D5-43A6-99B2-3C163683A57A}" dt="2024-11-05T10:26:04.507" v="2889" actId="14100"/>
          <ac:spMkLst>
            <pc:docMk/>
            <pc:sldMk cId="842259881" sldId="409"/>
            <ac:spMk id="2" creationId="{134F895F-C98F-F767-7673-DF2613C2BE29}"/>
          </ac:spMkLst>
        </pc:spChg>
        <pc:spChg chg="mod">
          <ac:chgData name="Terence Van Schalkwyk" userId="b1ab5023-2729-44d0-a91d-a3270f68fd2e" providerId="ADAL" clId="{F122B791-35D5-43A6-99B2-3C163683A57A}" dt="2024-11-05T10:48:12.408" v="3726" actId="20577"/>
          <ac:spMkLst>
            <pc:docMk/>
            <pc:sldMk cId="842259881" sldId="409"/>
            <ac:spMk id="3" creationId="{38C266D5-40B4-5D00-462C-F2433E3428A2}"/>
          </ac:spMkLst>
        </pc:spChg>
      </pc:sldChg>
      <pc:sldChg chg="addSp modSp add mod modTransition">
        <pc:chgData name="Terence Van Schalkwyk" userId="b1ab5023-2729-44d0-a91d-a3270f68fd2e" providerId="ADAL" clId="{F122B791-35D5-43A6-99B2-3C163683A57A}" dt="2024-11-10T14:17:25.149" v="4117" actId="1076"/>
        <pc:sldMkLst>
          <pc:docMk/>
          <pc:sldMk cId="1831038820" sldId="410"/>
        </pc:sldMkLst>
        <pc:spChg chg="mod">
          <ac:chgData name="Terence Van Schalkwyk" userId="b1ab5023-2729-44d0-a91d-a3270f68fd2e" providerId="ADAL" clId="{F122B791-35D5-43A6-99B2-3C163683A57A}" dt="2024-11-10T14:10:51.705" v="3809" actId="14100"/>
          <ac:spMkLst>
            <pc:docMk/>
            <pc:sldMk cId="1831038820" sldId="410"/>
            <ac:spMk id="2" creationId="{134F895F-C98F-F767-7673-DF2613C2BE29}"/>
          </ac:spMkLst>
        </pc:spChg>
        <pc:spChg chg="mod">
          <ac:chgData name="Terence Van Schalkwyk" userId="b1ab5023-2729-44d0-a91d-a3270f68fd2e" providerId="ADAL" clId="{F122B791-35D5-43A6-99B2-3C163683A57A}" dt="2024-11-10T14:17:25.149" v="4117" actId="1076"/>
          <ac:spMkLst>
            <pc:docMk/>
            <pc:sldMk cId="1831038820" sldId="410"/>
            <ac:spMk id="3" creationId="{38C266D5-40B4-5D00-462C-F2433E3428A2}"/>
          </ac:spMkLst>
        </pc:spChg>
        <pc:spChg chg="add mod">
          <ac:chgData name="Terence Van Schalkwyk" userId="b1ab5023-2729-44d0-a91d-a3270f68fd2e" providerId="ADAL" clId="{F122B791-35D5-43A6-99B2-3C163683A57A}" dt="2024-11-10T14:17:25.149" v="4117" actId="1076"/>
          <ac:spMkLst>
            <pc:docMk/>
            <pc:sldMk cId="1831038820" sldId="410"/>
            <ac:spMk id="4" creationId="{D1257DD8-2675-4BA2-ADC5-B235E97E9785}"/>
          </ac:spMkLst>
        </pc:spChg>
        <pc:spChg chg="add mod">
          <ac:chgData name="Terence Van Schalkwyk" userId="b1ab5023-2729-44d0-a91d-a3270f68fd2e" providerId="ADAL" clId="{F122B791-35D5-43A6-99B2-3C163683A57A}" dt="2024-11-10T14:17:25.149" v="4117" actId="1076"/>
          <ac:spMkLst>
            <pc:docMk/>
            <pc:sldMk cId="1831038820" sldId="410"/>
            <ac:spMk id="7" creationId="{3EA1DB38-03A2-8AC4-276A-FF02AA5E4A06}"/>
          </ac:spMkLst>
        </pc:spChg>
        <pc:spChg chg="add mod">
          <ac:chgData name="Terence Van Schalkwyk" userId="b1ab5023-2729-44d0-a91d-a3270f68fd2e" providerId="ADAL" clId="{F122B791-35D5-43A6-99B2-3C163683A57A}" dt="2024-11-10T14:17:25.149" v="4117" actId="1076"/>
          <ac:spMkLst>
            <pc:docMk/>
            <pc:sldMk cId="1831038820" sldId="410"/>
            <ac:spMk id="8" creationId="{CA917EA4-EA9D-01F1-79DA-F1D60837B36B}"/>
          </ac:spMkLst>
        </pc:spChg>
        <pc:cxnChg chg="add mod">
          <ac:chgData name="Terence Van Schalkwyk" userId="b1ab5023-2729-44d0-a91d-a3270f68fd2e" providerId="ADAL" clId="{F122B791-35D5-43A6-99B2-3C163683A57A}" dt="2024-11-10T14:17:25.149" v="4117" actId="1076"/>
          <ac:cxnSpMkLst>
            <pc:docMk/>
            <pc:sldMk cId="1831038820" sldId="410"/>
            <ac:cxnSpMk id="5" creationId="{5A02C5E6-5373-9469-EF96-1A4B5E678ED3}"/>
          </ac:cxnSpMkLst>
        </pc:cxnChg>
      </pc:sldChg>
      <pc:sldChg chg="modSp add del mod ord">
        <pc:chgData name="Terence Van Schalkwyk" userId="b1ab5023-2729-44d0-a91d-a3270f68fd2e" providerId="ADAL" clId="{F122B791-35D5-43A6-99B2-3C163683A57A}" dt="2024-11-05T10:33:16.432" v="3369" actId="47"/>
        <pc:sldMkLst>
          <pc:docMk/>
          <pc:sldMk cId="2410537812" sldId="410"/>
        </pc:sldMkLst>
        <pc:spChg chg="mod">
          <ac:chgData name="Terence Van Schalkwyk" userId="b1ab5023-2729-44d0-a91d-a3270f68fd2e" providerId="ADAL" clId="{F122B791-35D5-43A6-99B2-3C163683A57A}" dt="2024-11-05T10:33:00.754" v="3368" actId="20577"/>
          <ac:spMkLst>
            <pc:docMk/>
            <pc:sldMk cId="2410537812" sldId="410"/>
            <ac:spMk id="8" creationId="{CA155EFF-872C-CBE2-5B27-3F34AEC3D42E}"/>
          </ac:spMkLst>
        </pc:spChg>
      </pc:sldChg>
      <pc:sldChg chg="modSp add mod">
        <pc:chgData name="Terence Van Schalkwyk" userId="b1ab5023-2729-44d0-a91d-a3270f68fd2e" providerId="ADAL" clId="{F122B791-35D5-43A6-99B2-3C163683A57A}" dt="2024-11-10T14:19:11.014" v="4256" actId="1076"/>
        <pc:sldMkLst>
          <pc:docMk/>
          <pc:sldMk cId="3064836472" sldId="411"/>
        </pc:sldMkLst>
        <pc:spChg chg="mod">
          <ac:chgData name="Terence Van Schalkwyk" userId="b1ab5023-2729-44d0-a91d-a3270f68fd2e" providerId="ADAL" clId="{F122B791-35D5-43A6-99B2-3C163683A57A}" dt="2024-11-10T14:19:11.014" v="4256" actId="1076"/>
          <ac:spMkLst>
            <pc:docMk/>
            <pc:sldMk cId="3064836472" sldId="411"/>
            <ac:spMk id="3" creationId="{38C266D5-40B4-5D00-462C-F2433E3428A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9C388D46-9E84-394B-8177-9C8B88F6F751}" type="datetimeFigureOut">
              <a:rPr lang="en-US" smtClean="0"/>
              <a:t>11/7/2024</a:t>
            </a:fld>
            <a:endParaRPr lang="en-US"/>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244C03F3-F413-EC41-9CC5-F611EA40915A}" type="slidenum">
              <a:rPr lang="en-US" smtClean="0"/>
              <a:t>‹#›</a:t>
            </a:fld>
            <a:endParaRPr lang="en-US"/>
          </a:p>
        </p:txBody>
      </p:sp>
    </p:spTree>
    <p:extLst>
      <p:ext uri="{BB962C8B-B14F-4D97-AF65-F5344CB8AC3E}">
        <p14:creationId xmlns:p14="http://schemas.microsoft.com/office/powerpoint/2010/main" val="2038586844"/>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aseline="0" dirty="0"/>
          </a:p>
        </p:txBody>
      </p:sp>
      <p:sp>
        <p:nvSpPr>
          <p:cNvPr id="4" name="Slide Number Placeholder 3"/>
          <p:cNvSpPr>
            <a:spLocks noGrp="1"/>
          </p:cNvSpPr>
          <p:nvPr>
            <p:ph type="sldNum" sz="quarter" idx="10"/>
          </p:nvPr>
        </p:nvSpPr>
        <p:spPr/>
        <p:txBody>
          <a:bodyPr/>
          <a:lstStyle/>
          <a:p>
            <a:fld id="{244C03F3-F413-EC41-9CC5-F611EA40915A}" type="slidenum">
              <a:rPr lang="en-US" smtClean="0"/>
              <a:t>1</a:t>
            </a:fld>
            <a:endParaRPr lang="en-US"/>
          </a:p>
        </p:txBody>
      </p:sp>
    </p:spTree>
    <p:extLst>
      <p:ext uri="{BB962C8B-B14F-4D97-AF65-F5344CB8AC3E}">
        <p14:creationId xmlns:p14="http://schemas.microsoft.com/office/powerpoint/2010/main" val="1207158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244C03F3-F413-EC41-9CC5-F611EA40915A}" type="slidenum">
              <a:rPr lang="en-US" smtClean="0"/>
              <a:t>3</a:t>
            </a:fld>
            <a:endParaRPr lang="en-US"/>
          </a:p>
        </p:txBody>
      </p:sp>
    </p:spTree>
    <p:extLst>
      <p:ext uri="{BB962C8B-B14F-4D97-AF65-F5344CB8AC3E}">
        <p14:creationId xmlns:p14="http://schemas.microsoft.com/office/powerpoint/2010/main" val="2855132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244C03F3-F413-EC41-9CC5-F611EA40915A}" type="slidenum">
              <a:rPr lang="en-US" smtClean="0"/>
              <a:t>5</a:t>
            </a:fld>
            <a:endParaRPr lang="en-US"/>
          </a:p>
        </p:txBody>
      </p:sp>
    </p:spTree>
    <p:extLst>
      <p:ext uri="{BB962C8B-B14F-4D97-AF65-F5344CB8AC3E}">
        <p14:creationId xmlns:p14="http://schemas.microsoft.com/office/powerpoint/2010/main" val="2136536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244C03F3-F413-EC41-9CC5-F611EA40915A}" type="slidenum">
              <a:rPr lang="en-US" smtClean="0"/>
              <a:t>8</a:t>
            </a:fld>
            <a:endParaRPr lang="en-US"/>
          </a:p>
        </p:txBody>
      </p:sp>
    </p:spTree>
    <p:extLst>
      <p:ext uri="{BB962C8B-B14F-4D97-AF65-F5344CB8AC3E}">
        <p14:creationId xmlns:p14="http://schemas.microsoft.com/office/powerpoint/2010/main" val="2454670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244C03F3-F413-EC41-9CC5-F611EA40915A}" type="slidenum">
              <a:rPr lang="en-US" smtClean="0"/>
              <a:t>11</a:t>
            </a:fld>
            <a:endParaRPr lang="en-US"/>
          </a:p>
        </p:txBody>
      </p:sp>
    </p:spTree>
    <p:extLst>
      <p:ext uri="{BB962C8B-B14F-4D97-AF65-F5344CB8AC3E}">
        <p14:creationId xmlns:p14="http://schemas.microsoft.com/office/powerpoint/2010/main" val="3101172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1177994-DBD3-4BD3-AB34-ADCC5CF4D5A5}" type="slidenum">
              <a:rPr lang="en-US" smtClean="0"/>
              <a:pPr>
                <a:defRPr/>
              </a:pPr>
              <a:t>18</a:t>
            </a:fld>
            <a:endParaRPr lang="en-US"/>
          </a:p>
        </p:txBody>
      </p:sp>
    </p:spTree>
    <p:extLst>
      <p:ext uri="{BB962C8B-B14F-4D97-AF65-F5344CB8AC3E}">
        <p14:creationId xmlns:p14="http://schemas.microsoft.com/office/powerpoint/2010/main" val="155750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91177994-DBD3-4BD3-AB34-ADCC5CF4D5A5}" type="slidenum">
              <a:rPr lang="en-US" smtClean="0"/>
              <a:pPr>
                <a:defRPr/>
              </a:pPr>
              <a:t>19</a:t>
            </a:fld>
            <a:endParaRPr lang="en-US"/>
          </a:p>
        </p:txBody>
      </p:sp>
    </p:spTree>
    <p:extLst>
      <p:ext uri="{BB962C8B-B14F-4D97-AF65-F5344CB8AC3E}">
        <p14:creationId xmlns:p14="http://schemas.microsoft.com/office/powerpoint/2010/main" val="3009247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91177994-DBD3-4BD3-AB34-ADCC5CF4D5A5}" type="slidenum">
              <a:rPr lang="en-US" smtClean="0"/>
              <a:pPr>
                <a:defRPr/>
              </a:pPr>
              <a:t>20</a:t>
            </a:fld>
            <a:endParaRPr lang="en-US"/>
          </a:p>
        </p:txBody>
      </p:sp>
    </p:spTree>
    <p:extLst>
      <p:ext uri="{BB962C8B-B14F-4D97-AF65-F5344CB8AC3E}">
        <p14:creationId xmlns:p14="http://schemas.microsoft.com/office/powerpoint/2010/main" val="3700008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A picture containing outdoor&#10;&#10;Description automatically generated">
            <a:extLst>
              <a:ext uri="{FF2B5EF4-FFF2-40B4-BE49-F238E27FC236}">
                <a16:creationId xmlns:a16="http://schemas.microsoft.com/office/drawing/2014/main" id="{4606525F-056D-D48B-E73C-41FD56EAE2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6200000">
            <a:off x="2666998" y="-2667001"/>
            <a:ext cx="6858001" cy="12191999"/>
          </a:xfrm>
          <a:prstGeom prst="rect">
            <a:avLst/>
          </a:prstGeom>
        </p:spPr>
      </p:pic>
      <p:pic>
        <p:nvPicPr>
          <p:cNvPr id="3" name="Picture 2" descr="Logo&#10;&#10;Description automatically generated">
            <a:extLst>
              <a:ext uri="{FF2B5EF4-FFF2-40B4-BE49-F238E27FC236}">
                <a16:creationId xmlns:a16="http://schemas.microsoft.com/office/drawing/2014/main" id="{D95AAEBE-5CA5-369A-7CCA-2542F611917B}"/>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42803" r="18067"/>
          <a:stretch/>
        </p:blipFill>
        <p:spPr>
          <a:xfrm>
            <a:off x="6816080" y="629689"/>
            <a:ext cx="3816422" cy="5486107"/>
          </a:xfrm>
          <a:prstGeom prst="rect">
            <a:avLst/>
          </a:prstGeom>
        </p:spPr>
      </p:pic>
      <p:sp>
        <p:nvSpPr>
          <p:cNvPr id="9" name="Rectangle 8">
            <a:extLst>
              <a:ext uri="{FF2B5EF4-FFF2-40B4-BE49-F238E27FC236}">
                <a16:creationId xmlns:a16="http://schemas.microsoft.com/office/drawing/2014/main" id="{1AD4A3F3-A718-747C-098C-FE5DDD13F294}"/>
              </a:ext>
            </a:extLst>
          </p:cNvPr>
          <p:cNvSpPr/>
          <p:nvPr userDrawn="1"/>
        </p:nvSpPr>
        <p:spPr>
          <a:xfrm>
            <a:off x="1" y="-4315"/>
            <a:ext cx="5303911" cy="6862311"/>
          </a:xfrm>
          <a:prstGeom prst="rect">
            <a:avLst/>
          </a:prstGeom>
          <a:solidFill>
            <a:srgbClr val="000000">
              <a:alpha val="2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Content Placeholder 23">
            <a:extLst>
              <a:ext uri="{FF2B5EF4-FFF2-40B4-BE49-F238E27FC236}">
                <a16:creationId xmlns:a16="http://schemas.microsoft.com/office/drawing/2014/main" id="{21943BCF-4596-2E0A-5467-2BE72CD16BDF}"/>
              </a:ext>
            </a:extLst>
          </p:cNvPr>
          <p:cNvSpPr>
            <a:spLocks noGrp="1"/>
          </p:cNvSpPr>
          <p:nvPr>
            <p:ph sz="quarter" idx="11" hasCustomPrompt="1"/>
          </p:nvPr>
        </p:nvSpPr>
        <p:spPr>
          <a:xfrm>
            <a:off x="551384" y="4368187"/>
            <a:ext cx="4512403" cy="522816"/>
          </a:xfrm>
          <a:prstGeom prst="rect">
            <a:avLst/>
          </a:prstGeom>
        </p:spPr>
        <p:txBody>
          <a:bodyPr lIns="0" tIns="0" rIns="0" bIns="0">
            <a:noAutofit/>
          </a:bodyPr>
          <a:lstStyle>
            <a:lvl1pPr>
              <a:defRPr sz="2000">
                <a:solidFill>
                  <a:schemeClr val="bg1"/>
                </a:solidFill>
                <a:latin typeface="Arial" charset="0"/>
                <a:ea typeface="Arial" charset="0"/>
                <a:cs typeface="Arial" charset="0"/>
              </a:defRPr>
            </a:lvl1pPr>
          </a:lstStyle>
          <a:p>
            <a:pPr marL="457189" marR="0" lvl="0" indent="-457189" algn="l" defTabSz="609585" rtl="0" eaLnBrk="1" fontAlgn="auto" latinLnBrk="0" hangingPunct="1">
              <a:lnSpc>
                <a:spcPct val="100000"/>
              </a:lnSpc>
              <a:spcBef>
                <a:spcPct val="20000"/>
              </a:spcBef>
              <a:spcAft>
                <a:spcPts val="0"/>
              </a:spcAft>
              <a:buClrTx/>
              <a:buSzTx/>
              <a:buFont typeface="Arial"/>
              <a:buNone/>
              <a:tabLst/>
              <a:defRPr/>
            </a:pPr>
            <a:r>
              <a:rPr lang="en-US" dirty="0"/>
              <a:t>Sub-head</a:t>
            </a:r>
          </a:p>
        </p:txBody>
      </p:sp>
      <p:sp>
        <p:nvSpPr>
          <p:cNvPr id="7" name="Title 26">
            <a:extLst>
              <a:ext uri="{FF2B5EF4-FFF2-40B4-BE49-F238E27FC236}">
                <a16:creationId xmlns:a16="http://schemas.microsoft.com/office/drawing/2014/main" id="{DFC9730A-E3FA-F9C9-B696-6A87CBED1D7A}"/>
              </a:ext>
            </a:extLst>
          </p:cNvPr>
          <p:cNvSpPr>
            <a:spLocks noGrp="1"/>
          </p:cNvSpPr>
          <p:nvPr>
            <p:ph type="title"/>
          </p:nvPr>
        </p:nvSpPr>
        <p:spPr>
          <a:xfrm>
            <a:off x="551384" y="2000229"/>
            <a:ext cx="4512403" cy="2106551"/>
          </a:xfrm>
          <a:prstGeom prst="rect">
            <a:avLst/>
          </a:prstGeom>
        </p:spPr>
        <p:txBody>
          <a:bodyPr lIns="0" tIns="0" rIns="0" bIns="0" anchor="t">
            <a:noAutofit/>
          </a:bodyPr>
          <a:lstStyle>
            <a:lvl1pPr algn="l">
              <a:defRPr sz="4267" b="0">
                <a:solidFill>
                  <a:schemeClr val="bg1"/>
                </a:solidFill>
                <a:latin typeface="Georgia" charset="0"/>
                <a:ea typeface="Georgia" charset="0"/>
                <a:cs typeface="Georgia" charset="0"/>
              </a:defRPr>
            </a:lvl1pPr>
          </a:lstStyle>
          <a:p>
            <a:r>
              <a:rPr lang="en-US" dirty="0"/>
              <a:t>Click to edit Master title style</a:t>
            </a:r>
          </a:p>
        </p:txBody>
      </p:sp>
      <p:pic>
        <p:nvPicPr>
          <p:cNvPr id="4" name="Picture 3" descr="Logo, company name&#10;&#10;Description automatically generated">
            <a:extLst>
              <a:ext uri="{FF2B5EF4-FFF2-40B4-BE49-F238E27FC236}">
                <a16:creationId xmlns:a16="http://schemas.microsoft.com/office/drawing/2014/main" id="{F95E854D-0E96-CCA7-BD35-D59C3A5AAB35}"/>
              </a:ext>
            </a:extLst>
          </p:cNvPr>
          <p:cNvPicPr>
            <a:picLocks noChangeAspect="1"/>
          </p:cNvPicPr>
          <p:nvPr userDrawn="1"/>
        </p:nvPicPr>
        <p:blipFill>
          <a:blip r:embed="rId4"/>
          <a:stretch>
            <a:fillRect/>
          </a:stretch>
        </p:blipFill>
        <p:spPr>
          <a:xfrm>
            <a:off x="8680773" y="5494438"/>
            <a:ext cx="2503165" cy="1606970"/>
          </a:xfrm>
          <a:prstGeom prst="rect">
            <a:avLst/>
          </a:prstGeom>
        </p:spPr>
      </p:pic>
    </p:spTree>
    <p:extLst>
      <p:ext uri="{BB962C8B-B14F-4D97-AF65-F5344CB8AC3E}">
        <p14:creationId xmlns:p14="http://schemas.microsoft.com/office/powerpoint/2010/main" val="277292111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6" name="Rectangle 15"/>
          <p:cNvSpPr/>
          <p:nvPr userDrawn="1"/>
        </p:nvSpPr>
        <p:spPr>
          <a:xfrm>
            <a:off x="0" y="6282125"/>
            <a:ext cx="12192001" cy="57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 name="직사각형 14">
            <a:extLst>
              <a:ext uri="{FF2B5EF4-FFF2-40B4-BE49-F238E27FC236}">
                <a16:creationId xmlns:a16="http://schemas.microsoft.com/office/drawing/2014/main" id="{9CCA9531-377B-FCC6-DA5C-D0BE114EB3FA}"/>
              </a:ext>
            </a:extLst>
          </p:cNvPr>
          <p:cNvSpPr/>
          <p:nvPr userDrawn="1"/>
        </p:nvSpPr>
        <p:spPr>
          <a:xfrm>
            <a:off x="6600056" y="3301"/>
            <a:ext cx="5591945" cy="6854699"/>
          </a:xfrm>
          <a:prstGeom prst="rect">
            <a:avLst/>
          </a:prstGeom>
          <a:solidFill>
            <a:schemeClr val="accent1">
              <a:lumMod val="75000"/>
            </a:schemeClr>
          </a:solidFill>
          <a:ln w="9525" cap="flat">
            <a:noFill/>
            <a:prstDash val="solid"/>
            <a:miter/>
          </a:ln>
        </p:spPr>
        <p:txBody>
          <a:bodyPr rtlCol="0" anchor="ctr"/>
          <a:lstStyle/>
          <a:p>
            <a:pPr algn="l"/>
            <a:endParaRPr lang="ko-KR" altLang="en-US" sz="3200"/>
          </a:p>
        </p:txBody>
      </p:sp>
      <p:sp>
        <p:nvSpPr>
          <p:cNvPr id="10" name="Content Placeholder 23">
            <a:extLst>
              <a:ext uri="{FF2B5EF4-FFF2-40B4-BE49-F238E27FC236}">
                <a16:creationId xmlns:a16="http://schemas.microsoft.com/office/drawing/2014/main" id="{D07982C9-8062-E6A2-0D6A-0A957DA2095D}"/>
              </a:ext>
            </a:extLst>
          </p:cNvPr>
          <p:cNvSpPr>
            <a:spLocks noGrp="1"/>
          </p:cNvSpPr>
          <p:nvPr>
            <p:ph sz="quarter" idx="11" hasCustomPrompt="1"/>
          </p:nvPr>
        </p:nvSpPr>
        <p:spPr>
          <a:xfrm>
            <a:off x="551384" y="4368187"/>
            <a:ext cx="4512403" cy="522816"/>
          </a:xfrm>
          <a:prstGeom prst="rect">
            <a:avLst/>
          </a:prstGeom>
        </p:spPr>
        <p:txBody>
          <a:bodyPr lIns="0" tIns="0" rIns="0" bIns="0">
            <a:noAutofit/>
          </a:bodyPr>
          <a:lstStyle>
            <a:lvl1pPr>
              <a:defRPr sz="2000">
                <a:solidFill>
                  <a:schemeClr val="tx2"/>
                </a:solidFill>
                <a:latin typeface="Arial" charset="0"/>
                <a:ea typeface="Arial" charset="0"/>
                <a:cs typeface="Arial" charset="0"/>
              </a:defRPr>
            </a:lvl1pPr>
          </a:lstStyle>
          <a:p>
            <a:pPr marL="457189" marR="0" lvl="0" indent="-457189" algn="l" defTabSz="609585" rtl="0" eaLnBrk="1" fontAlgn="auto" latinLnBrk="0" hangingPunct="1">
              <a:lnSpc>
                <a:spcPct val="100000"/>
              </a:lnSpc>
              <a:spcBef>
                <a:spcPct val="20000"/>
              </a:spcBef>
              <a:spcAft>
                <a:spcPts val="0"/>
              </a:spcAft>
              <a:buClrTx/>
              <a:buSzTx/>
              <a:buFont typeface="Arial"/>
              <a:buNone/>
              <a:tabLst/>
              <a:defRPr/>
            </a:pPr>
            <a:r>
              <a:rPr lang="en-US" dirty="0"/>
              <a:t>Sub-head</a:t>
            </a:r>
          </a:p>
        </p:txBody>
      </p:sp>
      <p:sp>
        <p:nvSpPr>
          <p:cNvPr id="11" name="Title 26">
            <a:extLst>
              <a:ext uri="{FF2B5EF4-FFF2-40B4-BE49-F238E27FC236}">
                <a16:creationId xmlns:a16="http://schemas.microsoft.com/office/drawing/2014/main" id="{7BD0F65D-B628-5800-86C1-5C2B204F9C2E}"/>
              </a:ext>
            </a:extLst>
          </p:cNvPr>
          <p:cNvSpPr>
            <a:spLocks noGrp="1"/>
          </p:cNvSpPr>
          <p:nvPr>
            <p:ph type="title"/>
          </p:nvPr>
        </p:nvSpPr>
        <p:spPr>
          <a:xfrm>
            <a:off x="551384" y="2000229"/>
            <a:ext cx="4512403" cy="2106551"/>
          </a:xfrm>
          <a:prstGeom prst="rect">
            <a:avLst/>
          </a:prstGeom>
        </p:spPr>
        <p:txBody>
          <a:bodyPr lIns="0" tIns="0" rIns="0" bIns="0" anchor="t">
            <a:noAutofit/>
          </a:bodyPr>
          <a:lstStyle>
            <a:lvl1pPr algn="l">
              <a:defRPr sz="4267" b="0">
                <a:solidFill>
                  <a:schemeClr val="tx2"/>
                </a:solidFill>
                <a:latin typeface="Georgia" charset="0"/>
                <a:ea typeface="Georgia" charset="0"/>
                <a:cs typeface="Georgia" charset="0"/>
              </a:defRPr>
            </a:lvl1pPr>
          </a:lstStyle>
          <a:p>
            <a:r>
              <a:rPr lang="en-US" dirty="0"/>
              <a:t>Click to edit Master title style</a:t>
            </a:r>
          </a:p>
        </p:txBody>
      </p:sp>
      <p:pic>
        <p:nvPicPr>
          <p:cNvPr id="14" name="Picture 13" descr="Logo, company name&#10;&#10;Description automatically generated">
            <a:extLst>
              <a:ext uri="{FF2B5EF4-FFF2-40B4-BE49-F238E27FC236}">
                <a16:creationId xmlns:a16="http://schemas.microsoft.com/office/drawing/2014/main" id="{2B524A1E-DECB-8589-D6A4-54F1E7A88404}"/>
              </a:ext>
            </a:extLst>
          </p:cNvPr>
          <p:cNvPicPr>
            <a:picLocks noChangeAspect="1"/>
          </p:cNvPicPr>
          <p:nvPr userDrawn="1"/>
        </p:nvPicPr>
        <p:blipFill>
          <a:blip r:embed="rId2"/>
          <a:stretch>
            <a:fillRect/>
          </a:stretch>
        </p:blipFill>
        <p:spPr>
          <a:xfrm>
            <a:off x="8652103" y="5672844"/>
            <a:ext cx="1872209" cy="1201912"/>
          </a:xfrm>
          <a:prstGeom prst="rect">
            <a:avLst/>
          </a:prstGeom>
        </p:spPr>
      </p:pic>
      <p:pic>
        <p:nvPicPr>
          <p:cNvPr id="4" name="Picture 3" descr="A signature on a black background&#10;&#10;Description automatically generated">
            <a:extLst>
              <a:ext uri="{FF2B5EF4-FFF2-40B4-BE49-F238E27FC236}">
                <a16:creationId xmlns:a16="http://schemas.microsoft.com/office/drawing/2014/main" id="{E9983D30-FA19-52D8-E1CB-E7704EB77128}"/>
              </a:ext>
            </a:extLst>
          </p:cNvPr>
          <p:cNvPicPr>
            <a:picLocks noChangeAspect="1"/>
          </p:cNvPicPr>
          <p:nvPr userDrawn="1"/>
        </p:nvPicPr>
        <p:blipFill>
          <a:blip r:embed="rId3"/>
          <a:stretch>
            <a:fillRect/>
          </a:stretch>
        </p:blipFill>
        <p:spPr>
          <a:xfrm>
            <a:off x="7320136" y="2420888"/>
            <a:ext cx="4104456" cy="1795468"/>
          </a:xfrm>
          <a:prstGeom prst="rect">
            <a:avLst/>
          </a:prstGeom>
        </p:spPr>
      </p:pic>
    </p:spTree>
    <p:extLst>
      <p:ext uri="{BB962C8B-B14F-4D97-AF65-F5344CB8AC3E}">
        <p14:creationId xmlns:p14="http://schemas.microsoft.com/office/powerpoint/2010/main" val="4054555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6" name="TextBox 5"/>
          <p:cNvSpPr txBox="1"/>
          <p:nvPr userDrawn="1"/>
        </p:nvSpPr>
        <p:spPr>
          <a:xfrm>
            <a:off x="1287278" y="1820035"/>
            <a:ext cx="184731" cy="584775"/>
          </a:xfrm>
          <a:prstGeom prst="rect">
            <a:avLst/>
          </a:prstGeom>
          <a:noFill/>
        </p:spPr>
        <p:txBody>
          <a:bodyPr wrap="none" rtlCol="0">
            <a:spAutoFit/>
          </a:bodyPr>
          <a:lstStyle/>
          <a:p>
            <a:endParaRPr lang="en-US" sz="3200" dirty="0"/>
          </a:p>
        </p:txBody>
      </p:sp>
      <p:sp>
        <p:nvSpPr>
          <p:cNvPr id="3" name="Title 14">
            <a:extLst>
              <a:ext uri="{FF2B5EF4-FFF2-40B4-BE49-F238E27FC236}">
                <a16:creationId xmlns:a16="http://schemas.microsoft.com/office/drawing/2014/main" id="{333E8B43-331A-503F-AF37-3FFAAD26D170}"/>
              </a:ext>
            </a:extLst>
          </p:cNvPr>
          <p:cNvSpPr>
            <a:spLocks noGrp="1"/>
          </p:cNvSpPr>
          <p:nvPr>
            <p:ph type="title" hasCustomPrompt="1"/>
          </p:nvPr>
        </p:nvSpPr>
        <p:spPr>
          <a:xfrm>
            <a:off x="2855640" y="2996952"/>
            <a:ext cx="1440158" cy="469667"/>
          </a:xfrm>
          <a:prstGeom prst="rect">
            <a:avLst/>
          </a:prstGeom>
        </p:spPr>
        <p:txBody>
          <a:bodyPr lIns="0" tIns="0" rIns="0" bIns="0">
            <a:noAutofit/>
          </a:bodyPr>
          <a:lstStyle>
            <a:lvl1pPr>
              <a:defRPr sz="3200" b="0">
                <a:solidFill>
                  <a:schemeClr val="tx2"/>
                </a:solidFill>
                <a:latin typeface="Georgia" panose="02040502050405020303" pitchFamily="18" charset="0"/>
                <a:ea typeface="Georgia" panose="02040502050405020303" pitchFamily="18" charset="0"/>
                <a:cs typeface="Arial" charset="0"/>
              </a:defRPr>
            </a:lvl1pPr>
          </a:lstStyle>
          <a:p>
            <a:r>
              <a:rPr lang="en-US" dirty="0"/>
              <a:t>Agenda</a:t>
            </a:r>
          </a:p>
        </p:txBody>
      </p:sp>
      <p:sp>
        <p:nvSpPr>
          <p:cNvPr id="11" name="Text Placeholder 2">
            <a:extLst>
              <a:ext uri="{FF2B5EF4-FFF2-40B4-BE49-F238E27FC236}">
                <a16:creationId xmlns:a16="http://schemas.microsoft.com/office/drawing/2014/main" id="{A513FB6E-4778-8836-B26D-826170BBBF5F}"/>
              </a:ext>
            </a:extLst>
          </p:cNvPr>
          <p:cNvSpPr>
            <a:spLocks noGrp="1"/>
          </p:cNvSpPr>
          <p:nvPr>
            <p:ph type="body" sz="quarter" idx="14"/>
          </p:nvPr>
        </p:nvSpPr>
        <p:spPr>
          <a:xfrm>
            <a:off x="5087888" y="1859922"/>
            <a:ext cx="4868863" cy="2808288"/>
          </a:xfrm>
          <a:prstGeom prst="rect">
            <a:avLst/>
          </a:prstGeom>
        </p:spPr>
        <p:txBody>
          <a:bodyPr/>
          <a:lstStyle>
            <a:lvl1pPr>
              <a:defRPr sz="1800"/>
            </a:lvl1pPr>
          </a:lstStyle>
          <a:p>
            <a:pPr>
              <a:lnSpc>
                <a:spcPct val="150000"/>
              </a:lnSpc>
              <a:buClr>
                <a:schemeClr val="tx2"/>
              </a:buClr>
              <a:buSzPct val="70000"/>
              <a:buFont typeface="Wingdings" panose="05000000000000000000" pitchFamily="2" charset="2"/>
              <a:buChar char="§"/>
            </a:pPr>
            <a:r>
              <a:rPr lang="en-US" dirty="0"/>
              <a:t>Agenda Item One</a:t>
            </a:r>
          </a:p>
          <a:p>
            <a:pPr>
              <a:lnSpc>
                <a:spcPct val="150000"/>
              </a:lnSpc>
              <a:buClr>
                <a:schemeClr val="tx2"/>
              </a:buClr>
              <a:buSzPct val="70000"/>
              <a:buFont typeface="Wingdings" panose="05000000000000000000" pitchFamily="2" charset="2"/>
              <a:buChar char="§"/>
            </a:pPr>
            <a:r>
              <a:rPr lang="en-US" dirty="0"/>
              <a:t>Agenda Item Two </a:t>
            </a:r>
          </a:p>
          <a:p>
            <a:pPr>
              <a:lnSpc>
                <a:spcPct val="150000"/>
              </a:lnSpc>
              <a:buClr>
                <a:schemeClr val="tx2"/>
              </a:buClr>
              <a:buSzPct val="70000"/>
              <a:buFont typeface="Wingdings" panose="05000000000000000000" pitchFamily="2" charset="2"/>
              <a:buChar char="§"/>
            </a:pPr>
            <a:r>
              <a:rPr lang="en-US" dirty="0"/>
              <a:t>Agenda Item Three </a:t>
            </a:r>
          </a:p>
          <a:p>
            <a:pPr>
              <a:lnSpc>
                <a:spcPct val="150000"/>
              </a:lnSpc>
              <a:buClr>
                <a:schemeClr val="tx2"/>
              </a:buClr>
              <a:buSzPct val="70000"/>
              <a:buFont typeface="Wingdings" panose="05000000000000000000" pitchFamily="2" charset="2"/>
              <a:buChar char="§"/>
            </a:pPr>
            <a:r>
              <a:rPr lang="en-US" dirty="0"/>
              <a:t>Agenda Item Four</a:t>
            </a:r>
          </a:p>
          <a:p>
            <a:pPr>
              <a:lnSpc>
                <a:spcPct val="150000"/>
              </a:lnSpc>
              <a:buClr>
                <a:schemeClr val="tx2"/>
              </a:buClr>
              <a:buSzPct val="70000"/>
              <a:buFont typeface="Wingdings" panose="05000000000000000000" pitchFamily="2" charset="2"/>
              <a:buChar char="§"/>
            </a:pPr>
            <a:r>
              <a:rPr lang="en-US" dirty="0"/>
              <a:t>Agenda Item Five</a:t>
            </a:r>
          </a:p>
          <a:p>
            <a:pPr>
              <a:lnSpc>
                <a:spcPct val="150000"/>
              </a:lnSpc>
              <a:buClr>
                <a:schemeClr val="tx2"/>
              </a:buClr>
              <a:buSzPct val="70000"/>
              <a:buFont typeface="Wingdings" panose="05000000000000000000" pitchFamily="2" charset="2"/>
              <a:buChar char="§"/>
            </a:pPr>
            <a:r>
              <a:rPr lang="en-US" dirty="0"/>
              <a:t>Agenda Item Six </a:t>
            </a:r>
          </a:p>
        </p:txBody>
      </p:sp>
      <p:cxnSp>
        <p:nvCxnSpPr>
          <p:cNvPr id="16" name="Straight Connector 15">
            <a:extLst>
              <a:ext uri="{FF2B5EF4-FFF2-40B4-BE49-F238E27FC236}">
                <a16:creationId xmlns:a16="http://schemas.microsoft.com/office/drawing/2014/main" id="{111C8163-E5EE-D3F0-CF1B-9A7F21370E3F}"/>
              </a:ext>
            </a:extLst>
          </p:cNvPr>
          <p:cNvCxnSpPr>
            <a:cxnSpLocks/>
          </p:cNvCxnSpPr>
          <p:nvPr userDrawn="1"/>
        </p:nvCxnSpPr>
        <p:spPr>
          <a:xfrm>
            <a:off x="4727848" y="1642582"/>
            <a:ext cx="0" cy="3264197"/>
          </a:xfrm>
          <a:prstGeom prst="line">
            <a:avLst/>
          </a:prstGeom>
          <a:ln w="9525"/>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AC1A6CC7-46DE-506B-FE91-0DB21035EA55}"/>
              </a:ext>
            </a:extLst>
          </p:cNvPr>
          <p:cNvGrpSpPr/>
          <p:nvPr userDrawn="1"/>
        </p:nvGrpSpPr>
        <p:grpSpPr>
          <a:xfrm>
            <a:off x="0" y="-210682"/>
            <a:ext cx="12192000" cy="1186068"/>
            <a:chOff x="0" y="-210682"/>
            <a:chExt cx="12192000" cy="1186068"/>
          </a:xfrm>
        </p:grpSpPr>
        <p:sp>
          <p:nvSpPr>
            <p:cNvPr id="19" name="Rectangle 18">
              <a:extLst>
                <a:ext uri="{FF2B5EF4-FFF2-40B4-BE49-F238E27FC236}">
                  <a16:creationId xmlns:a16="http://schemas.microsoft.com/office/drawing/2014/main" id="{E846E2F7-1A4C-6D32-03CF-09F56A27E060}"/>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016950D-B21E-3D4C-A37D-735818DB3226}"/>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22" name="Picture 21" descr="Logo, company name&#10;&#10;Description automatically generated">
              <a:extLst>
                <a:ext uri="{FF2B5EF4-FFF2-40B4-BE49-F238E27FC236}">
                  <a16:creationId xmlns:a16="http://schemas.microsoft.com/office/drawing/2014/main" id="{7C8F85C7-11C3-F873-2E81-0804D0277EE8}"/>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1474712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 Slide 1">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2C45ED3B-6E88-E499-8E06-810088467E1C}"/>
              </a:ext>
            </a:extLst>
          </p:cNvPr>
          <p:cNvSpPr>
            <a:spLocks noGrp="1"/>
          </p:cNvSpPr>
          <p:nvPr>
            <p:ph type="body" sz="quarter" idx="13"/>
          </p:nvPr>
        </p:nvSpPr>
        <p:spPr>
          <a:xfrm>
            <a:off x="495329" y="2084388"/>
            <a:ext cx="11137775" cy="3728999"/>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3">
            <a:extLst>
              <a:ext uri="{FF2B5EF4-FFF2-40B4-BE49-F238E27FC236}">
                <a16:creationId xmlns:a16="http://schemas.microsoft.com/office/drawing/2014/main" id="{AE145427-F2B9-B9D8-8D40-37AFEE6935DC}"/>
              </a:ext>
            </a:extLst>
          </p:cNvPr>
          <p:cNvSpPr>
            <a:spLocks noGrp="1"/>
          </p:cNvSpPr>
          <p:nvPr>
            <p:ph type="body" sz="quarter" idx="10"/>
          </p:nvPr>
        </p:nvSpPr>
        <p:spPr>
          <a:xfrm>
            <a:off x="502840" y="865743"/>
            <a:ext cx="11137776" cy="406400"/>
          </a:xfrm>
          <a:prstGeom prst="rect">
            <a:avLst/>
          </a:prstGeom>
        </p:spPr>
        <p:txBody>
          <a:bodyPr lIns="0" tIns="0" rIns="0" bIns="0"/>
          <a:lstStyle>
            <a:lvl1pPr marL="0" indent="0" algn="ctr">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4" name="Text Placeholder 5">
            <a:extLst>
              <a:ext uri="{FF2B5EF4-FFF2-40B4-BE49-F238E27FC236}">
                <a16:creationId xmlns:a16="http://schemas.microsoft.com/office/drawing/2014/main" id="{FE6E2975-5470-4B08-2BA4-8982C5016CB2}"/>
              </a:ext>
            </a:extLst>
          </p:cNvPr>
          <p:cNvSpPr>
            <a:spLocks noGrp="1"/>
          </p:cNvSpPr>
          <p:nvPr>
            <p:ph type="body" sz="quarter" idx="11"/>
          </p:nvPr>
        </p:nvSpPr>
        <p:spPr>
          <a:xfrm>
            <a:off x="502841" y="1374276"/>
            <a:ext cx="11137775" cy="498011"/>
          </a:xfrm>
          <a:prstGeom prst="rect">
            <a:avLst/>
          </a:prstGeom>
        </p:spPr>
        <p:txBody>
          <a:bodyPr lIns="0" tIns="0" rIns="0" bIns="0"/>
          <a:lstStyle>
            <a:lvl1pPr marL="0" indent="0" algn="ctr">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sp>
        <p:nvSpPr>
          <p:cNvPr id="10" name="TextBox 6">
            <a:extLst>
              <a:ext uri="{FF2B5EF4-FFF2-40B4-BE49-F238E27FC236}">
                <a16:creationId xmlns:a16="http://schemas.microsoft.com/office/drawing/2014/main" id="{EA8346A4-56A1-A35D-F199-E46B8C830D59}"/>
              </a:ext>
            </a:extLst>
          </p:cNvPr>
          <p:cNvSpPr txBox="1"/>
          <p:nvPr userDrawn="1"/>
        </p:nvSpPr>
        <p:spPr>
          <a:xfrm>
            <a:off x="527051" y="6237312"/>
            <a:ext cx="588080" cy="12311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solidFill>
                  <a:schemeClr val="tx2"/>
                </a:solidFill>
                <a:cs typeface="Arial"/>
              </a:rPr>
              <a:t>Source:</a:t>
            </a:r>
          </a:p>
        </p:txBody>
      </p:sp>
      <p:sp>
        <p:nvSpPr>
          <p:cNvPr id="11" name="Content Placeholder 2">
            <a:extLst>
              <a:ext uri="{FF2B5EF4-FFF2-40B4-BE49-F238E27FC236}">
                <a16:creationId xmlns:a16="http://schemas.microsoft.com/office/drawing/2014/main" id="{4FBD7D9C-3538-34A1-3613-E8115D5BC3EB}"/>
              </a:ext>
            </a:extLst>
          </p:cNvPr>
          <p:cNvSpPr>
            <a:spLocks noGrp="1"/>
          </p:cNvSpPr>
          <p:nvPr>
            <p:ph sz="quarter" idx="12" hasCustomPrompt="1"/>
          </p:nvPr>
        </p:nvSpPr>
        <p:spPr>
          <a:xfrm>
            <a:off x="983432" y="6237312"/>
            <a:ext cx="10607040" cy="165100"/>
          </a:xfrm>
          <a:prstGeom prst="rect">
            <a:avLst/>
          </a:prstGeom>
        </p:spPr>
        <p:txBody>
          <a:bodyPr lIns="0" tIns="0" rIns="0" bIns="0"/>
          <a:lstStyle>
            <a:lvl1pPr marL="0" indent="0">
              <a:buNone/>
              <a:defRPr sz="800">
                <a:solidFill>
                  <a:schemeClr val="tx2"/>
                </a:solidFill>
              </a:defRPr>
            </a:lvl1pPr>
            <a:lvl2pPr marL="609585" indent="0">
              <a:buNone/>
              <a:defRPr sz="1067"/>
            </a:lvl2pPr>
            <a:lvl3pPr marL="1219170" indent="0">
              <a:buNone/>
              <a:defRPr sz="1067"/>
            </a:lvl3pPr>
            <a:lvl4pPr marL="1828754" indent="0">
              <a:buNone/>
              <a:defRPr sz="1067"/>
            </a:lvl4pPr>
            <a:lvl5pPr marL="2438339" indent="0">
              <a:buNone/>
              <a:defRPr sz="1067"/>
            </a:lvl5pPr>
          </a:lstStyle>
          <a:p>
            <a:pPr lvl="0"/>
            <a:r>
              <a:rPr lang="en-US" dirty="0"/>
              <a:t>Click to edit source text</a:t>
            </a:r>
            <a:endParaRPr lang="en-GB" dirty="0"/>
          </a:p>
        </p:txBody>
      </p:sp>
      <p:grpSp>
        <p:nvGrpSpPr>
          <p:cNvPr id="5" name="Group 4">
            <a:extLst>
              <a:ext uri="{FF2B5EF4-FFF2-40B4-BE49-F238E27FC236}">
                <a16:creationId xmlns:a16="http://schemas.microsoft.com/office/drawing/2014/main" id="{D8B7B33C-9EB6-3858-F477-FABFC70E2C4C}"/>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554E65DB-E414-2A1B-B660-8073C915B581}"/>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B136FD3-EE59-CF1D-1003-5F7DFBA45226}"/>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5" name="Picture 14" descr="Logo, company name&#10;&#10;Description automatically generated">
              <a:extLst>
                <a:ext uri="{FF2B5EF4-FFF2-40B4-BE49-F238E27FC236}">
                  <a16:creationId xmlns:a16="http://schemas.microsoft.com/office/drawing/2014/main" id="{7A6FC24D-1CC6-16CE-18F1-B401A6C0A490}"/>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363546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ntent Slide 1">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09CACB16-CA57-ECF1-D3F8-02B3A0CE1242}"/>
              </a:ext>
            </a:extLst>
          </p:cNvPr>
          <p:cNvSpPr>
            <a:spLocks noGrp="1"/>
          </p:cNvSpPr>
          <p:nvPr>
            <p:ph type="body" sz="quarter" idx="13"/>
          </p:nvPr>
        </p:nvSpPr>
        <p:spPr>
          <a:xfrm>
            <a:off x="527050" y="2060848"/>
            <a:ext cx="10969550" cy="4053519"/>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3">
            <a:extLst>
              <a:ext uri="{FF2B5EF4-FFF2-40B4-BE49-F238E27FC236}">
                <a16:creationId xmlns:a16="http://schemas.microsoft.com/office/drawing/2014/main" id="{C3F868F5-14FE-DB90-2ABC-A0203209AFDD}"/>
              </a:ext>
            </a:extLst>
          </p:cNvPr>
          <p:cNvSpPr>
            <a:spLocks noGrp="1"/>
          </p:cNvSpPr>
          <p:nvPr>
            <p:ph type="body" sz="quarter" idx="10"/>
          </p:nvPr>
        </p:nvSpPr>
        <p:spPr>
          <a:xfrm>
            <a:off x="544512" y="864094"/>
            <a:ext cx="11137776"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4" name="Text Placeholder 5">
            <a:extLst>
              <a:ext uri="{FF2B5EF4-FFF2-40B4-BE49-F238E27FC236}">
                <a16:creationId xmlns:a16="http://schemas.microsoft.com/office/drawing/2014/main" id="{4E6C0DC1-13CD-5E16-989C-E3A4E7A7C478}"/>
              </a:ext>
            </a:extLst>
          </p:cNvPr>
          <p:cNvSpPr>
            <a:spLocks noGrp="1"/>
          </p:cNvSpPr>
          <p:nvPr>
            <p:ph type="body" sz="quarter" idx="11"/>
          </p:nvPr>
        </p:nvSpPr>
        <p:spPr>
          <a:xfrm>
            <a:off x="544512" y="1411504"/>
            <a:ext cx="11137775"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5" name="Group 4">
            <a:extLst>
              <a:ext uri="{FF2B5EF4-FFF2-40B4-BE49-F238E27FC236}">
                <a16:creationId xmlns:a16="http://schemas.microsoft.com/office/drawing/2014/main" id="{F7DB8437-0089-8942-5759-95BD92C3E7BF}"/>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2F309106-D02C-EC2E-A7F5-F8B708C90766}"/>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AD81B65-2579-1C3E-71A5-F370B1A73DFD}"/>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3" name="Picture 12" descr="Logo, company name&#10;&#10;Description automatically generated">
              <a:extLst>
                <a:ext uri="{FF2B5EF4-FFF2-40B4-BE49-F238E27FC236}">
                  <a16:creationId xmlns:a16="http://schemas.microsoft.com/office/drawing/2014/main" id="{D215F435-6284-171C-3112-BC9C7046DD95}"/>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2080384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ntent Slid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C3219BFE-6CB1-9236-D642-4ACD250D3F06}"/>
              </a:ext>
            </a:extLst>
          </p:cNvPr>
          <p:cNvSpPr>
            <a:spLocks noGrp="1"/>
          </p:cNvSpPr>
          <p:nvPr>
            <p:ph type="pic" sz="quarter" idx="12" hasCustomPrompt="1"/>
          </p:nvPr>
        </p:nvSpPr>
        <p:spPr>
          <a:xfrm>
            <a:off x="530777" y="2091720"/>
            <a:ext cx="11134173" cy="4182080"/>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4" name="Text Placeholder 3">
            <a:extLst>
              <a:ext uri="{FF2B5EF4-FFF2-40B4-BE49-F238E27FC236}">
                <a16:creationId xmlns:a16="http://schemas.microsoft.com/office/drawing/2014/main" id="{B74DBC08-D7B7-C487-733D-FAF832172C97}"/>
              </a:ext>
            </a:extLst>
          </p:cNvPr>
          <p:cNvSpPr>
            <a:spLocks noGrp="1"/>
          </p:cNvSpPr>
          <p:nvPr>
            <p:ph type="body" sz="quarter" idx="10"/>
          </p:nvPr>
        </p:nvSpPr>
        <p:spPr>
          <a:xfrm>
            <a:off x="499641" y="846771"/>
            <a:ext cx="11137776" cy="406400"/>
          </a:xfrm>
          <a:prstGeom prst="rect">
            <a:avLst/>
          </a:prstGeom>
        </p:spPr>
        <p:txBody>
          <a:bodyPr lIns="0" tIns="0" rIns="0" bIns="0"/>
          <a:lstStyle>
            <a:lvl1pPr marL="0" indent="0" algn="ctr">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5" name="Text Placeholder 5">
            <a:extLst>
              <a:ext uri="{FF2B5EF4-FFF2-40B4-BE49-F238E27FC236}">
                <a16:creationId xmlns:a16="http://schemas.microsoft.com/office/drawing/2014/main" id="{049443E4-3E7A-EE21-2A7F-D835A254E6FB}"/>
              </a:ext>
            </a:extLst>
          </p:cNvPr>
          <p:cNvSpPr>
            <a:spLocks noGrp="1"/>
          </p:cNvSpPr>
          <p:nvPr>
            <p:ph type="body" sz="quarter" idx="11"/>
          </p:nvPr>
        </p:nvSpPr>
        <p:spPr>
          <a:xfrm>
            <a:off x="499642" y="1389859"/>
            <a:ext cx="11137775" cy="498011"/>
          </a:xfrm>
          <a:prstGeom prst="rect">
            <a:avLst/>
          </a:prstGeom>
        </p:spPr>
        <p:txBody>
          <a:bodyPr lIns="0" tIns="0" rIns="0" bIns="0"/>
          <a:lstStyle>
            <a:lvl1pPr marL="0" indent="0" algn="ctr">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3" name="Group 2">
            <a:extLst>
              <a:ext uri="{FF2B5EF4-FFF2-40B4-BE49-F238E27FC236}">
                <a16:creationId xmlns:a16="http://schemas.microsoft.com/office/drawing/2014/main" id="{BC697363-2076-0116-01E0-CFD3CF302E9C}"/>
              </a:ext>
            </a:extLst>
          </p:cNvPr>
          <p:cNvGrpSpPr/>
          <p:nvPr userDrawn="1"/>
        </p:nvGrpSpPr>
        <p:grpSpPr>
          <a:xfrm>
            <a:off x="0" y="-210682"/>
            <a:ext cx="12192000" cy="1186068"/>
            <a:chOff x="0" y="-210682"/>
            <a:chExt cx="12192000" cy="1186068"/>
          </a:xfrm>
        </p:grpSpPr>
        <p:sp>
          <p:nvSpPr>
            <p:cNvPr id="11" name="Rectangle 10">
              <a:extLst>
                <a:ext uri="{FF2B5EF4-FFF2-40B4-BE49-F238E27FC236}">
                  <a16:creationId xmlns:a16="http://schemas.microsoft.com/office/drawing/2014/main" id="{18745A86-4A23-6E03-6A70-9AB0F1480ECE}"/>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17B9670-EF35-5D91-A847-7899529BDD63}"/>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3" name="Picture 12" descr="Logo, company name&#10;&#10;Description automatically generated">
              <a:extLst>
                <a:ext uri="{FF2B5EF4-FFF2-40B4-BE49-F238E27FC236}">
                  <a16:creationId xmlns:a16="http://schemas.microsoft.com/office/drawing/2014/main" id="{E8271AE4-1B40-E006-7785-12DD5D051872}"/>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2248390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6_Content Slid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579A4AA-DADC-6F49-1E5B-49D298E1274C}"/>
              </a:ext>
            </a:extLst>
          </p:cNvPr>
          <p:cNvSpPr>
            <a:spLocks noGrp="1"/>
          </p:cNvSpPr>
          <p:nvPr>
            <p:ph type="pic" sz="quarter" idx="12" hasCustomPrompt="1"/>
          </p:nvPr>
        </p:nvSpPr>
        <p:spPr>
          <a:xfrm>
            <a:off x="1026626" y="2095693"/>
            <a:ext cx="4781341" cy="2011680"/>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4" name="Picture Placeholder 2">
            <a:extLst>
              <a:ext uri="{FF2B5EF4-FFF2-40B4-BE49-F238E27FC236}">
                <a16:creationId xmlns:a16="http://schemas.microsoft.com/office/drawing/2014/main" id="{4380D800-0CB0-B816-8DFD-F619F4062825}"/>
              </a:ext>
            </a:extLst>
          </p:cNvPr>
          <p:cNvSpPr>
            <a:spLocks noGrp="1"/>
          </p:cNvSpPr>
          <p:nvPr>
            <p:ph type="pic" sz="quarter" idx="13" hasCustomPrompt="1"/>
          </p:nvPr>
        </p:nvSpPr>
        <p:spPr>
          <a:xfrm>
            <a:off x="6192943" y="2084917"/>
            <a:ext cx="4781341" cy="2011680"/>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6" name="Picture Placeholder 2">
            <a:extLst>
              <a:ext uri="{FF2B5EF4-FFF2-40B4-BE49-F238E27FC236}">
                <a16:creationId xmlns:a16="http://schemas.microsoft.com/office/drawing/2014/main" id="{6A0ACD2F-366F-54EB-2E59-8F56B0FA807F}"/>
              </a:ext>
            </a:extLst>
          </p:cNvPr>
          <p:cNvSpPr>
            <a:spLocks noGrp="1"/>
          </p:cNvSpPr>
          <p:nvPr>
            <p:ph type="pic" sz="quarter" idx="14" hasCustomPrompt="1"/>
          </p:nvPr>
        </p:nvSpPr>
        <p:spPr>
          <a:xfrm>
            <a:off x="1026626" y="4308880"/>
            <a:ext cx="4781341" cy="2011680"/>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7" name="Picture Placeholder 2">
            <a:extLst>
              <a:ext uri="{FF2B5EF4-FFF2-40B4-BE49-F238E27FC236}">
                <a16:creationId xmlns:a16="http://schemas.microsoft.com/office/drawing/2014/main" id="{E3BA7999-7DE7-7677-7CA9-77F4210D7A3C}"/>
              </a:ext>
            </a:extLst>
          </p:cNvPr>
          <p:cNvSpPr>
            <a:spLocks noGrp="1"/>
          </p:cNvSpPr>
          <p:nvPr>
            <p:ph type="pic" sz="quarter" idx="15" hasCustomPrompt="1"/>
          </p:nvPr>
        </p:nvSpPr>
        <p:spPr>
          <a:xfrm>
            <a:off x="6192943" y="4298104"/>
            <a:ext cx="4781341" cy="2011680"/>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10" name="Text Placeholder 3">
            <a:extLst>
              <a:ext uri="{FF2B5EF4-FFF2-40B4-BE49-F238E27FC236}">
                <a16:creationId xmlns:a16="http://schemas.microsoft.com/office/drawing/2014/main" id="{06CC60FD-1C46-4DF8-4F8A-C3CF5B861E43}"/>
              </a:ext>
            </a:extLst>
          </p:cNvPr>
          <p:cNvSpPr>
            <a:spLocks noGrp="1"/>
          </p:cNvSpPr>
          <p:nvPr>
            <p:ph type="body" sz="quarter" idx="10"/>
          </p:nvPr>
        </p:nvSpPr>
        <p:spPr>
          <a:xfrm>
            <a:off x="544512" y="855044"/>
            <a:ext cx="11137776"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11" name="Text Placeholder 5">
            <a:extLst>
              <a:ext uri="{FF2B5EF4-FFF2-40B4-BE49-F238E27FC236}">
                <a16:creationId xmlns:a16="http://schemas.microsoft.com/office/drawing/2014/main" id="{C959E4F7-1421-51A2-E09C-7F3167060FCD}"/>
              </a:ext>
            </a:extLst>
          </p:cNvPr>
          <p:cNvSpPr>
            <a:spLocks noGrp="1"/>
          </p:cNvSpPr>
          <p:nvPr>
            <p:ph type="body" sz="quarter" idx="11"/>
          </p:nvPr>
        </p:nvSpPr>
        <p:spPr>
          <a:xfrm>
            <a:off x="544513" y="1396175"/>
            <a:ext cx="11137775"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3" name="Group 2">
            <a:extLst>
              <a:ext uri="{FF2B5EF4-FFF2-40B4-BE49-F238E27FC236}">
                <a16:creationId xmlns:a16="http://schemas.microsoft.com/office/drawing/2014/main" id="{7B8B5310-BC0D-F135-E546-2B21ABC314E4}"/>
              </a:ext>
            </a:extLst>
          </p:cNvPr>
          <p:cNvGrpSpPr/>
          <p:nvPr userDrawn="1"/>
        </p:nvGrpSpPr>
        <p:grpSpPr>
          <a:xfrm>
            <a:off x="0" y="-210682"/>
            <a:ext cx="12192000" cy="1186068"/>
            <a:chOff x="0" y="-210682"/>
            <a:chExt cx="12192000" cy="1186068"/>
          </a:xfrm>
        </p:grpSpPr>
        <p:sp>
          <p:nvSpPr>
            <p:cNvPr id="8" name="Rectangle 7">
              <a:extLst>
                <a:ext uri="{FF2B5EF4-FFF2-40B4-BE49-F238E27FC236}">
                  <a16:creationId xmlns:a16="http://schemas.microsoft.com/office/drawing/2014/main" id="{00BBF9BD-F1F8-7EE9-F6B1-C856338509A5}"/>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7D3BB68-EFB0-C044-3175-DCE6054BCBBA}"/>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2" name="Picture 11" descr="Logo, company name&#10;&#10;Description automatically generated">
              <a:extLst>
                <a:ext uri="{FF2B5EF4-FFF2-40B4-BE49-F238E27FC236}">
                  <a16:creationId xmlns:a16="http://schemas.microsoft.com/office/drawing/2014/main" id="{005E7CF4-7CCE-56EB-0F54-527D3B9CE8F2}"/>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3475878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ontent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4F0C3D-C532-A395-ACD4-C71818FD871B}"/>
              </a:ext>
            </a:extLst>
          </p:cNvPr>
          <p:cNvSpPr/>
          <p:nvPr userDrawn="1"/>
        </p:nvSpPr>
        <p:spPr>
          <a:xfrm>
            <a:off x="2" y="1988840"/>
            <a:ext cx="12191998" cy="3168352"/>
          </a:xfrm>
          <a:prstGeom prst="rect">
            <a:avLst/>
          </a:prstGeom>
          <a:solidFill>
            <a:schemeClr val="bg1">
              <a:lumMod val="65000"/>
              <a:alpha val="14902"/>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 name="Title 14">
            <a:extLst>
              <a:ext uri="{FF2B5EF4-FFF2-40B4-BE49-F238E27FC236}">
                <a16:creationId xmlns:a16="http://schemas.microsoft.com/office/drawing/2014/main" id="{2CFA30D7-9A6F-8E8C-CF19-89CF87EE0373}"/>
              </a:ext>
            </a:extLst>
          </p:cNvPr>
          <p:cNvSpPr>
            <a:spLocks noGrp="1"/>
          </p:cNvSpPr>
          <p:nvPr>
            <p:ph type="title" hasCustomPrompt="1"/>
          </p:nvPr>
        </p:nvSpPr>
        <p:spPr>
          <a:xfrm>
            <a:off x="1239837" y="3258619"/>
            <a:ext cx="9712325" cy="628793"/>
          </a:xfrm>
          <a:prstGeom prst="rect">
            <a:avLst/>
          </a:prstGeom>
        </p:spPr>
        <p:txBody>
          <a:bodyPr lIns="0" tIns="0" rIns="0" bIns="0">
            <a:noAutofit/>
          </a:bodyPr>
          <a:lstStyle>
            <a:lvl1pPr algn="ctr">
              <a:defRPr sz="3200" b="0">
                <a:solidFill>
                  <a:schemeClr val="tx2"/>
                </a:solidFill>
                <a:latin typeface="Georgia" panose="02040502050405020303" pitchFamily="18" charset="0"/>
                <a:ea typeface="Georgia" panose="02040502050405020303" pitchFamily="18" charset="0"/>
                <a:cs typeface="Arial" charset="0"/>
              </a:defRPr>
            </a:lvl1pPr>
          </a:lstStyle>
          <a:p>
            <a:r>
              <a:rPr lang="en-US" dirty="0"/>
              <a:t>Section break slide title </a:t>
            </a:r>
          </a:p>
        </p:txBody>
      </p:sp>
      <p:grpSp>
        <p:nvGrpSpPr>
          <p:cNvPr id="2" name="Group 1">
            <a:extLst>
              <a:ext uri="{FF2B5EF4-FFF2-40B4-BE49-F238E27FC236}">
                <a16:creationId xmlns:a16="http://schemas.microsoft.com/office/drawing/2014/main" id="{8807FA02-AAAC-CA64-F752-8CAF0B9EB8DF}"/>
              </a:ext>
            </a:extLst>
          </p:cNvPr>
          <p:cNvGrpSpPr/>
          <p:nvPr userDrawn="1"/>
        </p:nvGrpSpPr>
        <p:grpSpPr>
          <a:xfrm>
            <a:off x="0" y="-210682"/>
            <a:ext cx="12192000" cy="1186068"/>
            <a:chOff x="0" y="-210682"/>
            <a:chExt cx="12192000" cy="1186068"/>
          </a:xfrm>
        </p:grpSpPr>
        <p:sp>
          <p:nvSpPr>
            <p:cNvPr id="6" name="Rectangle 5">
              <a:extLst>
                <a:ext uri="{FF2B5EF4-FFF2-40B4-BE49-F238E27FC236}">
                  <a16:creationId xmlns:a16="http://schemas.microsoft.com/office/drawing/2014/main" id="{AE33FF28-0111-C5D3-53B2-77DFDD0B141F}"/>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4EC3E31-6184-B18F-175F-51A758B43B3C}"/>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8" name="Picture 7" descr="Logo, company name&#10;&#10;Description automatically generated">
              <a:extLst>
                <a:ext uri="{FF2B5EF4-FFF2-40B4-BE49-F238E27FC236}">
                  <a16:creationId xmlns:a16="http://schemas.microsoft.com/office/drawing/2014/main" id="{C0D87EC6-0328-23E8-8F32-15BDAF899C7D}"/>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2623304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B703F-9A1A-241C-7FF3-4DF20FFB5986}"/>
              </a:ext>
            </a:extLst>
          </p:cNvPr>
          <p:cNvSpPr/>
          <p:nvPr userDrawn="1"/>
        </p:nvSpPr>
        <p:spPr>
          <a:xfrm>
            <a:off x="1" y="764704"/>
            <a:ext cx="12192001" cy="6093296"/>
          </a:xfrm>
          <a:prstGeom prst="rect">
            <a:avLst/>
          </a:prstGeom>
          <a:solidFill>
            <a:schemeClr val="bg1">
              <a:lumMod val="65000"/>
              <a:alpha val="14902"/>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 name="Text Placeholder 2">
            <a:extLst>
              <a:ext uri="{FF2B5EF4-FFF2-40B4-BE49-F238E27FC236}">
                <a16:creationId xmlns:a16="http://schemas.microsoft.com/office/drawing/2014/main" id="{14D935B7-5723-F296-B948-02E12ED0134D}"/>
              </a:ext>
            </a:extLst>
          </p:cNvPr>
          <p:cNvSpPr>
            <a:spLocks noGrp="1"/>
          </p:cNvSpPr>
          <p:nvPr>
            <p:ph type="body" sz="quarter" idx="13"/>
          </p:nvPr>
        </p:nvSpPr>
        <p:spPr>
          <a:xfrm>
            <a:off x="508000" y="2097303"/>
            <a:ext cx="11156950" cy="3851977"/>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B00B36EC-D0E8-B7AD-FE27-4E123C28DDD5}"/>
              </a:ext>
            </a:extLst>
          </p:cNvPr>
          <p:cNvSpPr>
            <a:spLocks noGrp="1"/>
          </p:cNvSpPr>
          <p:nvPr>
            <p:ph type="body" sz="quarter" idx="10"/>
          </p:nvPr>
        </p:nvSpPr>
        <p:spPr>
          <a:xfrm>
            <a:off x="475817" y="854799"/>
            <a:ext cx="11137776"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5" name="Text Placeholder 5">
            <a:extLst>
              <a:ext uri="{FF2B5EF4-FFF2-40B4-BE49-F238E27FC236}">
                <a16:creationId xmlns:a16="http://schemas.microsoft.com/office/drawing/2014/main" id="{AD836694-C3C9-0891-4203-1E3341FECC6C}"/>
              </a:ext>
            </a:extLst>
          </p:cNvPr>
          <p:cNvSpPr>
            <a:spLocks noGrp="1"/>
          </p:cNvSpPr>
          <p:nvPr>
            <p:ph type="body" sz="quarter" idx="11"/>
          </p:nvPr>
        </p:nvSpPr>
        <p:spPr>
          <a:xfrm>
            <a:off x="487546" y="1386132"/>
            <a:ext cx="11137775"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sp>
        <p:nvSpPr>
          <p:cNvPr id="6" name="TextBox 6">
            <a:extLst>
              <a:ext uri="{FF2B5EF4-FFF2-40B4-BE49-F238E27FC236}">
                <a16:creationId xmlns:a16="http://schemas.microsoft.com/office/drawing/2014/main" id="{FC651F7B-E3BB-6806-00AB-2B800123CD30}"/>
              </a:ext>
            </a:extLst>
          </p:cNvPr>
          <p:cNvSpPr txBox="1"/>
          <p:nvPr userDrawn="1"/>
        </p:nvSpPr>
        <p:spPr>
          <a:xfrm>
            <a:off x="527051" y="6237312"/>
            <a:ext cx="588080" cy="12311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solidFill>
                  <a:schemeClr val="tx2"/>
                </a:solidFill>
                <a:cs typeface="Arial"/>
              </a:rPr>
              <a:t>Source:</a:t>
            </a:r>
          </a:p>
        </p:txBody>
      </p:sp>
      <p:sp>
        <p:nvSpPr>
          <p:cNvPr id="12" name="Content Placeholder 2">
            <a:extLst>
              <a:ext uri="{FF2B5EF4-FFF2-40B4-BE49-F238E27FC236}">
                <a16:creationId xmlns:a16="http://schemas.microsoft.com/office/drawing/2014/main" id="{A6663FBA-9A95-D25A-46B5-81611CF8EF78}"/>
              </a:ext>
            </a:extLst>
          </p:cNvPr>
          <p:cNvSpPr>
            <a:spLocks noGrp="1"/>
          </p:cNvSpPr>
          <p:nvPr>
            <p:ph sz="quarter" idx="12" hasCustomPrompt="1"/>
          </p:nvPr>
        </p:nvSpPr>
        <p:spPr>
          <a:xfrm>
            <a:off x="983432" y="6237312"/>
            <a:ext cx="10607040" cy="165100"/>
          </a:xfrm>
          <a:prstGeom prst="rect">
            <a:avLst/>
          </a:prstGeom>
        </p:spPr>
        <p:txBody>
          <a:bodyPr lIns="0" tIns="0" rIns="0" bIns="0"/>
          <a:lstStyle>
            <a:lvl1pPr marL="0" indent="0">
              <a:buNone/>
              <a:defRPr sz="800">
                <a:solidFill>
                  <a:schemeClr val="tx2"/>
                </a:solidFill>
              </a:defRPr>
            </a:lvl1pPr>
            <a:lvl2pPr marL="609585" indent="0">
              <a:buNone/>
              <a:defRPr sz="1067"/>
            </a:lvl2pPr>
            <a:lvl3pPr marL="1219170" indent="0">
              <a:buNone/>
              <a:defRPr sz="1067"/>
            </a:lvl3pPr>
            <a:lvl4pPr marL="1828754" indent="0">
              <a:buNone/>
              <a:defRPr sz="1067"/>
            </a:lvl4pPr>
            <a:lvl5pPr marL="2438339" indent="0">
              <a:buNone/>
              <a:defRPr sz="1067"/>
            </a:lvl5pPr>
          </a:lstStyle>
          <a:p>
            <a:pPr lvl="0"/>
            <a:r>
              <a:rPr lang="en-US" dirty="0"/>
              <a:t>Click to edit source text</a:t>
            </a:r>
            <a:endParaRPr lang="en-GB" dirty="0"/>
          </a:p>
        </p:txBody>
      </p:sp>
      <p:grpSp>
        <p:nvGrpSpPr>
          <p:cNvPr id="7" name="Group 6">
            <a:extLst>
              <a:ext uri="{FF2B5EF4-FFF2-40B4-BE49-F238E27FC236}">
                <a16:creationId xmlns:a16="http://schemas.microsoft.com/office/drawing/2014/main" id="{443F20F2-B2FE-D255-6310-5A46E3A4797B}"/>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FD63E07D-82EB-2D5B-34D6-6308A236E648}"/>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9D217C8-EB56-4FA6-E1D0-57B1807E203C}"/>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1" name="Picture 10" descr="Logo, company name&#10;&#10;Description automatically generated">
              <a:extLst>
                <a:ext uri="{FF2B5EF4-FFF2-40B4-BE49-F238E27FC236}">
                  <a16:creationId xmlns:a16="http://schemas.microsoft.com/office/drawing/2014/main" id="{9812DFFA-0C2A-02FB-1C72-1C11751F5751}"/>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3463033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B703F-9A1A-241C-7FF3-4DF20FFB5986}"/>
              </a:ext>
            </a:extLst>
          </p:cNvPr>
          <p:cNvSpPr/>
          <p:nvPr userDrawn="1"/>
        </p:nvSpPr>
        <p:spPr>
          <a:xfrm>
            <a:off x="1" y="764704"/>
            <a:ext cx="12192001" cy="6093296"/>
          </a:xfrm>
          <a:prstGeom prst="rect">
            <a:avLst/>
          </a:prstGeom>
          <a:solidFill>
            <a:schemeClr val="bg1">
              <a:lumMod val="65000"/>
              <a:alpha val="14902"/>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 name="TextBox 6">
            <a:extLst>
              <a:ext uri="{FF2B5EF4-FFF2-40B4-BE49-F238E27FC236}">
                <a16:creationId xmlns:a16="http://schemas.microsoft.com/office/drawing/2014/main" id="{FC651F7B-E3BB-6806-00AB-2B800123CD30}"/>
              </a:ext>
            </a:extLst>
          </p:cNvPr>
          <p:cNvSpPr txBox="1"/>
          <p:nvPr userDrawn="1"/>
        </p:nvSpPr>
        <p:spPr>
          <a:xfrm>
            <a:off x="527051" y="6237312"/>
            <a:ext cx="588080" cy="12311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solidFill>
                  <a:schemeClr val="tx2"/>
                </a:solidFill>
                <a:cs typeface="Arial"/>
              </a:rPr>
              <a:t>Source:</a:t>
            </a:r>
          </a:p>
        </p:txBody>
      </p:sp>
      <p:sp>
        <p:nvSpPr>
          <p:cNvPr id="12" name="Content Placeholder 2">
            <a:extLst>
              <a:ext uri="{FF2B5EF4-FFF2-40B4-BE49-F238E27FC236}">
                <a16:creationId xmlns:a16="http://schemas.microsoft.com/office/drawing/2014/main" id="{A6663FBA-9A95-D25A-46B5-81611CF8EF78}"/>
              </a:ext>
            </a:extLst>
          </p:cNvPr>
          <p:cNvSpPr>
            <a:spLocks noGrp="1"/>
          </p:cNvSpPr>
          <p:nvPr>
            <p:ph sz="quarter" idx="12" hasCustomPrompt="1"/>
          </p:nvPr>
        </p:nvSpPr>
        <p:spPr>
          <a:xfrm>
            <a:off x="983432" y="6237312"/>
            <a:ext cx="10607040" cy="165100"/>
          </a:xfrm>
          <a:prstGeom prst="rect">
            <a:avLst/>
          </a:prstGeom>
        </p:spPr>
        <p:txBody>
          <a:bodyPr lIns="0" tIns="0" rIns="0" bIns="0"/>
          <a:lstStyle>
            <a:lvl1pPr marL="0" indent="0">
              <a:buNone/>
              <a:defRPr sz="800">
                <a:solidFill>
                  <a:schemeClr val="tx2"/>
                </a:solidFill>
              </a:defRPr>
            </a:lvl1pPr>
            <a:lvl2pPr marL="609585" indent="0">
              <a:buNone/>
              <a:defRPr sz="1067"/>
            </a:lvl2pPr>
            <a:lvl3pPr marL="1219170" indent="0">
              <a:buNone/>
              <a:defRPr sz="1067"/>
            </a:lvl3pPr>
            <a:lvl4pPr marL="1828754" indent="0">
              <a:buNone/>
              <a:defRPr sz="1067"/>
            </a:lvl4pPr>
            <a:lvl5pPr marL="2438339" indent="0">
              <a:buNone/>
              <a:defRPr sz="1067"/>
            </a:lvl5pPr>
          </a:lstStyle>
          <a:p>
            <a:pPr lvl="0"/>
            <a:r>
              <a:rPr lang="en-US" dirty="0"/>
              <a:t>Click to edit source text</a:t>
            </a:r>
            <a:endParaRPr lang="en-GB" dirty="0"/>
          </a:p>
        </p:txBody>
      </p:sp>
      <p:grpSp>
        <p:nvGrpSpPr>
          <p:cNvPr id="3" name="Group 2">
            <a:extLst>
              <a:ext uri="{FF2B5EF4-FFF2-40B4-BE49-F238E27FC236}">
                <a16:creationId xmlns:a16="http://schemas.microsoft.com/office/drawing/2014/main" id="{2F64363C-7C25-CC43-CD73-57B62C92B070}"/>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FD63E07D-82EB-2D5B-34D6-6308A236E648}"/>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9D217C8-EB56-4FA6-E1D0-57B1807E203C}"/>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1" name="Picture 10" descr="Logo, company name&#10;&#10;Description automatically generated">
              <a:extLst>
                <a:ext uri="{FF2B5EF4-FFF2-40B4-BE49-F238E27FC236}">
                  <a16:creationId xmlns:a16="http://schemas.microsoft.com/office/drawing/2014/main" id="{9812DFFA-0C2A-02FB-1C72-1C11751F5751}"/>
                </a:ext>
              </a:extLst>
            </p:cNvPr>
            <p:cNvPicPr>
              <a:picLocks noChangeAspect="1"/>
            </p:cNvPicPr>
            <p:nvPr userDrawn="1"/>
          </p:nvPicPr>
          <p:blipFill>
            <a:blip r:embed="rId3"/>
            <a:stretch>
              <a:fillRect/>
            </a:stretch>
          </p:blipFill>
          <p:spPr>
            <a:xfrm>
              <a:off x="363514" y="-210682"/>
              <a:ext cx="1847528" cy="1186068"/>
            </a:xfrm>
            <a:prstGeom prst="rect">
              <a:avLst/>
            </a:prstGeom>
          </p:spPr>
        </p:pic>
      </p:grpSp>
      <p:sp>
        <p:nvSpPr>
          <p:cNvPr id="7" name="Picture Placeholder 4">
            <a:extLst>
              <a:ext uri="{FF2B5EF4-FFF2-40B4-BE49-F238E27FC236}">
                <a16:creationId xmlns:a16="http://schemas.microsoft.com/office/drawing/2014/main" id="{D8A6B37B-7FEA-BA98-3F85-BD473D19243F}"/>
              </a:ext>
            </a:extLst>
          </p:cNvPr>
          <p:cNvSpPr>
            <a:spLocks noGrp="1"/>
          </p:cNvSpPr>
          <p:nvPr userDrawn="1">
            <p:ph type="pic" sz="quarter" idx="10"/>
          </p:nvPr>
        </p:nvSpPr>
        <p:spPr>
          <a:xfrm>
            <a:off x="-415566" y="1887360"/>
            <a:ext cx="6079518" cy="2714674"/>
          </a:xfrm>
          <a:custGeom>
            <a:avLst/>
            <a:gdLst>
              <a:gd name="connsiteX0" fmla="*/ 0 w 9719378"/>
              <a:gd name="connsiteY0" fmla="*/ 0 h 6078971"/>
              <a:gd name="connsiteX1" fmla="*/ 9719378 w 9719378"/>
              <a:gd name="connsiteY1" fmla="*/ 0 h 6078971"/>
              <a:gd name="connsiteX2" fmla="*/ 9719378 w 9719378"/>
              <a:gd name="connsiteY2" fmla="*/ 6078971 h 6078971"/>
              <a:gd name="connsiteX3" fmla="*/ 0 w 9719378"/>
              <a:gd name="connsiteY3" fmla="*/ 6078971 h 6078971"/>
            </a:gdLst>
            <a:ahLst/>
            <a:cxnLst>
              <a:cxn ang="0">
                <a:pos x="connsiteX0" y="connsiteY0"/>
              </a:cxn>
              <a:cxn ang="0">
                <a:pos x="connsiteX1" y="connsiteY1"/>
              </a:cxn>
              <a:cxn ang="0">
                <a:pos x="connsiteX2" y="connsiteY2"/>
              </a:cxn>
              <a:cxn ang="0">
                <a:pos x="connsiteX3" y="connsiteY3"/>
              </a:cxn>
            </a:cxnLst>
            <a:rect l="l" t="t" r="r" b="b"/>
            <a:pathLst>
              <a:path w="9719378" h="6078971">
                <a:moveTo>
                  <a:pt x="0" y="0"/>
                </a:moveTo>
                <a:lnTo>
                  <a:pt x="9719378" y="0"/>
                </a:lnTo>
                <a:lnTo>
                  <a:pt x="9719378" y="6078971"/>
                </a:lnTo>
                <a:lnTo>
                  <a:pt x="0" y="6078971"/>
                </a:lnTo>
                <a:close/>
              </a:path>
            </a:pathLst>
          </a:custGeom>
          <a:solidFill>
            <a:schemeClr val="bg1">
              <a:lumMod val="65000"/>
            </a:schemeClr>
          </a:solidFill>
        </p:spPr>
        <p:txBody>
          <a:bodyPr wrap="square">
            <a:noAutofit/>
          </a:bodyPr>
          <a:lstStyle/>
          <a:p>
            <a:endParaRPr lang="en-US"/>
          </a:p>
        </p:txBody>
      </p:sp>
    </p:spTree>
    <p:extLst>
      <p:ext uri="{BB962C8B-B14F-4D97-AF65-F5344CB8AC3E}">
        <p14:creationId xmlns:p14="http://schemas.microsoft.com/office/powerpoint/2010/main" val="3841569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ontent Slide 1">
    <p:spTree>
      <p:nvGrpSpPr>
        <p:cNvPr id="1" name=""/>
        <p:cNvGrpSpPr/>
        <p:nvPr/>
      </p:nvGrpSpPr>
      <p:grpSpPr>
        <a:xfrm>
          <a:off x="0" y="0"/>
          <a:ext cx="0" cy="0"/>
          <a:chOff x="0" y="0"/>
          <a:chExt cx="0" cy="0"/>
        </a:xfrm>
      </p:grpSpPr>
      <p:sp>
        <p:nvSpPr>
          <p:cNvPr id="7" name="Rectangle 6"/>
          <p:cNvSpPr/>
          <p:nvPr userDrawn="1"/>
        </p:nvSpPr>
        <p:spPr>
          <a:xfrm>
            <a:off x="6611693" y="27384"/>
            <a:ext cx="5580307" cy="6858000"/>
          </a:xfrm>
          <a:prstGeom prst="rect">
            <a:avLst/>
          </a:prstGeom>
          <a:solidFill>
            <a:schemeClr val="bg1">
              <a:lumMod val="65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 name="Text Placeholder 2">
            <a:extLst>
              <a:ext uri="{FF2B5EF4-FFF2-40B4-BE49-F238E27FC236}">
                <a16:creationId xmlns:a16="http://schemas.microsoft.com/office/drawing/2014/main" id="{38FF5447-58A6-34AE-0B88-D9F417B2EA70}"/>
              </a:ext>
            </a:extLst>
          </p:cNvPr>
          <p:cNvSpPr>
            <a:spLocks noGrp="1"/>
          </p:cNvSpPr>
          <p:nvPr>
            <p:ph type="body" sz="quarter" idx="13"/>
          </p:nvPr>
        </p:nvSpPr>
        <p:spPr>
          <a:xfrm>
            <a:off x="508000" y="2084388"/>
            <a:ext cx="11156950" cy="4008908"/>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3">
            <a:extLst>
              <a:ext uri="{FF2B5EF4-FFF2-40B4-BE49-F238E27FC236}">
                <a16:creationId xmlns:a16="http://schemas.microsoft.com/office/drawing/2014/main" id="{278C46CE-5640-2DE5-2CE6-9B9403782734}"/>
              </a:ext>
            </a:extLst>
          </p:cNvPr>
          <p:cNvSpPr>
            <a:spLocks noGrp="1"/>
          </p:cNvSpPr>
          <p:nvPr>
            <p:ph type="body" sz="quarter" idx="10"/>
          </p:nvPr>
        </p:nvSpPr>
        <p:spPr>
          <a:xfrm>
            <a:off x="544512" y="848742"/>
            <a:ext cx="11137776"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4" name="Text Placeholder 5">
            <a:extLst>
              <a:ext uri="{FF2B5EF4-FFF2-40B4-BE49-F238E27FC236}">
                <a16:creationId xmlns:a16="http://schemas.microsoft.com/office/drawing/2014/main" id="{67089812-31E9-7DCA-75DC-398BCAD382E4}"/>
              </a:ext>
            </a:extLst>
          </p:cNvPr>
          <p:cNvSpPr>
            <a:spLocks noGrp="1"/>
          </p:cNvSpPr>
          <p:nvPr>
            <p:ph type="body" sz="quarter" idx="11"/>
          </p:nvPr>
        </p:nvSpPr>
        <p:spPr>
          <a:xfrm>
            <a:off x="508000" y="1355957"/>
            <a:ext cx="11137775"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5" name="Group 4">
            <a:extLst>
              <a:ext uri="{FF2B5EF4-FFF2-40B4-BE49-F238E27FC236}">
                <a16:creationId xmlns:a16="http://schemas.microsoft.com/office/drawing/2014/main" id="{8D4846D3-F652-5025-6DA4-936027CDB67A}"/>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7033FD14-60C5-6509-DCC4-AEE4C894EB8C}"/>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AF1FA54-0B8B-D4B6-A4C2-EAD86B6EAC9A}"/>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1" name="Picture 10" descr="Logo, company name&#10;&#10;Description automatically generated">
              <a:extLst>
                <a:ext uri="{FF2B5EF4-FFF2-40B4-BE49-F238E27FC236}">
                  <a16:creationId xmlns:a16="http://schemas.microsoft.com/office/drawing/2014/main" id="{EDD19522-DDE1-D331-E8AD-22BBEFBC1777}"/>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648178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653ABF-0F43-8473-2061-A32C1F737577}"/>
              </a:ext>
            </a:extLst>
          </p:cNvPr>
          <p:cNvSpPr/>
          <p:nvPr userDrawn="1"/>
        </p:nvSpPr>
        <p:spPr>
          <a:xfrm>
            <a:off x="6611693" y="0"/>
            <a:ext cx="5580307" cy="6858000"/>
          </a:xfrm>
          <a:prstGeom prst="rect">
            <a:avLst/>
          </a:prstGeom>
          <a:solidFill>
            <a:schemeClr val="bg1">
              <a:lumMod val="65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 name="Text Placeholder 2">
            <a:extLst>
              <a:ext uri="{FF2B5EF4-FFF2-40B4-BE49-F238E27FC236}">
                <a16:creationId xmlns:a16="http://schemas.microsoft.com/office/drawing/2014/main" id="{DB82E3E2-C6C2-D2D7-F0B8-EF059CC47680}"/>
              </a:ext>
            </a:extLst>
          </p:cNvPr>
          <p:cNvSpPr>
            <a:spLocks noGrp="1"/>
          </p:cNvSpPr>
          <p:nvPr>
            <p:ph type="body" sz="quarter" idx="13"/>
          </p:nvPr>
        </p:nvSpPr>
        <p:spPr>
          <a:xfrm>
            <a:off x="536632" y="2084388"/>
            <a:ext cx="5040560" cy="3728999"/>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17AB14F4-2824-350A-F7EE-A4B5E95A0EC5}"/>
              </a:ext>
            </a:extLst>
          </p:cNvPr>
          <p:cNvSpPr>
            <a:spLocks noGrp="1"/>
          </p:cNvSpPr>
          <p:nvPr>
            <p:ph type="body" sz="quarter" idx="10"/>
          </p:nvPr>
        </p:nvSpPr>
        <p:spPr>
          <a:xfrm>
            <a:off x="544512" y="864094"/>
            <a:ext cx="5117861"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5" name="Text Placeholder 5">
            <a:extLst>
              <a:ext uri="{FF2B5EF4-FFF2-40B4-BE49-F238E27FC236}">
                <a16:creationId xmlns:a16="http://schemas.microsoft.com/office/drawing/2014/main" id="{C9473EEE-84FC-43EE-6734-3D7C266E6F06}"/>
              </a:ext>
            </a:extLst>
          </p:cNvPr>
          <p:cNvSpPr>
            <a:spLocks noGrp="1"/>
          </p:cNvSpPr>
          <p:nvPr>
            <p:ph type="body" sz="quarter" idx="11"/>
          </p:nvPr>
        </p:nvSpPr>
        <p:spPr>
          <a:xfrm>
            <a:off x="544513" y="1381004"/>
            <a:ext cx="5117861"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F6E9D371-2256-2932-FB54-1C745ABFB692}"/>
              </a:ext>
            </a:extLst>
          </p:cNvPr>
          <p:cNvSpPr>
            <a:spLocks noGrp="1"/>
          </p:cNvSpPr>
          <p:nvPr>
            <p:ph type="body" sz="quarter" idx="14"/>
          </p:nvPr>
        </p:nvSpPr>
        <p:spPr>
          <a:xfrm>
            <a:off x="6825921" y="2084388"/>
            <a:ext cx="5040560" cy="3728999"/>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a:extLst>
              <a:ext uri="{FF2B5EF4-FFF2-40B4-BE49-F238E27FC236}">
                <a16:creationId xmlns:a16="http://schemas.microsoft.com/office/drawing/2014/main" id="{BC121099-A0AE-5DFC-C550-AC89EF6F427A}"/>
              </a:ext>
            </a:extLst>
          </p:cNvPr>
          <p:cNvSpPr>
            <a:spLocks noGrp="1"/>
          </p:cNvSpPr>
          <p:nvPr>
            <p:ph type="body" sz="quarter" idx="15"/>
          </p:nvPr>
        </p:nvSpPr>
        <p:spPr>
          <a:xfrm>
            <a:off x="6816080" y="864094"/>
            <a:ext cx="5117861"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16" name="Text Placeholder 5">
            <a:extLst>
              <a:ext uri="{FF2B5EF4-FFF2-40B4-BE49-F238E27FC236}">
                <a16:creationId xmlns:a16="http://schemas.microsoft.com/office/drawing/2014/main" id="{7FB5464C-71EB-66D0-BCC1-5A7429E5A19B}"/>
              </a:ext>
            </a:extLst>
          </p:cNvPr>
          <p:cNvSpPr>
            <a:spLocks noGrp="1"/>
          </p:cNvSpPr>
          <p:nvPr>
            <p:ph type="body" sz="quarter" idx="16"/>
          </p:nvPr>
        </p:nvSpPr>
        <p:spPr>
          <a:xfrm>
            <a:off x="6816081" y="1381004"/>
            <a:ext cx="5117861"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6" name="Group 5">
            <a:extLst>
              <a:ext uri="{FF2B5EF4-FFF2-40B4-BE49-F238E27FC236}">
                <a16:creationId xmlns:a16="http://schemas.microsoft.com/office/drawing/2014/main" id="{C636EBE8-E55F-4D27-8F56-C80FCBC7872A}"/>
              </a:ext>
            </a:extLst>
          </p:cNvPr>
          <p:cNvGrpSpPr/>
          <p:nvPr userDrawn="1"/>
        </p:nvGrpSpPr>
        <p:grpSpPr>
          <a:xfrm>
            <a:off x="0" y="-210682"/>
            <a:ext cx="12192000" cy="1186068"/>
            <a:chOff x="0" y="-210682"/>
            <a:chExt cx="12192000" cy="1186068"/>
          </a:xfrm>
        </p:grpSpPr>
        <p:sp>
          <p:nvSpPr>
            <p:cNvPr id="8" name="Rectangle 7">
              <a:extLst>
                <a:ext uri="{FF2B5EF4-FFF2-40B4-BE49-F238E27FC236}">
                  <a16:creationId xmlns:a16="http://schemas.microsoft.com/office/drawing/2014/main" id="{7118A8E4-4B77-C4A6-A305-A04E575B4420}"/>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F2C92F3-B178-FFB1-5D6D-2BE30C0F1C1D}"/>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1" name="Picture 10" descr="Logo, company name&#10;&#10;Description automatically generated">
              <a:extLst>
                <a:ext uri="{FF2B5EF4-FFF2-40B4-BE49-F238E27FC236}">
                  <a16:creationId xmlns:a16="http://schemas.microsoft.com/office/drawing/2014/main" id="{2FA55435-7A8B-C30F-A945-C29AF5F64B7A}"/>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2859843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08E4D5-16B3-3967-B4D1-0C0CB7C4E4B8}"/>
              </a:ext>
            </a:extLst>
          </p:cNvPr>
          <p:cNvSpPr/>
          <p:nvPr userDrawn="1"/>
        </p:nvSpPr>
        <p:spPr>
          <a:xfrm>
            <a:off x="6611693" y="0"/>
            <a:ext cx="5580307" cy="6858000"/>
          </a:xfrm>
          <a:prstGeom prst="rect">
            <a:avLst/>
          </a:prstGeom>
          <a:solidFill>
            <a:schemeClr val="bg1">
              <a:lumMod val="65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 name="Picture Placeholder 2"/>
          <p:cNvSpPr>
            <a:spLocks noGrp="1"/>
          </p:cNvSpPr>
          <p:nvPr>
            <p:ph type="pic" sz="quarter" idx="12" hasCustomPrompt="1"/>
          </p:nvPr>
        </p:nvSpPr>
        <p:spPr>
          <a:xfrm>
            <a:off x="508000" y="2084917"/>
            <a:ext cx="5154374" cy="4188883"/>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13" name="Picture Placeholder 2"/>
          <p:cNvSpPr>
            <a:spLocks noGrp="1"/>
          </p:cNvSpPr>
          <p:nvPr>
            <p:ph type="pic" sz="quarter" idx="16" hasCustomPrompt="1"/>
          </p:nvPr>
        </p:nvSpPr>
        <p:spPr>
          <a:xfrm>
            <a:off x="6842916" y="2084917"/>
            <a:ext cx="4822036" cy="4188883"/>
          </a:xfrm>
          <a:prstGeom prst="rect">
            <a:avLst/>
          </a:prstGeom>
        </p:spPr>
        <p:txBody>
          <a:bodyPr/>
          <a:lstStyle>
            <a:lvl1pPr marL="0" indent="0">
              <a:buNone/>
              <a:defRPr sz="1600">
                <a:solidFill>
                  <a:schemeClr val="tx2"/>
                </a:solidFill>
              </a:defRPr>
            </a:lvl1pPr>
          </a:lstStyle>
          <a:p>
            <a:r>
              <a:rPr lang="en-US" dirty="0"/>
              <a:t>Click to insert picture</a:t>
            </a:r>
            <a:endParaRPr lang="en-GB" dirty="0"/>
          </a:p>
        </p:txBody>
      </p:sp>
      <p:sp>
        <p:nvSpPr>
          <p:cNvPr id="3" name="Text Placeholder 3">
            <a:extLst>
              <a:ext uri="{FF2B5EF4-FFF2-40B4-BE49-F238E27FC236}">
                <a16:creationId xmlns:a16="http://schemas.microsoft.com/office/drawing/2014/main" id="{1950E914-D259-61E1-7763-6C30DBBBF1D4}"/>
              </a:ext>
            </a:extLst>
          </p:cNvPr>
          <p:cNvSpPr>
            <a:spLocks noGrp="1"/>
          </p:cNvSpPr>
          <p:nvPr>
            <p:ph type="body" sz="quarter" idx="10"/>
          </p:nvPr>
        </p:nvSpPr>
        <p:spPr>
          <a:xfrm>
            <a:off x="539544" y="840684"/>
            <a:ext cx="5117861"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4" name="Text Placeholder 5">
            <a:extLst>
              <a:ext uri="{FF2B5EF4-FFF2-40B4-BE49-F238E27FC236}">
                <a16:creationId xmlns:a16="http://schemas.microsoft.com/office/drawing/2014/main" id="{A4617039-4AD7-ADCD-9F53-C5709EB32FA2}"/>
              </a:ext>
            </a:extLst>
          </p:cNvPr>
          <p:cNvSpPr>
            <a:spLocks noGrp="1"/>
          </p:cNvSpPr>
          <p:nvPr>
            <p:ph type="body" sz="quarter" idx="11"/>
          </p:nvPr>
        </p:nvSpPr>
        <p:spPr>
          <a:xfrm>
            <a:off x="544513" y="1398391"/>
            <a:ext cx="5117861"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sp>
        <p:nvSpPr>
          <p:cNvPr id="8" name="Text Placeholder 3">
            <a:extLst>
              <a:ext uri="{FF2B5EF4-FFF2-40B4-BE49-F238E27FC236}">
                <a16:creationId xmlns:a16="http://schemas.microsoft.com/office/drawing/2014/main" id="{0A85827D-894F-9EFF-03D6-21A90215A48B}"/>
              </a:ext>
            </a:extLst>
          </p:cNvPr>
          <p:cNvSpPr>
            <a:spLocks noGrp="1"/>
          </p:cNvSpPr>
          <p:nvPr>
            <p:ph type="body" sz="quarter" idx="15"/>
          </p:nvPr>
        </p:nvSpPr>
        <p:spPr>
          <a:xfrm>
            <a:off x="6842915" y="846834"/>
            <a:ext cx="4818655"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14" name="Text Placeholder 5">
            <a:extLst>
              <a:ext uri="{FF2B5EF4-FFF2-40B4-BE49-F238E27FC236}">
                <a16:creationId xmlns:a16="http://schemas.microsoft.com/office/drawing/2014/main" id="{89868B88-C0E5-8E51-9794-57535C1399B0}"/>
              </a:ext>
            </a:extLst>
          </p:cNvPr>
          <p:cNvSpPr>
            <a:spLocks noGrp="1"/>
          </p:cNvSpPr>
          <p:nvPr>
            <p:ph type="body" sz="quarter" idx="17"/>
          </p:nvPr>
        </p:nvSpPr>
        <p:spPr>
          <a:xfrm>
            <a:off x="6846297" y="1398391"/>
            <a:ext cx="4818655"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5" name="Group 4">
            <a:extLst>
              <a:ext uri="{FF2B5EF4-FFF2-40B4-BE49-F238E27FC236}">
                <a16:creationId xmlns:a16="http://schemas.microsoft.com/office/drawing/2014/main" id="{12004EFD-69EA-65D0-937F-BFF71415FF18}"/>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5E1BB3CD-4D63-2162-86C8-6BCF197A88F9}"/>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E7DE620-9590-C2EB-E289-81F70EB96F24}"/>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2" name="Picture 11" descr="Logo, company name&#10;&#10;Description automatically generated">
              <a:extLst>
                <a:ext uri="{FF2B5EF4-FFF2-40B4-BE49-F238E27FC236}">
                  <a16:creationId xmlns:a16="http://schemas.microsoft.com/office/drawing/2014/main" id="{E42C06CF-A6D7-E4A5-58E6-A358B3F679C2}"/>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3631869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44" name="Text Placeholder 24"/>
          <p:cNvSpPr>
            <a:spLocks noGrp="1"/>
          </p:cNvSpPr>
          <p:nvPr>
            <p:ph type="body" sz="quarter" idx="11"/>
          </p:nvPr>
        </p:nvSpPr>
        <p:spPr>
          <a:xfrm>
            <a:off x="6475786" y="2084918"/>
            <a:ext cx="5208214" cy="4224865"/>
          </a:xfrm>
          <a:prstGeom prst="rect">
            <a:avLst/>
          </a:prstGeom>
        </p:spPr>
        <p:txBody>
          <a:bodyPr tIns="0" rIns="0" bIns="0">
            <a:normAutofit/>
          </a:bodyPr>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508000" y="2084917"/>
            <a:ext cx="4876800" cy="4224867"/>
          </a:xfrm>
          <a:prstGeom prst="rect">
            <a:avLst/>
          </a:prstGeom>
        </p:spPr>
        <p:txBody>
          <a:bodyPr lIns="0" tIns="0" rIns="0" bIns="0"/>
          <a:lstStyle>
            <a:lvl1pPr marL="457189" indent="-457189">
              <a:spcBef>
                <a:spcPts val="0"/>
              </a:spcBef>
              <a:spcAft>
                <a:spcPts val="800"/>
              </a:spcAft>
              <a:buClr>
                <a:schemeClr val="tx2"/>
              </a:buClr>
              <a:buSzPct val="70000"/>
              <a:buFont typeface="Wingdings" panose="05000000000000000000" pitchFamily="2" charset="2"/>
              <a:buChar char="§"/>
              <a:defRPr sz="1600">
                <a:solidFill>
                  <a:schemeClr val="tx2"/>
                </a:solidFill>
              </a:defRPr>
            </a:lvl1pPr>
            <a:lvl2pPr marL="990575" indent="-380990">
              <a:spcBef>
                <a:spcPts val="0"/>
              </a:spcBef>
              <a:spcAft>
                <a:spcPts val="800"/>
              </a:spcAft>
              <a:buClr>
                <a:schemeClr val="tx2"/>
              </a:buClr>
              <a:buSzPct val="70000"/>
              <a:buFont typeface="Wingdings" panose="05000000000000000000" pitchFamily="2" charset="2"/>
              <a:buChar char="§"/>
              <a:defRPr sz="1600">
                <a:solidFill>
                  <a:schemeClr val="tx2"/>
                </a:solidFill>
              </a:defRPr>
            </a:lvl2pPr>
            <a:lvl3pPr marL="1523962" indent="-304792">
              <a:spcBef>
                <a:spcPts val="0"/>
              </a:spcBef>
              <a:spcAft>
                <a:spcPts val="800"/>
              </a:spcAft>
              <a:buClr>
                <a:schemeClr val="tx2"/>
              </a:buClr>
              <a:buSzPct val="70000"/>
              <a:buFont typeface="Wingdings" panose="05000000000000000000" pitchFamily="2" charset="2"/>
              <a:buChar char="§"/>
              <a:defRPr sz="1600">
                <a:solidFill>
                  <a:schemeClr val="tx2"/>
                </a:solidFill>
              </a:defRPr>
            </a:lvl3pPr>
            <a:lvl4pPr marL="2133547" indent="-304792">
              <a:spcBef>
                <a:spcPts val="0"/>
              </a:spcBef>
              <a:spcAft>
                <a:spcPts val="800"/>
              </a:spcAft>
              <a:buClr>
                <a:schemeClr val="tx2"/>
              </a:buClr>
              <a:buSzPct val="70000"/>
              <a:buFont typeface="Wingdings" panose="05000000000000000000" pitchFamily="2" charset="2"/>
              <a:buChar char="§"/>
              <a:defRPr sz="1600">
                <a:solidFill>
                  <a:schemeClr val="tx2"/>
                </a:solidFill>
              </a:defRPr>
            </a:lvl4pPr>
            <a:lvl5pPr marL="2743131" indent="-304792">
              <a:spcBef>
                <a:spcPts val="0"/>
              </a:spcBef>
              <a:spcAft>
                <a:spcPts val="800"/>
              </a:spcAft>
              <a:buClr>
                <a:schemeClr val="tx2"/>
              </a:buClr>
              <a:buSzPct val="70000"/>
              <a:buFont typeface="Wingdings" panose="05000000000000000000" pitchFamily="2" charset="2"/>
              <a:buChar char="§"/>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ext Placeholder 3">
            <a:extLst>
              <a:ext uri="{FF2B5EF4-FFF2-40B4-BE49-F238E27FC236}">
                <a16:creationId xmlns:a16="http://schemas.microsoft.com/office/drawing/2014/main" id="{EA59F25B-2664-40BE-6B25-E4997CD945B3}"/>
              </a:ext>
            </a:extLst>
          </p:cNvPr>
          <p:cNvSpPr>
            <a:spLocks noGrp="1"/>
          </p:cNvSpPr>
          <p:nvPr>
            <p:ph type="body" sz="quarter" idx="10"/>
          </p:nvPr>
        </p:nvSpPr>
        <p:spPr>
          <a:xfrm>
            <a:off x="544512" y="862360"/>
            <a:ext cx="11137776" cy="406400"/>
          </a:xfrm>
          <a:prstGeom prst="rect">
            <a:avLst/>
          </a:prstGeom>
        </p:spPr>
        <p:txBody>
          <a:bodyPr lIns="0" tIns="0" rIns="0" bIns="0"/>
          <a:lstStyle>
            <a:lvl1pPr marL="0" indent="0">
              <a:buNone/>
              <a:defRPr sz="2200" b="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Click to edit Master text styles</a:t>
            </a:r>
          </a:p>
        </p:txBody>
      </p:sp>
      <p:sp>
        <p:nvSpPr>
          <p:cNvPr id="3" name="Text Placeholder 5">
            <a:extLst>
              <a:ext uri="{FF2B5EF4-FFF2-40B4-BE49-F238E27FC236}">
                <a16:creationId xmlns:a16="http://schemas.microsoft.com/office/drawing/2014/main" id="{358A229C-BAC2-674D-0997-31A7BB516A81}"/>
              </a:ext>
            </a:extLst>
          </p:cNvPr>
          <p:cNvSpPr>
            <a:spLocks noGrp="1"/>
          </p:cNvSpPr>
          <p:nvPr>
            <p:ph type="body" sz="quarter" idx="14"/>
          </p:nvPr>
        </p:nvSpPr>
        <p:spPr>
          <a:xfrm>
            <a:off x="544513" y="1385229"/>
            <a:ext cx="11137775" cy="498011"/>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US" dirty="0"/>
              <a:t>Click to edit Master text styles</a:t>
            </a:r>
          </a:p>
        </p:txBody>
      </p:sp>
      <p:grpSp>
        <p:nvGrpSpPr>
          <p:cNvPr id="4" name="Group 3">
            <a:extLst>
              <a:ext uri="{FF2B5EF4-FFF2-40B4-BE49-F238E27FC236}">
                <a16:creationId xmlns:a16="http://schemas.microsoft.com/office/drawing/2014/main" id="{C581834A-11E5-4CA2-1C2C-E62E5236DA4F}"/>
              </a:ext>
            </a:extLst>
          </p:cNvPr>
          <p:cNvGrpSpPr/>
          <p:nvPr userDrawn="1"/>
        </p:nvGrpSpPr>
        <p:grpSpPr>
          <a:xfrm>
            <a:off x="0" y="-210682"/>
            <a:ext cx="12192000" cy="1186068"/>
            <a:chOff x="0" y="-210682"/>
            <a:chExt cx="12192000" cy="1186068"/>
          </a:xfrm>
        </p:grpSpPr>
        <p:sp>
          <p:nvSpPr>
            <p:cNvPr id="9" name="Rectangle 8">
              <a:extLst>
                <a:ext uri="{FF2B5EF4-FFF2-40B4-BE49-F238E27FC236}">
                  <a16:creationId xmlns:a16="http://schemas.microsoft.com/office/drawing/2014/main" id="{A8E92863-62AF-F308-AC34-3C9F4FD287D3}"/>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0AFD31E-4E76-C46F-1B31-92617BFB9D2D}"/>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1" name="Picture 10" descr="Logo, company name&#10;&#10;Description automatically generated">
              <a:extLst>
                <a:ext uri="{FF2B5EF4-FFF2-40B4-BE49-F238E27FC236}">
                  <a16:creationId xmlns:a16="http://schemas.microsoft.com/office/drawing/2014/main" id="{C55D7F07-38B6-E1E8-B858-4F405FC9D95C}"/>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2382471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1">
    <p:spTree>
      <p:nvGrpSpPr>
        <p:cNvPr id="1" name=""/>
        <p:cNvGrpSpPr/>
        <p:nvPr/>
      </p:nvGrpSpPr>
      <p:grpSpPr>
        <a:xfrm>
          <a:off x="0" y="0"/>
          <a:ext cx="0" cy="0"/>
          <a:chOff x="0" y="0"/>
          <a:chExt cx="0" cy="0"/>
        </a:xfrm>
      </p:grpSpPr>
      <p:sp>
        <p:nvSpPr>
          <p:cNvPr id="5" name="TextBox 4"/>
          <p:cNvSpPr txBox="1"/>
          <p:nvPr userDrawn="1"/>
        </p:nvSpPr>
        <p:spPr>
          <a:xfrm>
            <a:off x="508000" y="1613133"/>
            <a:ext cx="11156950" cy="4090863"/>
          </a:xfrm>
          <a:prstGeom prst="rect">
            <a:avLst/>
          </a:prstGeom>
          <a:noFill/>
        </p:spPr>
        <p:txBody>
          <a:bodyPr wrap="square" lIns="0" tIns="0" rIns="0" bIns="0">
            <a:spAutoFit/>
          </a:bodyPr>
          <a:lstStyle/>
          <a:p>
            <a:pPr algn="just">
              <a:lnSpc>
                <a:spcPts val="1120"/>
              </a:lnSpc>
              <a:defRPr/>
            </a:pPr>
            <a:r>
              <a:rPr lang="en-GB" sz="900" b="1" dirty="0">
                <a:solidFill>
                  <a:schemeClr val="tx2"/>
                </a:solidFill>
                <a:latin typeface="Arial" panose="020B0604020202020204" pitchFamily="34" charset="0"/>
              </a:rPr>
              <a:t>Copyright</a:t>
            </a:r>
          </a:p>
          <a:p>
            <a:pPr algn="just">
              <a:lnSpc>
                <a:spcPts val="1120"/>
              </a:lnSpc>
              <a:defRPr/>
            </a:pPr>
            <a:r>
              <a:rPr lang="en-GB" sz="900" b="0" dirty="0">
                <a:solidFill>
                  <a:schemeClr val="tx2"/>
                </a:solidFill>
                <a:latin typeface="Arial" panose="020B0604020202020204" pitchFamily="34" charset="0"/>
              </a:rPr>
              <a:t>© 2024 Allan Gray Proprietary Limited.</a:t>
            </a:r>
          </a:p>
          <a:p>
            <a:pPr algn="just">
              <a:lnSpc>
                <a:spcPts val="1120"/>
              </a:lnSpc>
              <a:defRPr/>
            </a:pPr>
            <a:r>
              <a:rPr lang="en-GB" sz="900" b="0" dirty="0">
                <a:solidFill>
                  <a:schemeClr val="tx2"/>
                </a:solidFill>
                <a:latin typeface="Arial" panose="020B0604020202020204" pitchFamily="34" charset="0"/>
              </a:rPr>
              <a:t>All rights reserved. The content and information may not be reproduced or distributed without the prior written consent of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Proprietary Limited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a:t>
            </a:r>
          </a:p>
          <a:p>
            <a:pPr algn="just">
              <a:lnSpc>
                <a:spcPts val="1120"/>
              </a:lnSpc>
              <a:defRPr/>
            </a:pPr>
            <a:endParaRPr lang="en-GB" sz="900" b="1"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Information and content</a:t>
            </a:r>
          </a:p>
          <a:p>
            <a:pPr algn="just">
              <a:lnSpc>
                <a:spcPts val="1120"/>
              </a:lnSpc>
              <a:defRPr/>
            </a:pPr>
            <a:r>
              <a:rPr lang="en-ZA" sz="900" b="0" dirty="0">
                <a:solidFill>
                  <a:schemeClr val="tx2"/>
                </a:solidFill>
                <a:latin typeface="Arial" panose="020B0604020202020204" pitchFamily="34" charset="0"/>
              </a:rPr>
              <a:t>The information and content of this publication/presentation is provided by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as general information about the company and its products and services.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does not guarantee the suitability or potential value of any information or particular investment source. The information provided is not intended to nor does it constitute financial, tax, legal, investment, or other advice. Before making any decision or taking any action regarding your finances, you should consult a qualified financial adviser. Nothing contained in this publication/presentation constitutes a solicitation, recommendation, endorsement or offer by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but is merely an invitation to do business.</a:t>
            </a:r>
          </a:p>
          <a:p>
            <a:pPr algn="just">
              <a:lnSpc>
                <a:spcPts val="1120"/>
              </a:lnSpc>
              <a:defRPr/>
            </a:pPr>
            <a:endParaRPr lang="en-ZA" sz="900" b="0" dirty="0">
              <a:solidFill>
                <a:schemeClr val="tx2"/>
              </a:solidFill>
              <a:latin typeface="Arial" panose="020B0604020202020204" pitchFamily="34" charset="0"/>
            </a:endParaRPr>
          </a:p>
          <a:p>
            <a:pPr algn="just">
              <a:lnSpc>
                <a:spcPts val="1120"/>
              </a:lnSpc>
              <a:defRPr/>
            </a:pPr>
            <a:r>
              <a:rPr lang="en-ZA" sz="900" b="0" dirty="0">
                <a:solidFill>
                  <a:schemeClr val="tx2"/>
                </a:solidFill>
                <a:latin typeface="Arial" panose="020B0604020202020204" pitchFamily="34" charset="0"/>
              </a:rPr>
              <a:t>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has taken and will continue to take care that all information provided, in so far as this is under its control, is true and correct. However,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shall not be responsible for and therefore disclaims any liability for any loss, liability, damage (whether direct or consequential) or expense of any nature whatsoever, which may be suffered as a result of or which may be attributable, directly or indirectly, to the use of or reliance upon any information provided. </a:t>
            </a:r>
          </a:p>
          <a:p>
            <a:pPr algn="just">
              <a:lnSpc>
                <a:spcPts val="1120"/>
              </a:lnSpc>
              <a:defRPr/>
            </a:pPr>
            <a:endParaRPr lang="en-ZA" sz="900" b="0" dirty="0">
              <a:solidFill>
                <a:schemeClr val="tx2"/>
              </a:solidFill>
              <a:latin typeface="Arial" panose="020B0604020202020204" pitchFamily="34" charset="0"/>
            </a:endParaRPr>
          </a:p>
          <a:p>
            <a:pPr algn="just">
              <a:lnSpc>
                <a:spcPts val="1120"/>
              </a:lnSpc>
              <a:defRPr/>
            </a:pPr>
            <a:r>
              <a:rPr lang="en-ZA" sz="900" b="0" dirty="0">
                <a:solidFill>
                  <a:schemeClr val="tx2"/>
                </a:solidFill>
                <a:latin typeface="Arial" panose="020B0604020202020204" pitchFamily="34" charset="0"/>
              </a:rPr>
              <a:t>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Unit Trust Management (RF) Proprietary Limited (the ‘Management Company’) is registered as a management company under the Collective Investment Schemes Control Act 45 of 2002, in terms of which it operates unit trust portfolios under the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Unit Trust Scheme, and is supervised by the Financial Sector Conduct Authority (‘FSCA’).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Proprietary Limited (the ‘Investment Manager’), an authorised financial services provider, is the appointed investment manager of the Management Company and is a member of the Association for Savings &amp; Investment South Africa (ASISA). Collective Investment Schemes in Securities (unit trusts or funds) are generally medium- to long-term investments. Except for the Allan </a:t>
            </a:r>
            <a:r>
              <a:rPr lang="en-ZA" sz="900" b="0" dirty="0" err="1">
                <a:solidFill>
                  <a:schemeClr val="tx2"/>
                </a:solidFill>
                <a:latin typeface="Arial" panose="020B0604020202020204" pitchFamily="34" charset="0"/>
              </a:rPr>
              <a:t>Gray</a:t>
            </a:r>
            <a:r>
              <a:rPr lang="en-ZA" sz="900" b="0" dirty="0">
                <a:solidFill>
                  <a:schemeClr val="tx2"/>
                </a:solidFill>
                <a:latin typeface="Arial" panose="020B0604020202020204" pitchFamily="34" charset="0"/>
              </a:rPr>
              <a:t> Money Market Fund, where the Investment Manager aims to maintain a constant unit price, the value of units may go down as well as up. Past performance is not necessarily a guide to future performance. The Management Company does not provide any guarantee regarding the capital or the performance of its unit trusts. Funds may be closed to new investments at any time in order for them to be managed according to their mandates. Unit trusts are traded at ruling prices and can engage in borrowing and scrip lending. A schedule of fees, charges and maximum commissions is available on request from the Management Company.</a:t>
            </a:r>
          </a:p>
          <a:p>
            <a:pPr algn="just">
              <a:lnSpc>
                <a:spcPts val="1120"/>
              </a:lnSpc>
              <a:defRPr/>
            </a:pPr>
            <a:endParaRPr lang="en-GB" sz="900" b="1"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Performance</a:t>
            </a:r>
          </a:p>
          <a:p>
            <a:pPr algn="just">
              <a:lnSpc>
                <a:spcPts val="1120"/>
              </a:lnSpc>
              <a:defRPr/>
            </a:pPr>
            <a:r>
              <a:rPr lang="en-ZA" sz="900" b="0" dirty="0">
                <a:solidFill>
                  <a:schemeClr val="tx2"/>
                </a:solidFill>
                <a:latin typeface="Arial" panose="020B0604020202020204" pitchFamily="34" charset="0"/>
              </a:rPr>
              <a:t>Performance figures are for lump sum investments with income distributions reinvested. Actual investor performance may differ as a result of the investment date, the date of reinvestment and dividend withholding tax. Movements in exchange rates may also be the cause of the value of underlying international investments going up or down. Different classes of units apply to the Equity, Balanced, Stable and Optimal funds only and are subject to different fees and charges. Unit trust prices are calculated on a net asset value basis, which is the total market value of all assets in the Fund including any income accruals and less any permissible deductions from the Fund, divided by the number of units in issue. Forward pricing is used and fund valuations take place at approximately 16:00 each business day. Purchase and redemption requests must be received by 14:00 each business day to receive that day’s price. Unit trust prices are available daily on </a:t>
            </a:r>
            <a:r>
              <a:rPr lang="en-ZA" sz="900" b="0" dirty="0" err="1">
                <a:solidFill>
                  <a:schemeClr val="tx2"/>
                </a:solidFill>
                <a:latin typeface="Arial" panose="020B0604020202020204" pitchFamily="34" charset="0"/>
              </a:rPr>
              <a:t>www.allangray.co.za</a:t>
            </a:r>
            <a:r>
              <a:rPr lang="en-ZA" sz="900" b="0" dirty="0">
                <a:solidFill>
                  <a:schemeClr val="tx2"/>
                </a:solidFill>
                <a:latin typeface="Arial" panose="020B0604020202020204" pitchFamily="34" charset="0"/>
              </a:rPr>
              <a:t>. Permissible deductions may include management fees, brokerage, Securities Transfer Tax (STT), auditor’s fees, bank charges and trustee fees. A schedule of fees, charges and maximum commissions is available on request from the Management Company.</a:t>
            </a:r>
            <a:endParaRPr lang="en-GB" sz="900" b="1" dirty="0">
              <a:solidFill>
                <a:schemeClr val="tx2"/>
              </a:solidFill>
              <a:latin typeface="Arial" panose="020B0604020202020204" pitchFamily="34" charset="0"/>
            </a:endParaRPr>
          </a:p>
        </p:txBody>
      </p:sp>
      <p:sp>
        <p:nvSpPr>
          <p:cNvPr id="7" name="Text Placeholder 3"/>
          <p:cNvSpPr>
            <a:spLocks noGrp="1"/>
          </p:cNvSpPr>
          <p:nvPr>
            <p:ph type="body" sz="quarter" idx="10" hasCustomPrompt="1"/>
          </p:nvPr>
        </p:nvSpPr>
        <p:spPr>
          <a:xfrm>
            <a:off x="518930" y="862360"/>
            <a:ext cx="10160000" cy="406400"/>
          </a:xfrm>
          <a:prstGeom prst="rect">
            <a:avLst/>
          </a:prstGeom>
        </p:spPr>
        <p:txBody>
          <a:bodyPr lIns="0" tIns="0" rIns="0" bIns="0"/>
          <a:lstStyle>
            <a:lvl1pPr marL="0" indent="0">
              <a:buNone/>
              <a:defRPr sz="2200" b="0" i="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Important information</a:t>
            </a:r>
          </a:p>
        </p:txBody>
      </p:sp>
      <p:grpSp>
        <p:nvGrpSpPr>
          <p:cNvPr id="2" name="Group 1">
            <a:extLst>
              <a:ext uri="{FF2B5EF4-FFF2-40B4-BE49-F238E27FC236}">
                <a16:creationId xmlns:a16="http://schemas.microsoft.com/office/drawing/2014/main" id="{D88DE9CC-579F-FA0F-49C1-56016A66B185}"/>
              </a:ext>
            </a:extLst>
          </p:cNvPr>
          <p:cNvGrpSpPr/>
          <p:nvPr userDrawn="1"/>
        </p:nvGrpSpPr>
        <p:grpSpPr>
          <a:xfrm>
            <a:off x="0" y="-210682"/>
            <a:ext cx="12192000" cy="1186068"/>
            <a:chOff x="0" y="-210682"/>
            <a:chExt cx="12192000" cy="1186068"/>
          </a:xfrm>
        </p:grpSpPr>
        <p:sp>
          <p:nvSpPr>
            <p:cNvPr id="8" name="Rectangle 7">
              <a:extLst>
                <a:ext uri="{FF2B5EF4-FFF2-40B4-BE49-F238E27FC236}">
                  <a16:creationId xmlns:a16="http://schemas.microsoft.com/office/drawing/2014/main" id="{D8F123E7-1C0C-AA5B-3D6A-BCB12B378E0A}"/>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CDE5B3B-378B-EE6E-1AF6-627BE61B33E2}"/>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0" name="Picture 9" descr="Logo, company name&#10;&#10;Description automatically generated">
              <a:extLst>
                <a:ext uri="{FF2B5EF4-FFF2-40B4-BE49-F238E27FC236}">
                  <a16:creationId xmlns:a16="http://schemas.microsoft.com/office/drawing/2014/main" id="{C3DBF793-7CF1-C02D-0E58-4EA322C48B3C}"/>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245869933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laimer 2">
    <p:spTree>
      <p:nvGrpSpPr>
        <p:cNvPr id="1" name=""/>
        <p:cNvGrpSpPr/>
        <p:nvPr/>
      </p:nvGrpSpPr>
      <p:grpSpPr>
        <a:xfrm>
          <a:off x="0" y="0"/>
          <a:ext cx="0" cy="0"/>
          <a:chOff x="0" y="0"/>
          <a:chExt cx="0" cy="0"/>
        </a:xfrm>
      </p:grpSpPr>
      <p:sp>
        <p:nvSpPr>
          <p:cNvPr id="3" name="TextBox 2"/>
          <p:cNvSpPr txBox="1"/>
          <p:nvPr/>
        </p:nvSpPr>
        <p:spPr>
          <a:xfrm>
            <a:off x="503844" y="1623838"/>
            <a:ext cx="11161105" cy="2953309"/>
          </a:xfrm>
          <a:prstGeom prst="rect">
            <a:avLst/>
          </a:prstGeom>
          <a:noFill/>
        </p:spPr>
        <p:txBody>
          <a:bodyPr wrap="square" lIns="0" tIns="0" rIns="0" bIns="0">
            <a:spAutoFit/>
          </a:bodyPr>
          <a:lstStyle/>
          <a:p>
            <a:pPr>
              <a:lnSpc>
                <a:spcPts val="1120"/>
              </a:lnSpc>
              <a:defRPr/>
            </a:pPr>
            <a:r>
              <a:rPr lang="en-GB" sz="900" b="1" dirty="0">
                <a:solidFill>
                  <a:schemeClr val="tx2"/>
                </a:solidFill>
                <a:latin typeface="Arial" panose="020B0604020202020204" pitchFamily="34" charset="0"/>
              </a:rPr>
              <a:t>Benchmarks</a:t>
            </a:r>
            <a:endParaRPr lang="en-GB" sz="900" dirty="0">
              <a:solidFill>
                <a:schemeClr val="tx2"/>
              </a:solidFill>
              <a:latin typeface="Arial" panose="020B0604020202020204" pitchFamily="34" charset="0"/>
            </a:endParaRPr>
          </a:p>
          <a:p>
            <a:pPr algn="just">
              <a:lnSpc>
                <a:spcPts val="1120"/>
              </a:lnSpc>
              <a:defRPr/>
            </a:pPr>
            <a:endParaRPr lang="en-GB" sz="900" b="1"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FTSE/JSE All Share Index and FTSE/JSE All Bond Index</a:t>
            </a:r>
          </a:p>
          <a:p>
            <a:pPr algn="just">
              <a:lnSpc>
                <a:spcPts val="1120"/>
              </a:lnSpc>
              <a:defRPr/>
            </a:pPr>
            <a:r>
              <a:rPr lang="en-GB" sz="900" dirty="0">
                <a:solidFill>
                  <a:schemeClr val="tx2"/>
                </a:solidFill>
                <a:latin typeface="Arial" panose="020B0604020202020204" pitchFamily="34" charset="0"/>
              </a:rPr>
              <a:t>The FTSE/JSE All Share Index and FTSE/JSE All Bond Index (the FTSE/JSE Indices) are calculated by FTSE International Limited (‘FTSE’) in conjunction with the JSE Limited (‘JSE’) in accordance with standard criteria. The FTSE/JSE Indices are the proprietary information of FTSE and the JSE. All copyright subsisting in the FTSE/JSE Indices’ values and constituent lists vests in FTSE and the JSE jointly. All their rights are reserved.</a:t>
            </a:r>
          </a:p>
          <a:p>
            <a:pPr algn="just">
              <a:lnSpc>
                <a:spcPts val="1120"/>
              </a:lnSpc>
              <a:defRPr/>
            </a:pPr>
            <a:endParaRPr lang="en-GB" sz="900"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FTSE Russell Indices</a:t>
            </a:r>
          </a:p>
          <a:p>
            <a:pPr algn="just">
              <a:lnSpc>
                <a:spcPts val="1120"/>
              </a:lnSpc>
              <a:defRPr/>
            </a:pPr>
            <a:r>
              <a:rPr lang="en-GB" sz="900" dirty="0">
                <a:solidFill>
                  <a:schemeClr val="tx2"/>
                </a:solidFill>
                <a:latin typeface="Arial" panose="020B0604020202020204" pitchFamily="34" charset="0"/>
              </a:rPr>
              <a:t>London Stock Exchange Group plc and its group undertakings (collectively, the “LSE Group”). © LSE Group 2024. FTSE Russell is a trading name of certain of the LSE Group companies. “FTSE</a:t>
            </a:r>
            <a:r>
              <a:rPr lang="en-GB" sz="900" baseline="30000" dirty="0">
                <a:solidFill>
                  <a:schemeClr val="tx2"/>
                </a:solidFill>
                <a:latin typeface="Arial" panose="020B0604020202020204" pitchFamily="34" charset="0"/>
              </a:rPr>
              <a:t>®</a:t>
            </a:r>
            <a:r>
              <a:rPr lang="en-GB" sz="900" dirty="0">
                <a:solidFill>
                  <a:schemeClr val="tx2"/>
                </a:solidFill>
                <a:latin typeface="Arial" panose="020B0604020202020204" pitchFamily="34" charset="0"/>
              </a:rPr>
              <a:t>” “Russell</a:t>
            </a:r>
            <a:r>
              <a:rPr lang="en-GB" sz="900" baseline="30000" dirty="0">
                <a:solidFill>
                  <a:schemeClr val="tx2"/>
                </a:solidFill>
                <a:latin typeface="Arial" panose="020B0604020202020204" pitchFamily="34" charset="0"/>
              </a:rPr>
              <a:t>®</a:t>
            </a:r>
            <a:r>
              <a:rPr lang="en-GB" sz="900" dirty="0">
                <a:solidFill>
                  <a:schemeClr val="tx2"/>
                </a:solidFill>
                <a:latin typeface="Arial" panose="020B0604020202020204" pitchFamily="34" charset="0"/>
              </a:rPr>
              <a:t>”, “FTSE Russell</a:t>
            </a:r>
            <a:r>
              <a:rPr lang="en-GB" sz="900" baseline="30000" dirty="0">
                <a:solidFill>
                  <a:schemeClr val="tx2"/>
                </a:solidFill>
                <a:latin typeface="Arial" panose="020B0604020202020204" pitchFamily="34" charset="0"/>
              </a:rPr>
              <a:t>®</a:t>
            </a:r>
            <a:r>
              <a:rPr lang="en-GB" sz="900" dirty="0">
                <a:solidFill>
                  <a:schemeClr val="tx2"/>
                </a:solidFill>
                <a:latin typeface="Arial" panose="020B0604020202020204" pitchFamily="34" charset="0"/>
              </a:rPr>
              <a:t>”, is/are a trade mark(s) of the relevant LSE Group companies and is/are used by any other LSE Group company under license. All rights in the FTSE Russell indexes or data vest in the relevant LSE Group company which owns the index or the data. Neither LSE Group nor its licensors accept any liability for any errors or omissions in the indexes or data and no party may rely on any indexes or data contained in this communication. No further distribution of data from the LSE Group is permitted without the relevant LSE Group company’s express written consent. The LSE Group does not promote, sponsor or endorse the content of this communication.</a:t>
            </a:r>
          </a:p>
          <a:p>
            <a:pPr algn="just">
              <a:lnSpc>
                <a:spcPts val="1120"/>
              </a:lnSpc>
              <a:defRPr/>
            </a:pPr>
            <a:endParaRPr lang="en-GB" sz="900"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J.P. Morgan Indices</a:t>
            </a:r>
          </a:p>
          <a:p>
            <a:pPr algn="just">
              <a:lnSpc>
                <a:spcPts val="1120"/>
              </a:lnSpc>
              <a:defRPr/>
            </a:pPr>
            <a:r>
              <a:rPr lang="en-GB" sz="900" dirty="0">
                <a:solidFill>
                  <a:schemeClr val="tx2"/>
                </a:solidFill>
                <a:latin typeface="Arial" panose="020B0604020202020204" pitchFamily="34" charset="0"/>
              </a:rPr>
              <a:t>Information has been obtained from sources believed to be reliable but J.P. Morgan does not warrant its completeness or accuracy. The Index is used with permission. The Index may not be copied, used, or distributed without J.P. Morgan’s prior written approval. Copyright 2024, J.P. Morgan Chase &amp; Co. All rights reserved. </a:t>
            </a:r>
          </a:p>
          <a:p>
            <a:pPr algn="just">
              <a:lnSpc>
                <a:spcPts val="1120"/>
              </a:lnSpc>
              <a:defRPr/>
            </a:pPr>
            <a:endParaRPr lang="en-GB" sz="900"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MSCI Index</a:t>
            </a:r>
          </a:p>
          <a:p>
            <a:pPr algn="just">
              <a:lnSpc>
                <a:spcPts val="1120"/>
              </a:lnSpc>
              <a:defRPr/>
            </a:pPr>
            <a:r>
              <a:rPr lang="en-GB" sz="900" dirty="0">
                <a:solidFill>
                  <a:schemeClr val="tx2"/>
                </a:solidFill>
                <a:latin typeface="Arial" panose="020B0604020202020204" pitchFamily="34" charset="0"/>
              </a:rPr>
              <a:t>Source: MSCI. MSCI makes no express or implied warranties or representations and shall have no liability whatsoever with respect to any MSCI data contained herein. The MSCI data may not be further redistributed or used as a basis for other indexes or any securities or financial products. This report is not approved, endorsed, reviewed or produced by MSCI. None of the MSCI data is intended to constitute investment advice or a recommendation to make (or refrain from making) any kind of investment decision and may not be relied on as such.</a:t>
            </a:r>
          </a:p>
        </p:txBody>
      </p:sp>
      <p:sp>
        <p:nvSpPr>
          <p:cNvPr id="2" name="Text Placeholder 3">
            <a:extLst>
              <a:ext uri="{FF2B5EF4-FFF2-40B4-BE49-F238E27FC236}">
                <a16:creationId xmlns:a16="http://schemas.microsoft.com/office/drawing/2014/main" id="{C20DB873-E8A1-A2DD-EEFA-E44D0F614A62}"/>
              </a:ext>
            </a:extLst>
          </p:cNvPr>
          <p:cNvSpPr>
            <a:spLocks noGrp="1"/>
          </p:cNvSpPr>
          <p:nvPr>
            <p:ph type="body" sz="quarter" idx="11" hasCustomPrompt="1"/>
          </p:nvPr>
        </p:nvSpPr>
        <p:spPr>
          <a:xfrm>
            <a:off x="518930" y="866397"/>
            <a:ext cx="10160000" cy="406400"/>
          </a:xfrm>
          <a:prstGeom prst="rect">
            <a:avLst/>
          </a:prstGeom>
        </p:spPr>
        <p:txBody>
          <a:bodyPr lIns="0" tIns="0" rIns="0" bIns="0"/>
          <a:lstStyle>
            <a:lvl1pPr marL="0" indent="0">
              <a:buNone/>
              <a:defRPr sz="2200" b="0" i="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Important information</a:t>
            </a:r>
          </a:p>
        </p:txBody>
      </p:sp>
      <p:grpSp>
        <p:nvGrpSpPr>
          <p:cNvPr id="4" name="Group 3">
            <a:extLst>
              <a:ext uri="{FF2B5EF4-FFF2-40B4-BE49-F238E27FC236}">
                <a16:creationId xmlns:a16="http://schemas.microsoft.com/office/drawing/2014/main" id="{F47ED04B-C060-FDFE-E625-BD31F26E19C6}"/>
              </a:ext>
            </a:extLst>
          </p:cNvPr>
          <p:cNvGrpSpPr/>
          <p:nvPr userDrawn="1"/>
        </p:nvGrpSpPr>
        <p:grpSpPr>
          <a:xfrm>
            <a:off x="0" y="-210682"/>
            <a:ext cx="12192000" cy="1186068"/>
            <a:chOff x="0" y="-210682"/>
            <a:chExt cx="12192000" cy="1186068"/>
          </a:xfrm>
        </p:grpSpPr>
        <p:sp>
          <p:nvSpPr>
            <p:cNvPr id="8" name="Rectangle 7">
              <a:extLst>
                <a:ext uri="{FF2B5EF4-FFF2-40B4-BE49-F238E27FC236}">
                  <a16:creationId xmlns:a16="http://schemas.microsoft.com/office/drawing/2014/main" id="{55605593-B5A5-630D-E09A-840480472DA7}"/>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0FCB6A8-C9E6-EB92-A1D7-2CF84894C998}"/>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0" name="Picture 9" descr="Logo, company name&#10;&#10;Description automatically generated">
              <a:extLst>
                <a:ext uri="{FF2B5EF4-FFF2-40B4-BE49-F238E27FC236}">
                  <a16:creationId xmlns:a16="http://schemas.microsoft.com/office/drawing/2014/main" id="{2DBBA406-B34E-E9B9-6215-6F989C690BB0}"/>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62179980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laimer 3">
    <p:spTree>
      <p:nvGrpSpPr>
        <p:cNvPr id="1" name=""/>
        <p:cNvGrpSpPr/>
        <p:nvPr/>
      </p:nvGrpSpPr>
      <p:grpSpPr>
        <a:xfrm>
          <a:off x="0" y="0"/>
          <a:ext cx="0" cy="0"/>
          <a:chOff x="0" y="0"/>
          <a:chExt cx="0" cy="0"/>
        </a:xfrm>
      </p:grpSpPr>
      <p:sp>
        <p:nvSpPr>
          <p:cNvPr id="7" name="TextBox 6"/>
          <p:cNvSpPr txBox="1"/>
          <p:nvPr userDrawn="1"/>
        </p:nvSpPr>
        <p:spPr>
          <a:xfrm>
            <a:off x="518930" y="1617447"/>
            <a:ext cx="11146020" cy="4090863"/>
          </a:xfrm>
          <a:prstGeom prst="rect">
            <a:avLst/>
          </a:prstGeom>
          <a:noFill/>
        </p:spPr>
        <p:txBody>
          <a:bodyPr wrap="square" lIns="0" tIns="0" rIns="0" bIns="0">
            <a:spAutoFit/>
          </a:bodyPr>
          <a:lstStyle/>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1"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Understanding the funds</a:t>
            </a:r>
            <a:endPar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endParaRP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Investors must make sure that they understand the nature of their choice of funds and that their investment objectives are aligned with those of the Fund/s they select.  </a:t>
            </a: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 </a:t>
            </a: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The Allan </a:t>
            </a:r>
            <a:r>
              <a:rPr kumimoji="0" lang="en-GB" sz="900" b="0" i="0" u="none" strike="noStrike" kern="1200" cap="none" spc="0" normalizeH="0" baseline="0" noProof="0" dirty="0" err="1">
                <a:ln>
                  <a:noFill/>
                </a:ln>
                <a:solidFill>
                  <a:schemeClr val="tx2"/>
                </a:solidFill>
                <a:effectLst/>
                <a:uLnTx/>
                <a:uFillTx/>
                <a:latin typeface="Arial" panose="020B0604020202020204" pitchFamily="34" charset="0"/>
                <a:ea typeface="+mn-ea"/>
                <a:cs typeface="+mn-cs"/>
              </a:rPr>
              <a:t>Gray</a:t>
            </a: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 Equity, Balanced, Stable and rand-denominated offshore funds may invest in foreign funds managed by Orbis Investment Management Limited, our offshore investment partner.  </a:t>
            </a: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1"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 </a:t>
            </a:r>
            <a:endPar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endParaRP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A feeder fund is a unit trust that invests in another single unit trust which charges its own fees. A fund of funds is a unit trust that invests in other unit trusts, which charge their own fees. Allan </a:t>
            </a:r>
            <a:r>
              <a:rPr kumimoji="0" lang="en-GB" sz="900" b="0" i="0" u="none" strike="noStrike" kern="1200" cap="none" spc="0" normalizeH="0" baseline="0" noProof="0" dirty="0" err="1">
                <a:ln>
                  <a:noFill/>
                </a:ln>
                <a:solidFill>
                  <a:schemeClr val="tx2"/>
                </a:solidFill>
                <a:effectLst/>
                <a:uLnTx/>
                <a:uFillTx/>
                <a:latin typeface="Arial" panose="020B0604020202020204" pitchFamily="34" charset="0"/>
                <a:ea typeface="+mn-ea"/>
                <a:cs typeface="+mn-cs"/>
              </a:rPr>
              <a:t>Gray</a:t>
            </a: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 does not charge any additional fees in its feeder fund or funds of funds.</a:t>
            </a: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0" i="1" u="none" strike="noStrike" kern="1200" cap="none" spc="0" normalizeH="0" baseline="0" noProof="0" dirty="0">
                <a:ln>
                  <a:noFill/>
                </a:ln>
                <a:solidFill>
                  <a:schemeClr val="tx2"/>
                </a:solidFill>
                <a:effectLst/>
                <a:uLnTx/>
                <a:uFillTx/>
                <a:latin typeface="Arial" panose="020B0604020202020204" pitchFamily="34" charset="0"/>
                <a:ea typeface="+mn-ea"/>
                <a:cs typeface="+mn-cs"/>
              </a:rPr>
              <a:t> </a:t>
            </a:r>
            <a:endPar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endParaRPr>
          </a:p>
          <a:p>
            <a:pPr marL="0" marR="0" lvl="0" indent="0" algn="just" defTabSz="609585" rtl="0" eaLnBrk="1" fontAlgn="auto" latinLnBrk="0" hangingPunct="1">
              <a:lnSpc>
                <a:spcPts val="112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The Allan </a:t>
            </a:r>
            <a:r>
              <a:rPr kumimoji="0" lang="en-GB" sz="900" b="0" i="0" u="none" strike="noStrike" kern="1200" cap="none" spc="0" normalizeH="0" baseline="0" noProof="0" dirty="0" err="1">
                <a:ln>
                  <a:noFill/>
                </a:ln>
                <a:solidFill>
                  <a:schemeClr val="tx2"/>
                </a:solidFill>
                <a:effectLst/>
                <a:uLnTx/>
                <a:uFillTx/>
                <a:latin typeface="Arial" panose="020B0604020202020204" pitchFamily="34" charset="0"/>
                <a:ea typeface="+mn-ea"/>
                <a:cs typeface="+mn-cs"/>
              </a:rPr>
              <a:t>Gray</a:t>
            </a: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 Money Market Fund is not a bank deposit account</a:t>
            </a:r>
            <a:r>
              <a:rPr kumimoji="0" lang="en-GB" sz="900" b="1"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 </a:t>
            </a:r>
            <a:r>
              <a:rPr kumimoji="0" lang="en-GB" sz="9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The Fund aims to maintain a constant price of 100 cents per unit. The total return an investor receives is made up of interest received and any gain or loss made on instruments held by the Fund. While capital losses are unlikely, they can occur if, for example, one of the issuers of an instrument defaults. In this event investors may lose some of their capital. To maintain a constant price of 100 cents per unit, investors’ unit holdings will be reduced to the extent of such losses. The yield is calculated according to the applicable ASISA Standards. Excessive withdrawals from the Fund may place it under liquidity pressure; if this happens withdrawals may be ring-fenced and managed over a period of time.</a:t>
            </a:r>
            <a:endParaRPr lang="en-GB" sz="900" b="1" dirty="0">
              <a:solidFill>
                <a:schemeClr val="tx2"/>
              </a:solidFill>
              <a:latin typeface="Arial" panose="020B0604020202020204" pitchFamily="34" charset="0"/>
            </a:endParaRPr>
          </a:p>
          <a:p>
            <a:pPr algn="just">
              <a:lnSpc>
                <a:spcPts val="1120"/>
              </a:lnSpc>
              <a:defRPr/>
            </a:pPr>
            <a:endParaRPr lang="en-GB" sz="900" b="1" dirty="0">
              <a:solidFill>
                <a:schemeClr val="tx2"/>
              </a:solidFill>
              <a:latin typeface="Arial" panose="020B0604020202020204" pitchFamily="34" charset="0"/>
            </a:endParaRPr>
          </a:p>
          <a:p>
            <a:pPr algn="just">
              <a:lnSpc>
                <a:spcPts val="1120"/>
              </a:lnSpc>
              <a:defRPr/>
            </a:pPr>
            <a:r>
              <a:rPr lang="en-GB" sz="900" b="1" dirty="0">
                <a:solidFill>
                  <a:schemeClr val="tx2"/>
                </a:solidFill>
                <a:latin typeface="Arial" panose="020B0604020202020204" pitchFamily="34" charset="0"/>
              </a:rPr>
              <a:t>Total expense ratio (TER) and transaction costs </a:t>
            </a:r>
          </a:p>
          <a:p>
            <a:pPr algn="just">
              <a:lnSpc>
                <a:spcPts val="1120"/>
              </a:lnSpc>
              <a:defRPr/>
            </a:pPr>
            <a:r>
              <a:rPr lang="en-GB" sz="900" b="0" dirty="0">
                <a:solidFill>
                  <a:schemeClr val="tx2"/>
                </a:solidFill>
                <a:latin typeface="Arial" panose="020B0604020202020204" pitchFamily="34" charset="0"/>
              </a:rPr>
              <a:t>The total expense ratio (TER) is the annualised percentage of the Fund’s average assets under management that has been used to pay the Fund’s actual expenses over the past one- and three-year periods. The TER includes the annual management fees that have been charged (both the fee at benchmark and any performance component charged), VAT and other expenses like audit and trustee fees. Transaction costs (including brokerage, Securities Transfer Tax [STT], STRATE and FSCA Investor Protection Levy and VAT thereon) are shown separately. Transaction costs are a necessary cost in administering the Fund and impact Fund returns. They should not be considered in isolation as returns may be impacted by many other factors over time including market returns, the type of financial product, the investment decisions of the investment manager and the TER. Since Fund returns are quoted after the deduction of these expenses, the TER and transaction costs should not be deducted again from published returns. As unit trust expenses vary, the current TER cannot be used as an indication of future TERs. A higher TER does not necessarily imply a poor return, nor does a low TER imply a good return. Instead, when investing, the investment objective of the Fund should be aligned with the investor’s objective and compared against the performance of the Fund. The TER and other funds’ TERs should then be used to evaluate whether the Fund performance offers value for money. The sum of the TER and transaction costs is shown as the total investment charge.  </a:t>
            </a:r>
          </a:p>
          <a:p>
            <a:pPr algn="just">
              <a:lnSpc>
                <a:spcPts val="1120"/>
              </a:lnSpc>
              <a:defRPr/>
            </a:pPr>
            <a:r>
              <a:rPr lang="en-GB" sz="900" b="1" dirty="0">
                <a:solidFill>
                  <a:schemeClr val="tx2"/>
                </a:solidFill>
                <a:latin typeface="Arial" panose="020B0604020202020204" pitchFamily="34" charset="0"/>
              </a:rPr>
              <a:t>  </a:t>
            </a:r>
          </a:p>
          <a:p>
            <a:pPr algn="just">
              <a:lnSpc>
                <a:spcPts val="1120"/>
              </a:lnSpc>
              <a:defRPr/>
            </a:pPr>
            <a:r>
              <a:rPr lang="en-GB" sz="900" b="1" dirty="0">
                <a:solidFill>
                  <a:schemeClr val="tx2"/>
                </a:solidFill>
                <a:latin typeface="Arial" panose="020B0604020202020204" pitchFamily="34" charset="0"/>
              </a:rPr>
              <a:t>Additional information for retirement fund members and investors in the tax-free investment account, living annuity and endowment </a:t>
            </a:r>
          </a:p>
          <a:p>
            <a:pPr algn="just">
              <a:lnSpc>
                <a:spcPts val="1120"/>
              </a:lnSpc>
              <a:defRPr/>
            </a:pPr>
            <a:r>
              <a:rPr lang="en-GB" sz="900" b="0" dirty="0">
                <a:solidFill>
                  <a:schemeClr val="tx2"/>
                </a:solidFill>
                <a:latin typeface="Arial" panose="020B0604020202020204" pitchFamily="34" charset="0"/>
              </a:rPr>
              <a:t>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Retirement Annuity Fund, 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Pension Preservation Fund and 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Provident Preservation Fund and 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Umbrella Retirement Fund (comprising of 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Umbrella Pension Fund and 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Umbrella Provident Fund) are all administered by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Investment Services Proprietary Limited, an authorised administrative financial services provider and approved under section 13B of the Pension Funds Act as a benefits administrator. The Allan Gray Tax-Free Investment Account, Allan Gray Living Annuity and the Allan Gray Endowment are underwritten by Allan Gray Life Limited, a registered insurer licensed to provide life insurance products as defined in the Insurance Act 18 of 2017. The underlying investment options of the Allan </a:t>
            </a:r>
            <a:r>
              <a:rPr lang="en-GB" sz="900" b="0" dirty="0" err="1">
                <a:solidFill>
                  <a:schemeClr val="tx2"/>
                </a:solidFill>
                <a:latin typeface="Arial" panose="020B0604020202020204" pitchFamily="34" charset="0"/>
              </a:rPr>
              <a:t>Gray</a:t>
            </a:r>
            <a:r>
              <a:rPr lang="en-GB" sz="900" b="0" dirty="0">
                <a:solidFill>
                  <a:schemeClr val="tx2"/>
                </a:solidFill>
                <a:latin typeface="Arial" panose="020B0604020202020204" pitchFamily="34" charset="0"/>
              </a:rPr>
              <a:t> individual products are portfolios of Collective Investment Schemes in Securities (unit trusts or funds).</a:t>
            </a:r>
          </a:p>
        </p:txBody>
      </p:sp>
      <p:sp>
        <p:nvSpPr>
          <p:cNvPr id="2" name="Text Placeholder 3">
            <a:extLst>
              <a:ext uri="{FF2B5EF4-FFF2-40B4-BE49-F238E27FC236}">
                <a16:creationId xmlns:a16="http://schemas.microsoft.com/office/drawing/2014/main" id="{D0034209-A02F-F984-666E-E676B3016B43}"/>
              </a:ext>
            </a:extLst>
          </p:cNvPr>
          <p:cNvSpPr>
            <a:spLocks noGrp="1"/>
          </p:cNvSpPr>
          <p:nvPr>
            <p:ph type="body" sz="quarter" idx="10" hasCustomPrompt="1"/>
          </p:nvPr>
        </p:nvSpPr>
        <p:spPr>
          <a:xfrm>
            <a:off x="518930" y="862360"/>
            <a:ext cx="10160000" cy="406400"/>
          </a:xfrm>
          <a:prstGeom prst="rect">
            <a:avLst/>
          </a:prstGeom>
        </p:spPr>
        <p:txBody>
          <a:bodyPr lIns="0" tIns="0" rIns="0" bIns="0"/>
          <a:lstStyle>
            <a:lvl1pPr marL="0" indent="0">
              <a:buNone/>
              <a:defRPr sz="2200" b="0" i="0">
                <a:solidFill>
                  <a:schemeClr val="tx2"/>
                </a:solidFill>
                <a:latin typeface="Georgia" panose="02040502050405020303" pitchFamily="18" charset="0"/>
              </a:defRPr>
            </a:lvl1pPr>
            <a:lvl2pPr marL="609585" indent="0">
              <a:buNone/>
              <a:defRPr sz="2400" b="1">
                <a:solidFill>
                  <a:srgbClr val="ED0025"/>
                </a:solidFill>
              </a:defRPr>
            </a:lvl2pPr>
            <a:lvl3pPr marL="1219170" indent="0">
              <a:buNone/>
              <a:defRPr sz="2400" b="1">
                <a:solidFill>
                  <a:srgbClr val="ED0025"/>
                </a:solidFill>
              </a:defRPr>
            </a:lvl3pPr>
            <a:lvl4pPr marL="1828754" indent="0">
              <a:buNone/>
              <a:defRPr sz="2400" b="1">
                <a:solidFill>
                  <a:srgbClr val="ED0025"/>
                </a:solidFill>
              </a:defRPr>
            </a:lvl4pPr>
            <a:lvl5pPr marL="2438339" indent="0">
              <a:buNone/>
              <a:defRPr sz="2400" b="1">
                <a:solidFill>
                  <a:srgbClr val="ED0025"/>
                </a:solidFill>
              </a:defRPr>
            </a:lvl5pPr>
          </a:lstStyle>
          <a:p>
            <a:pPr lvl="0"/>
            <a:r>
              <a:rPr lang="en-US" dirty="0"/>
              <a:t>Important information</a:t>
            </a:r>
          </a:p>
        </p:txBody>
      </p:sp>
      <p:grpSp>
        <p:nvGrpSpPr>
          <p:cNvPr id="3" name="Group 2">
            <a:extLst>
              <a:ext uri="{FF2B5EF4-FFF2-40B4-BE49-F238E27FC236}">
                <a16:creationId xmlns:a16="http://schemas.microsoft.com/office/drawing/2014/main" id="{1A99C8DE-7F17-2ABB-FE3A-1897E0B29F5C}"/>
              </a:ext>
            </a:extLst>
          </p:cNvPr>
          <p:cNvGrpSpPr/>
          <p:nvPr userDrawn="1"/>
        </p:nvGrpSpPr>
        <p:grpSpPr>
          <a:xfrm>
            <a:off x="0" y="-210682"/>
            <a:ext cx="12192000" cy="1186068"/>
            <a:chOff x="0" y="-210682"/>
            <a:chExt cx="12192000" cy="1186068"/>
          </a:xfrm>
        </p:grpSpPr>
        <p:sp>
          <p:nvSpPr>
            <p:cNvPr id="8" name="Rectangle 7">
              <a:extLst>
                <a:ext uri="{FF2B5EF4-FFF2-40B4-BE49-F238E27FC236}">
                  <a16:creationId xmlns:a16="http://schemas.microsoft.com/office/drawing/2014/main" id="{67D6E887-BF3A-CE70-7A57-15B33D468B6B}"/>
                </a:ext>
              </a:extLst>
            </p:cNvPr>
            <p:cNvSpPr/>
            <p:nvPr userDrawn="1"/>
          </p:nvSpPr>
          <p:spPr>
            <a:xfrm>
              <a:off x="0" y="0"/>
              <a:ext cx="12192000" cy="764704"/>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9EB4618-3B32-E4B3-5A98-BCEE6B5A8615}"/>
                </a:ext>
              </a:extLst>
            </p:cNvPr>
            <p:cNvPicPr>
              <a:picLocks noChangeAspect="1"/>
            </p:cNvPicPr>
            <p:nvPr userDrawn="1"/>
          </p:nvPicPr>
          <p:blipFill rotWithShape="1">
            <a:blip r:embed="rId2">
              <a:biLevel thresh="25000"/>
              <a:lum contrast="20000"/>
            </a:blip>
            <a:srcRect l="38133"/>
            <a:stretch/>
          </p:blipFill>
          <p:spPr>
            <a:xfrm>
              <a:off x="10848528" y="121864"/>
              <a:ext cx="967600" cy="524249"/>
            </a:xfrm>
            <a:prstGeom prst="rect">
              <a:avLst/>
            </a:prstGeom>
          </p:spPr>
        </p:pic>
        <p:pic>
          <p:nvPicPr>
            <p:cNvPr id="10" name="Picture 9" descr="Logo, company name&#10;&#10;Description automatically generated">
              <a:extLst>
                <a:ext uri="{FF2B5EF4-FFF2-40B4-BE49-F238E27FC236}">
                  <a16:creationId xmlns:a16="http://schemas.microsoft.com/office/drawing/2014/main" id="{BE34CA5E-43E6-5FEE-6C09-45AA0B0B353F}"/>
                </a:ext>
              </a:extLst>
            </p:cNvPr>
            <p:cNvPicPr>
              <a:picLocks noChangeAspect="1"/>
            </p:cNvPicPr>
            <p:nvPr userDrawn="1"/>
          </p:nvPicPr>
          <p:blipFill>
            <a:blip r:embed="rId3"/>
            <a:stretch>
              <a:fillRect/>
            </a:stretch>
          </p:blipFill>
          <p:spPr>
            <a:xfrm>
              <a:off x="363514" y="-210682"/>
              <a:ext cx="1847528" cy="1186068"/>
            </a:xfrm>
            <a:prstGeom prst="rect">
              <a:avLst/>
            </a:prstGeom>
          </p:spPr>
        </p:pic>
      </p:grpSp>
    </p:spTree>
    <p:extLst>
      <p:ext uri="{BB962C8B-B14F-4D97-AF65-F5344CB8AC3E}">
        <p14:creationId xmlns:p14="http://schemas.microsoft.com/office/powerpoint/2010/main" val="42303119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11/7/2024</a:t>
            </a:fld>
            <a:endParaRPr lang="en-US"/>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1399501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1844EB1-5C45-EFE8-51B5-A2EEDEE9985C}"/>
              </a:ext>
            </a:extLst>
          </p:cNvPr>
          <p:cNvSpPr txBox="1">
            <a:spLocks/>
          </p:cNvSpPr>
          <p:nvPr userDrawn="1"/>
        </p:nvSpPr>
        <p:spPr>
          <a:xfrm>
            <a:off x="5758677" y="6397185"/>
            <a:ext cx="674645" cy="292608"/>
          </a:xfrm>
          <a:prstGeom prst="rect">
            <a:avLst/>
          </a:prstGeom>
          <a:noFill/>
        </p:spPr>
        <p:txBody>
          <a:bodyPr lIns="0" tIns="0" rIns="0" bIns="0" anchor="ctr">
            <a:noAutofit/>
          </a:bodyPr>
          <a:lstStyle>
            <a:lvl1pPr marL="0" indent="0" algn="r" defTabSz="457200" rtl="0" eaLnBrk="1" latinLnBrk="0" hangingPunct="1">
              <a:spcBef>
                <a:spcPct val="20000"/>
              </a:spcBef>
              <a:buFont typeface="Arial"/>
              <a:buNone/>
              <a:defRPr sz="800" b="0" kern="1200">
                <a:solidFill>
                  <a:srgbClr val="FF0000"/>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Arial" charset="0"/>
                <a:ea typeface="Arial" charset="0"/>
                <a:cs typeface="Arial" charset="0"/>
              </a:defRPr>
            </a:lvl2pPr>
            <a:lvl3pPr marL="1143000" indent="-228600" algn="l" defTabSz="457200" rtl="0" eaLnBrk="1" latinLnBrk="0" hangingPunct="1">
              <a:spcBef>
                <a:spcPct val="20000"/>
              </a:spcBef>
              <a:buFont typeface="Arial"/>
              <a:buChar char="•"/>
              <a:defRPr sz="24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Font typeface="Arial"/>
              <a:buChar char="–"/>
              <a:defRPr sz="12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Font typeface="Arial"/>
              <a:buChar char="»"/>
              <a:defRPr sz="12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a:solidFill>
                  <a:schemeClr val="accent1"/>
                </a:solidFill>
              </a:rPr>
              <a:t> PAGE </a:t>
            </a:r>
            <a:fld id="{C9F613D1-6D1E-403E-848F-3ABA33381598}" type="slidenum">
              <a:rPr lang="en-US" sz="700" smtClean="0">
                <a:solidFill>
                  <a:schemeClr val="accent1"/>
                </a:solidFill>
              </a:rPr>
              <a:pPr algn="ctr"/>
              <a:t>‹#›</a:t>
            </a:fld>
            <a:endParaRPr lang="en-GB" sz="700" dirty="0">
              <a:solidFill>
                <a:schemeClr val="accent1"/>
              </a:solidFill>
            </a:endParaRPr>
          </a:p>
        </p:txBody>
      </p:sp>
      <p:sp>
        <p:nvSpPr>
          <p:cNvPr id="3" name="TextBox 2">
            <a:extLst>
              <a:ext uri="{FF2B5EF4-FFF2-40B4-BE49-F238E27FC236}">
                <a16:creationId xmlns:a16="http://schemas.microsoft.com/office/drawing/2014/main" id="{3CF12D49-0C21-995D-7FA8-2D636EADBF7F}"/>
              </a:ext>
            </a:extLst>
          </p:cNvPr>
          <p:cNvSpPr txBox="1"/>
          <p:nvPr userDrawn="1"/>
        </p:nvSpPr>
        <p:spPr>
          <a:xfrm>
            <a:off x="8035572" y="6443461"/>
            <a:ext cx="5765284" cy="200055"/>
          </a:xfrm>
          <a:prstGeom prst="rect">
            <a:avLst/>
          </a:prstGeom>
          <a:noFill/>
        </p:spPr>
        <p:txBody>
          <a:bodyPr wrap="square" lIns="0" rIns="0" rtlCol="0">
            <a:spAutoFit/>
          </a:bodyPr>
          <a:lstStyle/>
          <a:p>
            <a:r>
              <a:rPr lang="en-US" sz="700" dirty="0">
                <a:solidFill>
                  <a:srgbClr val="7D7E80"/>
                </a:solidFill>
                <a:latin typeface="Arial"/>
                <a:cs typeface="Arial"/>
              </a:rPr>
              <a:t>Allan Gray Proprietary Limited is an </a:t>
            </a:r>
            <a:r>
              <a:rPr lang="en-US" sz="700" dirty="0" err="1">
                <a:solidFill>
                  <a:srgbClr val="7D7E80"/>
                </a:solidFill>
                <a:latin typeface="Arial"/>
                <a:cs typeface="Arial"/>
              </a:rPr>
              <a:t>authorised</a:t>
            </a:r>
            <a:r>
              <a:rPr lang="en-US" sz="700" dirty="0">
                <a:solidFill>
                  <a:srgbClr val="7D7E80"/>
                </a:solidFill>
                <a:latin typeface="Arial"/>
                <a:cs typeface="Arial"/>
              </a:rPr>
              <a:t> financial services provider. © Allan Gray 2024</a:t>
            </a:r>
          </a:p>
        </p:txBody>
      </p:sp>
    </p:spTree>
    <p:extLst>
      <p:ext uri="{BB962C8B-B14F-4D97-AF65-F5344CB8AC3E}">
        <p14:creationId xmlns:p14="http://schemas.microsoft.com/office/powerpoint/2010/main" val="159511585"/>
      </p:ext>
    </p:extLst>
  </p:cSld>
  <p:clrMap bg1="lt1" tx1="dk1" bg2="lt2" tx2="dk2" accent1="accent1" accent2="accent2" accent3="accent3" accent4="accent4" accent5="accent5" accent6="accent6" hlink="hlink" folHlink="folHlink"/>
  <p:sldLayoutIdLst>
    <p:sldLayoutId id="2147493525" r:id="rId1"/>
    <p:sldLayoutId id="2147493562" r:id="rId2"/>
    <p:sldLayoutId id="2147493526" r:id="rId3"/>
    <p:sldLayoutId id="2147493529" r:id="rId4"/>
    <p:sldLayoutId id="2147493560" r:id="rId5"/>
    <p:sldLayoutId id="2147493556" r:id="rId6"/>
    <p:sldLayoutId id="2147493559" r:id="rId7"/>
    <p:sldLayoutId id="2147493530" r:id="rId8"/>
    <p:sldLayoutId id="2147493561" r:id="rId9"/>
    <p:sldLayoutId id="2147493563" r:id="rId10"/>
    <p:sldLayoutId id="2147493534" r:id="rId11"/>
    <p:sldLayoutId id="2147493553" r:id="rId12"/>
    <p:sldLayoutId id="2147493557" r:id="rId13"/>
    <p:sldLayoutId id="2147493538" r:id="rId14"/>
    <p:sldLayoutId id="2147493540" r:id="rId15"/>
    <p:sldLayoutId id="2147493541" r:id="rId16"/>
    <p:sldLayoutId id="2147493542" r:id="rId17"/>
    <p:sldLayoutId id="2147493564" r:id="rId18"/>
  </p:sldLayoutIdLst>
  <p:txStyles>
    <p:titleStyle>
      <a:lvl1pPr algn="l" defTabSz="609585" rtl="0" eaLnBrk="1" latinLnBrk="0" hangingPunct="1">
        <a:spcBef>
          <a:spcPct val="0"/>
        </a:spcBef>
        <a:buNone/>
        <a:defRPr sz="3733" b="1" kern="1200">
          <a:solidFill>
            <a:srgbClr val="ED0025"/>
          </a:solidFill>
          <a:latin typeface="Georgia" charset="0"/>
          <a:ea typeface="Georgia" charset="0"/>
          <a:cs typeface="Georgia" charset="0"/>
        </a:defRPr>
      </a:lvl1pPr>
    </p:titleStyle>
    <p:bodyStyle>
      <a:lvl1pPr marL="457189" indent="-457189" algn="l" defTabSz="609585" rtl="0" eaLnBrk="1" latinLnBrk="0" hangingPunct="1">
        <a:spcBef>
          <a:spcPct val="20000"/>
        </a:spcBef>
        <a:buFont typeface="Arial"/>
        <a:buChar char="•"/>
        <a:defRPr sz="3733" kern="1200">
          <a:solidFill>
            <a:schemeClr val="tx1"/>
          </a:solidFill>
          <a:latin typeface="Arial" charset="0"/>
          <a:ea typeface="Arial" charset="0"/>
          <a:cs typeface="Arial" charset="0"/>
        </a:defRPr>
      </a:lvl1pPr>
      <a:lvl2pPr marL="990575" indent="-380990" algn="l" defTabSz="609585" rtl="0" eaLnBrk="1" latinLnBrk="0" hangingPunct="1">
        <a:spcBef>
          <a:spcPct val="20000"/>
        </a:spcBef>
        <a:buFont typeface="Arial"/>
        <a:buChar char="–"/>
        <a:defRPr sz="3733" kern="1200">
          <a:solidFill>
            <a:schemeClr val="tx1"/>
          </a:solidFill>
          <a:latin typeface="Arial" charset="0"/>
          <a:ea typeface="Arial" charset="0"/>
          <a:cs typeface="Arial" charset="0"/>
        </a:defRPr>
      </a:lvl2pPr>
      <a:lvl3pPr marL="1523962" indent="-304792" algn="l" defTabSz="609585" rtl="0" eaLnBrk="1" latinLnBrk="0" hangingPunct="1">
        <a:spcBef>
          <a:spcPct val="20000"/>
        </a:spcBef>
        <a:buFont typeface="Arial"/>
        <a:buChar char="•"/>
        <a:defRPr sz="3200" kern="1200">
          <a:solidFill>
            <a:schemeClr val="tx1"/>
          </a:solidFill>
          <a:latin typeface="Arial" charset="0"/>
          <a:ea typeface="Arial" charset="0"/>
          <a:cs typeface="Arial" charset="0"/>
        </a:defRPr>
      </a:lvl3pPr>
      <a:lvl4pPr marL="2133547" indent="-304792" algn="l" defTabSz="609585" rtl="0" eaLnBrk="1" latinLnBrk="0" hangingPunct="1">
        <a:spcBef>
          <a:spcPct val="20000"/>
        </a:spcBef>
        <a:buFont typeface="Arial"/>
        <a:buChar char="–"/>
        <a:defRPr sz="1600" kern="1200">
          <a:solidFill>
            <a:schemeClr val="tx1"/>
          </a:solidFill>
          <a:latin typeface="Arial" charset="0"/>
          <a:ea typeface="Arial" charset="0"/>
          <a:cs typeface="Arial" charset="0"/>
        </a:defRPr>
      </a:lvl4pPr>
      <a:lvl5pPr marL="2743131" indent="-304792" algn="l" defTabSz="609585" rtl="0" eaLnBrk="1" latinLnBrk="0" hangingPunct="1">
        <a:spcBef>
          <a:spcPct val="20000"/>
        </a:spcBef>
        <a:buFont typeface="Arial"/>
        <a:buChar char="»"/>
        <a:defRPr sz="1600" kern="1200">
          <a:solidFill>
            <a:schemeClr val="tx1"/>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0" userDrawn="1">
          <p15:clr>
            <a:srgbClr val="F26B43"/>
          </p15:clr>
        </p15:guide>
        <p15:guide id="2" pos="7348" userDrawn="1">
          <p15:clr>
            <a:srgbClr val="F26B43"/>
          </p15:clr>
        </p15:guide>
        <p15:guide id="3" pos="635" userDrawn="1">
          <p15:clr>
            <a:srgbClr val="F26B43"/>
          </p15:clr>
        </p15:guide>
        <p15:guide id="4" orient="horz" pos="708" userDrawn="1">
          <p15:clr>
            <a:srgbClr val="F26B43"/>
          </p15:clr>
        </p15:guide>
        <p15:guide id="5" orient="horz" pos="1011" userDrawn="1">
          <p15:clr>
            <a:srgbClr val="F26B43"/>
          </p15:clr>
        </p15:guide>
        <p15:guide id="6" orient="horz" pos="1313" userDrawn="1">
          <p15:clr>
            <a:srgbClr val="F26B43"/>
          </p15:clr>
        </p15:guide>
        <p15:guide id="7" orient="horz" pos="3952" userDrawn="1">
          <p15:clr>
            <a:srgbClr val="F26B43"/>
          </p15:clr>
        </p15:guide>
        <p15:guide id="8" orient="horz" pos="407" userDrawn="1">
          <p15:clr>
            <a:srgbClr val="F26B43"/>
          </p15:clr>
        </p15:guide>
        <p15:guide id="9" pos="7045" userDrawn="1">
          <p15:clr>
            <a:srgbClr val="F26B43"/>
          </p15:clr>
        </p15:guide>
        <p15:guide id="10" pos="6743" userDrawn="1">
          <p15:clr>
            <a:srgbClr val="F26B43"/>
          </p15:clr>
        </p15:guide>
        <p15:guide id="11" pos="93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551384" y="4368186"/>
            <a:ext cx="4512403" cy="644989"/>
          </a:xfrm>
        </p:spPr>
        <p:txBody>
          <a:bodyPr/>
          <a:lstStyle/>
          <a:p>
            <a:pPr marL="0" lvl="0" indent="0">
              <a:buNone/>
            </a:pPr>
            <a:r>
              <a:rPr lang="en-ZA" dirty="0"/>
              <a:t>Terence van Schalkwyk</a:t>
            </a:r>
            <a:endParaRPr lang="en-US" dirty="0"/>
          </a:p>
        </p:txBody>
      </p:sp>
      <p:sp>
        <p:nvSpPr>
          <p:cNvPr id="2" name="Title 1"/>
          <p:cNvSpPr>
            <a:spLocks noGrp="1"/>
          </p:cNvSpPr>
          <p:nvPr>
            <p:ph type="title"/>
          </p:nvPr>
        </p:nvSpPr>
        <p:spPr>
          <a:xfrm>
            <a:off x="551384" y="2204864"/>
            <a:ext cx="4320480" cy="1584176"/>
          </a:xfrm>
        </p:spPr>
        <p:txBody>
          <a:bodyPr>
            <a:noAutofit/>
          </a:bodyPr>
          <a:lstStyle/>
          <a:p>
            <a:pPr marL="0" lvl="0" indent="0">
              <a:buNone/>
            </a:pPr>
            <a:r>
              <a:rPr lang="en-US" sz="3200" dirty="0"/>
              <a:t>Knocking on data </a:t>
            </a:r>
            <a:r>
              <a:rPr lang="en-ZA" sz="3200" dirty="0"/>
              <a:t>democratisations</a:t>
            </a:r>
            <a:r>
              <a:rPr lang="en-US" sz="3200" dirty="0"/>
              <a:t> door</a:t>
            </a:r>
          </a:p>
        </p:txBody>
      </p:sp>
      <p:cxnSp>
        <p:nvCxnSpPr>
          <p:cNvPr id="8" name="Straight Connector 7">
            <a:extLst>
              <a:ext uri="{FF2B5EF4-FFF2-40B4-BE49-F238E27FC236}">
                <a16:creationId xmlns:a16="http://schemas.microsoft.com/office/drawing/2014/main" id="{EBA2B8AC-DE6F-F7D5-8A36-0F4C09397986}"/>
              </a:ext>
            </a:extLst>
          </p:cNvPr>
          <p:cNvCxnSpPr/>
          <p:nvPr/>
        </p:nvCxnSpPr>
        <p:spPr>
          <a:xfrm>
            <a:off x="527050" y="3861048"/>
            <a:ext cx="1488067"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082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1991544" y="2996952"/>
            <a:ext cx="2304254" cy="469667"/>
          </a:xfrm>
        </p:spPr>
        <p:txBody>
          <a:bodyPr/>
          <a:lstStyle/>
          <a:p>
            <a:r>
              <a:rPr lang="en-US" dirty="0"/>
              <a:t>Introduction</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7888" y="1859922"/>
            <a:ext cx="5760640" cy="2808288"/>
          </a:xfrm>
        </p:spPr>
        <p:txBody>
          <a:bodyPr anchor="ctr"/>
          <a:lstStyle/>
          <a:p>
            <a:r>
              <a:rPr lang="en-US" dirty="0"/>
              <a:t>Allan Gray</a:t>
            </a:r>
          </a:p>
          <a:p>
            <a:pPr lvl="1"/>
            <a:r>
              <a:rPr lang="en-US" sz="1600" dirty="0"/>
              <a:t>Investment Company Based In Cape Town</a:t>
            </a:r>
          </a:p>
          <a:p>
            <a:r>
              <a:rPr lang="en-US" dirty="0"/>
              <a:t>Group IT Business Services Team</a:t>
            </a:r>
          </a:p>
          <a:p>
            <a:pPr lvl="1"/>
            <a:r>
              <a:rPr lang="en-US" sz="1600" dirty="0"/>
              <a:t>Small team of 5</a:t>
            </a:r>
          </a:p>
          <a:p>
            <a:pPr lvl="1"/>
            <a:r>
              <a:rPr lang="en-US" sz="1600" dirty="0"/>
              <a:t>Provides the tools for business to do their work</a:t>
            </a:r>
          </a:p>
          <a:p>
            <a:r>
              <a:rPr lang="en-US" dirty="0"/>
              <a:t>Terence van Schalkwyk</a:t>
            </a:r>
          </a:p>
          <a:p>
            <a:pPr lvl="1"/>
            <a:r>
              <a:rPr lang="en-US" sz="1600" dirty="0"/>
              <a:t>Senior Business Analyst at Allan Gray for 16 years</a:t>
            </a:r>
          </a:p>
          <a:p>
            <a:pPr lvl="1"/>
            <a:r>
              <a:rPr lang="en-US" sz="1600"/>
              <a:t>ITSM </a:t>
            </a:r>
            <a:r>
              <a:rPr lang="en-US" sz="1600" dirty="0"/>
              <a:t>South Africa Community Leader</a:t>
            </a:r>
          </a:p>
        </p:txBody>
      </p:sp>
    </p:spTree>
    <p:extLst>
      <p:ext uri="{BB962C8B-B14F-4D97-AF65-F5344CB8AC3E}">
        <p14:creationId xmlns:p14="http://schemas.microsoft.com/office/powerpoint/2010/main" val="3844105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CA155EFF-872C-CBE2-5B27-3F34AEC3D42E}"/>
              </a:ext>
            </a:extLst>
          </p:cNvPr>
          <p:cNvSpPr txBox="1">
            <a:spLocks/>
          </p:cNvSpPr>
          <p:nvPr/>
        </p:nvSpPr>
        <p:spPr>
          <a:xfrm>
            <a:off x="491107" y="1703445"/>
            <a:ext cx="11137776" cy="406400"/>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en-ZA" dirty="0"/>
              <a:t>What is Data Democratisation to me?</a:t>
            </a:r>
            <a:endParaRPr lang="en-US" dirty="0"/>
          </a:p>
        </p:txBody>
      </p:sp>
      <p:sp>
        <p:nvSpPr>
          <p:cNvPr id="9" name="Text Placeholder 5">
            <a:extLst>
              <a:ext uri="{FF2B5EF4-FFF2-40B4-BE49-F238E27FC236}">
                <a16:creationId xmlns:a16="http://schemas.microsoft.com/office/drawing/2014/main" id="{0586896B-FEDC-89FB-981E-AB4F625BAFFB}"/>
              </a:ext>
            </a:extLst>
          </p:cNvPr>
          <p:cNvSpPr>
            <a:spLocks noGrp="1"/>
          </p:cNvSpPr>
          <p:nvPr>
            <p:ph type="body" sz="quarter" idx="11"/>
          </p:nvPr>
        </p:nvSpPr>
        <p:spPr>
          <a:xfrm>
            <a:off x="491108" y="2197389"/>
            <a:ext cx="11137775" cy="1208947"/>
          </a:xfrm>
          <a:prstGeom prst="rect">
            <a:avLst/>
          </a:prstGeom>
        </p:spPr>
        <p:txBody>
          <a:bodyPr lIns="0" tIns="0" rIns="0" bIns="0"/>
          <a:lstStyle>
            <a:lvl1pPr marL="0" indent="0">
              <a:buNone/>
              <a:defRPr sz="1800">
                <a:solidFill>
                  <a:schemeClr val="tx2"/>
                </a:solidFill>
                <a:latin typeface="+mn-lt"/>
              </a:defRPr>
            </a:lvl1pPr>
            <a:lvl2pPr marL="609585" indent="0">
              <a:buNone/>
              <a:defRPr sz="1867">
                <a:latin typeface="Georgia" panose="02040502050405020303" pitchFamily="18" charset="0"/>
              </a:defRPr>
            </a:lvl2pPr>
            <a:lvl3pPr marL="1219170" indent="0">
              <a:buNone/>
              <a:defRPr sz="1867">
                <a:latin typeface="Georgia" panose="02040502050405020303" pitchFamily="18" charset="0"/>
              </a:defRPr>
            </a:lvl3pPr>
            <a:lvl4pPr marL="1828754" indent="0">
              <a:buNone/>
              <a:defRPr sz="1867">
                <a:latin typeface="Georgia" panose="02040502050405020303" pitchFamily="18" charset="0"/>
              </a:defRPr>
            </a:lvl4pPr>
            <a:lvl5pPr marL="2438339" indent="0">
              <a:buNone/>
              <a:defRPr sz="1867">
                <a:latin typeface="Georgia" panose="02040502050405020303" pitchFamily="18" charset="0"/>
              </a:defRPr>
            </a:lvl5pPr>
          </a:lstStyle>
          <a:p>
            <a:pPr lvl="0"/>
            <a:r>
              <a:rPr lang="en-ZA" b="1" dirty="0"/>
              <a:t>Data democratisation</a:t>
            </a:r>
            <a:r>
              <a:rPr lang="en-ZA" dirty="0"/>
              <a:t> refers to the process of making data </a:t>
            </a:r>
            <a:r>
              <a:rPr lang="en-ZA" b="1" dirty="0"/>
              <a:t>accessible, understandable, and usable by a wide range of people</a:t>
            </a:r>
            <a:r>
              <a:rPr lang="en-ZA" dirty="0"/>
              <a:t> within an organisation—without requiring deep technical expertise. In other words, it’s about removing barriers to data access so that employees at all levels, not just data specialists or IT professionals, can use data to make informed decisions and take action.</a:t>
            </a:r>
            <a:endParaRPr lang="en-US" dirty="0"/>
          </a:p>
        </p:txBody>
      </p:sp>
      <p:sp>
        <p:nvSpPr>
          <p:cNvPr id="2" name="Text Placeholder 3">
            <a:extLst>
              <a:ext uri="{FF2B5EF4-FFF2-40B4-BE49-F238E27FC236}">
                <a16:creationId xmlns:a16="http://schemas.microsoft.com/office/drawing/2014/main" id="{755481CC-7371-B7D6-7383-63EA8469ED7B}"/>
              </a:ext>
            </a:extLst>
          </p:cNvPr>
          <p:cNvSpPr txBox="1">
            <a:spLocks/>
          </p:cNvSpPr>
          <p:nvPr/>
        </p:nvSpPr>
        <p:spPr>
          <a:xfrm>
            <a:off x="491107" y="4045389"/>
            <a:ext cx="11137776" cy="406400"/>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en-ZA" dirty="0"/>
              <a:t>Are we there? Am I able to provide value on this topic?</a:t>
            </a:r>
            <a:endParaRPr lang="en-US" dirty="0"/>
          </a:p>
        </p:txBody>
      </p:sp>
      <p:sp>
        <p:nvSpPr>
          <p:cNvPr id="3" name="Text Placeholder 5">
            <a:extLst>
              <a:ext uri="{FF2B5EF4-FFF2-40B4-BE49-F238E27FC236}">
                <a16:creationId xmlns:a16="http://schemas.microsoft.com/office/drawing/2014/main" id="{EFCAB934-C015-BA36-45E6-AC7443D8EDCF}"/>
              </a:ext>
            </a:extLst>
          </p:cNvPr>
          <p:cNvSpPr txBox="1">
            <a:spLocks/>
          </p:cNvSpPr>
          <p:nvPr/>
        </p:nvSpPr>
        <p:spPr>
          <a:xfrm>
            <a:off x="491108" y="4539333"/>
            <a:ext cx="11137775" cy="406401"/>
          </a:xfrm>
          <a:prstGeom prst="rect">
            <a:avLst/>
          </a:prstGeom>
        </p:spPr>
        <p:txBody>
          <a:bodyPr lIns="0" tIns="0" rIns="0" bIns="0"/>
          <a:lstStyle>
            <a:lvl1pPr marL="0" indent="0" algn="ctr" defTabSz="609585" rtl="0" eaLnBrk="1" latinLnBrk="0" hangingPunct="1">
              <a:spcBef>
                <a:spcPct val="20000"/>
              </a:spcBef>
              <a:buFont typeface="Arial"/>
              <a:buNone/>
              <a:defRPr sz="1800" kern="1200">
                <a:solidFill>
                  <a:schemeClr val="tx2"/>
                </a:solidFill>
                <a:latin typeface="+mn-lt"/>
                <a:ea typeface="Arial" charset="0"/>
                <a:cs typeface="Arial" charset="0"/>
              </a:defRPr>
            </a:lvl1pPr>
            <a:lvl2pPr marL="609585" indent="0" algn="l" defTabSz="609585" rtl="0" eaLnBrk="1" latinLnBrk="0" hangingPunct="1">
              <a:spcBef>
                <a:spcPct val="20000"/>
              </a:spcBef>
              <a:buFont typeface="Arial"/>
              <a:buNone/>
              <a:defRPr sz="1867" kern="1200">
                <a:solidFill>
                  <a:schemeClr val="tx1"/>
                </a:solidFill>
                <a:latin typeface="Georgia" panose="02040502050405020303" pitchFamily="18" charset="0"/>
                <a:ea typeface="Arial" charset="0"/>
                <a:cs typeface="Arial" charset="0"/>
              </a:defRPr>
            </a:lvl2pPr>
            <a:lvl3pPr marL="1219170" indent="0" algn="l" defTabSz="609585" rtl="0" eaLnBrk="1" latinLnBrk="0" hangingPunct="1">
              <a:spcBef>
                <a:spcPct val="20000"/>
              </a:spcBef>
              <a:buFont typeface="Arial"/>
              <a:buNone/>
              <a:defRPr sz="1867" kern="1200">
                <a:solidFill>
                  <a:schemeClr val="tx1"/>
                </a:solidFill>
                <a:latin typeface="Georgia" panose="02040502050405020303" pitchFamily="18" charset="0"/>
                <a:ea typeface="Arial" charset="0"/>
                <a:cs typeface="Arial" charset="0"/>
              </a:defRPr>
            </a:lvl3pPr>
            <a:lvl4pPr marL="1828754" indent="0" algn="l" defTabSz="609585" rtl="0" eaLnBrk="1" latinLnBrk="0" hangingPunct="1">
              <a:spcBef>
                <a:spcPct val="20000"/>
              </a:spcBef>
              <a:buFont typeface="Arial"/>
              <a:buNone/>
              <a:defRPr sz="1867" kern="1200">
                <a:solidFill>
                  <a:schemeClr val="tx1"/>
                </a:solidFill>
                <a:latin typeface="Georgia" panose="02040502050405020303" pitchFamily="18" charset="0"/>
                <a:ea typeface="Arial" charset="0"/>
                <a:cs typeface="Arial" charset="0"/>
              </a:defRPr>
            </a:lvl4pPr>
            <a:lvl5pPr marL="2438339" indent="0" algn="l" defTabSz="609585" rtl="0" eaLnBrk="1" latinLnBrk="0" hangingPunct="1">
              <a:spcBef>
                <a:spcPct val="20000"/>
              </a:spcBef>
              <a:buFont typeface="Arial"/>
              <a:buNone/>
              <a:defRPr sz="1867" kern="1200">
                <a:solidFill>
                  <a:schemeClr val="tx1"/>
                </a:solidFill>
                <a:latin typeface="Georgia" panose="02040502050405020303" pitchFamily="18"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ZA" b="1" dirty="0"/>
              <a:t>Yes, our journey speaks to it, we knocking on data democratisations door….</a:t>
            </a:r>
            <a:endParaRPr lang="en-US" dirty="0"/>
          </a:p>
        </p:txBody>
      </p:sp>
      <p:cxnSp>
        <p:nvCxnSpPr>
          <p:cNvPr id="4" name="Straight Connector 3">
            <a:extLst>
              <a:ext uri="{FF2B5EF4-FFF2-40B4-BE49-F238E27FC236}">
                <a16:creationId xmlns:a16="http://schemas.microsoft.com/office/drawing/2014/main" id="{7B5DA5F8-47CD-F4C7-FB8C-A52BF004E3AD}"/>
              </a:ext>
            </a:extLst>
          </p:cNvPr>
          <p:cNvCxnSpPr>
            <a:cxnSpLocks/>
          </p:cNvCxnSpPr>
          <p:nvPr/>
        </p:nvCxnSpPr>
        <p:spPr>
          <a:xfrm>
            <a:off x="5351967" y="3701276"/>
            <a:ext cx="1488067"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3842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1271464" y="2996952"/>
            <a:ext cx="3024334" cy="469667"/>
          </a:xfrm>
        </p:spPr>
        <p:txBody>
          <a:bodyPr/>
          <a:lstStyle/>
          <a:p>
            <a:r>
              <a:rPr lang="en-US" dirty="0"/>
              <a:t>Where It Started</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7888" y="1859922"/>
            <a:ext cx="5760640" cy="2808288"/>
          </a:xfrm>
        </p:spPr>
        <p:txBody>
          <a:bodyPr anchor="ctr"/>
          <a:lstStyle/>
          <a:p>
            <a:r>
              <a:rPr lang="en-US" dirty="0"/>
              <a:t>Desktop Application</a:t>
            </a:r>
          </a:p>
          <a:p>
            <a:r>
              <a:rPr lang="en-US" dirty="0"/>
              <a:t>Horrible experience</a:t>
            </a:r>
          </a:p>
          <a:p>
            <a:r>
              <a:rPr lang="en-US" dirty="0"/>
              <a:t>You did not want to mention ITSM</a:t>
            </a:r>
          </a:p>
          <a:p>
            <a:r>
              <a:rPr lang="en-US" dirty="0"/>
              <a:t>This led to us </a:t>
            </a:r>
            <a:r>
              <a:rPr lang="en-ZA" dirty="0"/>
              <a:t>realising</a:t>
            </a:r>
            <a:r>
              <a:rPr lang="en-US" dirty="0"/>
              <a:t>…</a:t>
            </a:r>
          </a:p>
        </p:txBody>
      </p:sp>
    </p:spTree>
    <p:extLst>
      <p:ext uri="{BB962C8B-B14F-4D97-AF65-F5344CB8AC3E}">
        <p14:creationId xmlns:p14="http://schemas.microsoft.com/office/powerpoint/2010/main" val="1980575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CA155EFF-872C-CBE2-5B27-3F34AEC3D42E}"/>
              </a:ext>
            </a:extLst>
          </p:cNvPr>
          <p:cNvSpPr txBox="1">
            <a:spLocks/>
          </p:cNvSpPr>
          <p:nvPr/>
        </p:nvSpPr>
        <p:spPr>
          <a:xfrm>
            <a:off x="527112" y="2751336"/>
            <a:ext cx="11137776" cy="1355328"/>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en-US" sz="4000" dirty="0"/>
              <a:t>WE NEED A NEW </a:t>
            </a:r>
          </a:p>
          <a:p>
            <a:pPr algn="ctr"/>
            <a:r>
              <a:rPr lang="en-US" sz="4000" dirty="0"/>
              <a:t>IT SERVICE MANAGEMENT SYSTEM</a:t>
            </a:r>
          </a:p>
        </p:txBody>
      </p:sp>
    </p:spTree>
    <p:extLst>
      <p:ext uri="{BB962C8B-B14F-4D97-AF65-F5344CB8AC3E}">
        <p14:creationId xmlns:p14="http://schemas.microsoft.com/office/powerpoint/2010/main" val="3430574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1919536" y="2996952"/>
            <a:ext cx="2376262" cy="469667"/>
          </a:xfrm>
        </p:spPr>
        <p:txBody>
          <a:bodyPr/>
          <a:lstStyle/>
          <a:p>
            <a:r>
              <a:rPr lang="en-US" dirty="0"/>
              <a:t>The Decision</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7888" y="1859922"/>
            <a:ext cx="5760640" cy="2808288"/>
          </a:xfrm>
        </p:spPr>
        <p:txBody>
          <a:bodyPr anchor="ctr"/>
          <a:lstStyle/>
          <a:p>
            <a:r>
              <a:rPr lang="en-US" dirty="0"/>
              <a:t>Shortlisted two popular systems</a:t>
            </a:r>
          </a:p>
          <a:p>
            <a:r>
              <a:rPr lang="en-US" dirty="0"/>
              <a:t>Ivanti Service Manager selected</a:t>
            </a:r>
          </a:p>
          <a:p>
            <a:r>
              <a:rPr lang="en-US" dirty="0"/>
              <a:t>Cost and Implementation partner availability</a:t>
            </a:r>
          </a:p>
        </p:txBody>
      </p:sp>
    </p:spTree>
    <p:extLst>
      <p:ext uri="{BB962C8B-B14F-4D97-AF65-F5344CB8AC3E}">
        <p14:creationId xmlns:p14="http://schemas.microsoft.com/office/powerpoint/2010/main" val="38061559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2135560" y="2996952"/>
            <a:ext cx="2160238" cy="469667"/>
          </a:xfrm>
        </p:spPr>
        <p:txBody>
          <a:bodyPr/>
          <a:lstStyle/>
          <a:p>
            <a:r>
              <a:rPr lang="en-US" dirty="0"/>
              <a:t>The Project</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7888" y="1859922"/>
            <a:ext cx="5760640" cy="2808288"/>
          </a:xfrm>
        </p:spPr>
        <p:txBody>
          <a:bodyPr anchor="ctr"/>
          <a:lstStyle/>
          <a:p>
            <a:r>
              <a:rPr lang="en-US" dirty="0"/>
              <a:t>We started fresh, relooked all our processes</a:t>
            </a:r>
          </a:p>
          <a:p>
            <a:r>
              <a:rPr lang="en-US" dirty="0"/>
              <a:t>Within a few months we were live</a:t>
            </a:r>
          </a:p>
          <a:p>
            <a:r>
              <a:rPr lang="en-US" dirty="0"/>
              <a:t>Bulk of staff feedback was positive</a:t>
            </a:r>
          </a:p>
        </p:txBody>
      </p:sp>
    </p:spTree>
    <p:extLst>
      <p:ext uri="{BB962C8B-B14F-4D97-AF65-F5344CB8AC3E}">
        <p14:creationId xmlns:p14="http://schemas.microsoft.com/office/powerpoint/2010/main" val="2878299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CA155EFF-872C-CBE2-5B27-3F34AEC3D42E}"/>
              </a:ext>
            </a:extLst>
          </p:cNvPr>
          <p:cNvSpPr txBox="1">
            <a:spLocks/>
          </p:cNvSpPr>
          <p:nvPr/>
        </p:nvSpPr>
        <p:spPr>
          <a:xfrm>
            <a:off x="527112" y="3147380"/>
            <a:ext cx="11137776" cy="563240"/>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en-US" sz="4000" dirty="0"/>
              <a:t>But wait there’s more…</a:t>
            </a:r>
          </a:p>
        </p:txBody>
      </p:sp>
    </p:spTree>
    <p:extLst>
      <p:ext uri="{BB962C8B-B14F-4D97-AF65-F5344CB8AC3E}">
        <p14:creationId xmlns:p14="http://schemas.microsoft.com/office/powerpoint/2010/main" val="10494619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1703512" y="2996952"/>
            <a:ext cx="2592286" cy="469667"/>
          </a:xfrm>
        </p:spPr>
        <p:txBody>
          <a:bodyPr/>
          <a:lstStyle/>
          <a:p>
            <a:r>
              <a:rPr lang="en-US" dirty="0"/>
              <a:t>The Discovery</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7888" y="1859922"/>
            <a:ext cx="5760640" cy="2808288"/>
          </a:xfrm>
        </p:spPr>
        <p:txBody>
          <a:bodyPr anchor="ctr"/>
          <a:lstStyle/>
          <a:p>
            <a:r>
              <a:rPr lang="en-US" dirty="0"/>
              <a:t>ITSM is easy to customize and integrate</a:t>
            </a:r>
          </a:p>
          <a:p>
            <a:r>
              <a:rPr lang="en-US" dirty="0"/>
              <a:t>ITSM is easy to learn (if you put in the effort)</a:t>
            </a:r>
          </a:p>
          <a:p>
            <a:r>
              <a:rPr lang="en-US" dirty="0"/>
              <a:t>We can update everything to the Allan Gray way</a:t>
            </a:r>
          </a:p>
          <a:p>
            <a:r>
              <a:rPr lang="en-US" dirty="0"/>
              <a:t>We don’t just need to use it for IT we can use it for business too!</a:t>
            </a:r>
          </a:p>
        </p:txBody>
      </p:sp>
    </p:spTree>
    <p:extLst>
      <p:ext uri="{BB962C8B-B14F-4D97-AF65-F5344CB8AC3E}">
        <p14:creationId xmlns:p14="http://schemas.microsoft.com/office/powerpoint/2010/main" val="633545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839416" y="2996952"/>
            <a:ext cx="3456382" cy="469667"/>
          </a:xfrm>
        </p:spPr>
        <p:txBody>
          <a:bodyPr/>
          <a:lstStyle/>
          <a:p>
            <a:r>
              <a:rPr lang="en-US" dirty="0"/>
              <a:t>Business Processes</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6906" y="1712080"/>
            <a:ext cx="5760640" cy="3039410"/>
          </a:xfrm>
        </p:spPr>
        <p:txBody>
          <a:bodyPr anchor="ctr"/>
          <a:lstStyle/>
          <a:p>
            <a:r>
              <a:rPr lang="en-US" dirty="0"/>
              <a:t>Operational Tasks</a:t>
            </a:r>
            <a:br>
              <a:rPr lang="en-US" dirty="0"/>
            </a:br>
            <a:r>
              <a:rPr lang="en-US" sz="1200" dirty="0"/>
              <a:t>Ensuring staff review needed processes and documentation</a:t>
            </a:r>
            <a:endParaRPr lang="en-US" dirty="0"/>
          </a:p>
          <a:p>
            <a:r>
              <a:rPr lang="en-US" dirty="0"/>
              <a:t>Employee Equipment Tracking</a:t>
            </a:r>
            <a:br>
              <a:rPr lang="en-US" dirty="0"/>
            </a:br>
            <a:r>
              <a:rPr lang="en-US" sz="1200" dirty="0"/>
              <a:t>What IT equipment has been issued to the employee</a:t>
            </a:r>
          </a:p>
          <a:p>
            <a:r>
              <a:rPr lang="en-US" dirty="0"/>
              <a:t>Education Fund Management</a:t>
            </a:r>
            <a:br>
              <a:rPr lang="en-US" dirty="0"/>
            </a:br>
            <a:r>
              <a:rPr lang="en-US" sz="1200" dirty="0"/>
              <a:t>Onboarding staff and managing claims</a:t>
            </a:r>
          </a:p>
          <a:p>
            <a:r>
              <a:rPr lang="en-US" dirty="0"/>
              <a:t>Travel Management</a:t>
            </a:r>
            <a:br>
              <a:rPr lang="en-US" dirty="0"/>
            </a:br>
            <a:r>
              <a:rPr lang="en-US" sz="1200" dirty="0"/>
              <a:t>Requesting trips and needed SARS information</a:t>
            </a:r>
            <a:endParaRPr lang="en-US" dirty="0"/>
          </a:p>
          <a:p>
            <a:r>
              <a:rPr lang="en-US" dirty="0"/>
              <a:t>CPD Tracking</a:t>
            </a:r>
            <a:br>
              <a:rPr lang="en-US" dirty="0"/>
            </a:br>
            <a:r>
              <a:rPr lang="en-US" sz="1200" dirty="0"/>
              <a:t>Easy for required staff to log their CPD events and to keep track</a:t>
            </a:r>
          </a:p>
          <a:p>
            <a:r>
              <a:rPr lang="en-US" dirty="0"/>
              <a:t>Staff Event Management and Registration</a:t>
            </a:r>
            <a:br>
              <a:rPr lang="en-US" dirty="0"/>
            </a:br>
            <a:r>
              <a:rPr lang="en-US" sz="1200" dirty="0"/>
              <a:t>Forms, Management and calendar notifications</a:t>
            </a:r>
            <a:endParaRPr lang="en-US" dirty="0"/>
          </a:p>
        </p:txBody>
      </p:sp>
    </p:spTree>
    <p:extLst>
      <p:ext uri="{BB962C8B-B14F-4D97-AF65-F5344CB8AC3E}">
        <p14:creationId xmlns:p14="http://schemas.microsoft.com/office/powerpoint/2010/main" val="3478073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CA155EFF-872C-CBE2-5B27-3F34AEC3D42E}"/>
              </a:ext>
            </a:extLst>
          </p:cNvPr>
          <p:cNvSpPr txBox="1">
            <a:spLocks/>
          </p:cNvSpPr>
          <p:nvPr/>
        </p:nvSpPr>
        <p:spPr>
          <a:xfrm>
            <a:off x="527112" y="3147380"/>
            <a:ext cx="11137776" cy="563240"/>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en-US" sz="4000" dirty="0"/>
              <a:t>Knocking on data </a:t>
            </a:r>
            <a:r>
              <a:rPr lang="en-ZA" sz="4000" dirty="0"/>
              <a:t>democratisations</a:t>
            </a:r>
            <a:r>
              <a:rPr lang="en-US" sz="4000" dirty="0"/>
              <a:t> door?</a:t>
            </a:r>
          </a:p>
        </p:txBody>
      </p:sp>
    </p:spTree>
    <p:extLst>
      <p:ext uri="{BB962C8B-B14F-4D97-AF65-F5344CB8AC3E}">
        <p14:creationId xmlns:p14="http://schemas.microsoft.com/office/powerpoint/2010/main" val="40839598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1631504" y="2996952"/>
            <a:ext cx="2664294" cy="469667"/>
          </a:xfrm>
        </p:spPr>
        <p:txBody>
          <a:bodyPr/>
          <a:lstStyle/>
          <a:p>
            <a:r>
              <a:rPr lang="en-US" dirty="0"/>
              <a:t>Whose There?</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6906" y="1628800"/>
            <a:ext cx="5760640" cy="3312368"/>
          </a:xfrm>
        </p:spPr>
        <p:txBody>
          <a:bodyPr anchor="ctr"/>
          <a:lstStyle/>
          <a:p>
            <a:r>
              <a:rPr lang="en-US" dirty="0"/>
              <a:t>Bringing these processes into ITSM brings our users into a system they are familiar with across business.</a:t>
            </a:r>
          </a:p>
          <a:p>
            <a:r>
              <a:rPr lang="en-US" dirty="0"/>
              <a:t>Bridging the gap between Business Processes and Systems and IT Systems brings users closer to the data they need.</a:t>
            </a:r>
          </a:p>
        </p:txBody>
      </p:sp>
    </p:spTree>
    <p:extLst>
      <p:ext uri="{BB962C8B-B14F-4D97-AF65-F5344CB8AC3E}">
        <p14:creationId xmlns:p14="http://schemas.microsoft.com/office/powerpoint/2010/main" val="1122562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2207568" y="2996952"/>
            <a:ext cx="2088230" cy="469667"/>
          </a:xfrm>
        </p:spPr>
        <p:txBody>
          <a:bodyPr/>
          <a:lstStyle/>
          <a:p>
            <a:r>
              <a:rPr lang="en-US" dirty="0"/>
              <a:t>Travel Cost</a:t>
            </a:r>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86906" y="1628800"/>
            <a:ext cx="5760640" cy="3312368"/>
          </a:xfrm>
        </p:spPr>
        <p:txBody>
          <a:bodyPr anchor="ctr"/>
          <a:lstStyle/>
          <a:p>
            <a:r>
              <a:rPr lang="en-US" dirty="0"/>
              <a:t>Let's put the cost of travel in front of execs</a:t>
            </a:r>
          </a:p>
          <a:p>
            <a:r>
              <a:rPr lang="en-US" dirty="0"/>
              <a:t>Integration between accounting system and ITSM</a:t>
            </a:r>
          </a:p>
          <a:p>
            <a:r>
              <a:rPr lang="en-US" dirty="0"/>
              <a:t>Bring in the line items for these trips into ITSM</a:t>
            </a:r>
          </a:p>
          <a:p>
            <a:r>
              <a:rPr lang="en-US" dirty="0"/>
              <a:t>Now we have two systems data into one place</a:t>
            </a:r>
          </a:p>
          <a:p>
            <a:r>
              <a:rPr lang="en-US" dirty="0"/>
              <a:t>How do we report on this?</a:t>
            </a:r>
          </a:p>
          <a:p>
            <a:r>
              <a:rPr lang="en-US" dirty="0"/>
              <a:t>Reports and Dashboards (Power BI / </a:t>
            </a:r>
            <a:r>
              <a:rPr lang="en-US" dirty="0" err="1"/>
              <a:t>Xtraction</a:t>
            </a:r>
            <a:r>
              <a:rPr lang="en-US" dirty="0"/>
              <a:t>)</a:t>
            </a:r>
          </a:p>
        </p:txBody>
      </p:sp>
    </p:spTree>
    <p:extLst>
      <p:ext uri="{BB962C8B-B14F-4D97-AF65-F5344CB8AC3E}">
        <p14:creationId xmlns:p14="http://schemas.microsoft.com/office/powerpoint/2010/main" val="842259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3215680" y="2996952"/>
            <a:ext cx="1080118" cy="469667"/>
          </a:xfrm>
        </p:spPr>
        <p:txBody>
          <a:bodyPr/>
          <a:lstStyle/>
          <a:p>
            <a:r>
              <a:rPr lang="en-ZA" dirty="0"/>
              <a:t>How?</a:t>
            </a:r>
            <a:endParaRPr lang="en-US" dirty="0"/>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15884" y="1772816"/>
            <a:ext cx="5760640" cy="1298779"/>
          </a:xfrm>
        </p:spPr>
        <p:txBody>
          <a:bodyPr anchor="ctr"/>
          <a:lstStyle/>
          <a:p>
            <a:r>
              <a:rPr lang="en-US" dirty="0"/>
              <a:t>Business Rules </a:t>
            </a:r>
          </a:p>
          <a:p>
            <a:r>
              <a:rPr lang="en-US" dirty="0"/>
              <a:t>Workflows</a:t>
            </a:r>
          </a:p>
          <a:p>
            <a:r>
              <a:rPr lang="en-US" dirty="0"/>
              <a:t>Rest API</a:t>
            </a:r>
          </a:p>
          <a:p>
            <a:r>
              <a:rPr lang="en-US" dirty="0"/>
              <a:t>Dashboards</a:t>
            </a:r>
          </a:p>
        </p:txBody>
      </p:sp>
      <p:sp>
        <p:nvSpPr>
          <p:cNvPr id="4" name="Text Placeholder 3">
            <a:extLst>
              <a:ext uri="{FF2B5EF4-FFF2-40B4-BE49-F238E27FC236}">
                <a16:creationId xmlns:a16="http://schemas.microsoft.com/office/drawing/2014/main" id="{D1257DD8-2675-4BA2-ADC5-B235E97E9785}"/>
              </a:ext>
            </a:extLst>
          </p:cNvPr>
          <p:cNvSpPr txBox="1">
            <a:spLocks/>
          </p:cNvSpPr>
          <p:nvPr/>
        </p:nvSpPr>
        <p:spPr>
          <a:xfrm>
            <a:off x="5086906" y="1415413"/>
            <a:ext cx="4740797" cy="406400"/>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ZA" dirty="0"/>
              <a:t>ITSM Tooling</a:t>
            </a:r>
            <a:endParaRPr lang="en-US" dirty="0"/>
          </a:p>
        </p:txBody>
      </p:sp>
      <p:cxnSp>
        <p:nvCxnSpPr>
          <p:cNvPr id="5" name="Straight Connector 4">
            <a:extLst>
              <a:ext uri="{FF2B5EF4-FFF2-40B4-BE49-F238E27FC236}">
                <a16:creationId xmlns:a16="http://schemas.microsoft.com/office/drawing/2014/main" id="{5A02C5E6-5373-9469-EF96-1A4B5E678ED3}"/>
              </a:ext>
            </a:extLst>
          </p:cNvPr>
          <p:cNvCxnSpPr>
            <a:cxnSpLocks/>
          </p:cNvCxnSpPr>
          <p:nvPr/>
        </p:nvCxnSpPr>
        <p:spPr>
          <a:xfrm>
            <a:off x="5086906" y="3253604"/>
            <a:ext cx="633396"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3EA1DB38-03A2-8AC4-276A-FF02AA5E4A06}"/>
              </a:ext>
            </a:extLst>
          </p:cNvPr>
          <p:cNvSpPr txBox="1">
            <a:spLocks/>
          </p:cNvSpPr>
          <p:nvPr/>
        </p:nvSpPr>
        <p:spPr>
          <a:xfrm>
            <a:off x="5015884" y="3755023"/>
            <a:ext cx="5760640" cy="1298780"/>
          </a:xfrm>
          <a:prstGeom prst="rect">
            <a:avLst/>
          </a:prstGeom>
        </p:spPr>
        <p:txBody>
          <a:bodyPr anchor="ctr"/>
          <a:lstStyle>
            <a:lvl1pPr marL="457189" indent="-457189" algn="l" defTabSz="609585" rtl="0" eaLnBrk="1" latinLnBrk="0" hangingPunct="1">
              <a:spcBef>
                <a:spcPct val="20000"/>
              </a:spcBef>
              <a:buFont typeface="Arial"/>
              <a:buChar char="•"/>
              <a:defRPr sz="1800" kern="1200">
                <a:solidFill>
                  <a:schemeClr val="tx1"/>
                </a:solidFill>
                <a:latin typeface="Arial" charset="0"/>
                <a:ea typeface="Arial" charset="0"/>
                <a:cs typeface="Arial" charset="0"/>
              </a:defRPr>
            </a:lvl1pPr>
            <a:lvl2pPr marL="990575" indent="-380990" algn="l" defTabSz="609585" rtl="0" eaLnBrk="1" latinLnBrk="0" hangingPunct="1">
              <a:spcBef>
                <a:spcPct val="20000"/>
              </a:spcBef>
              <a:buFont typeface="Arial"/>
              <a:buChar char="–"/>
              <a:defRPr sz="3733" kern="1200">
                <a:solidFill>
                  <a:schemeClr val="tx1"/>
                </a:solidFill>
                <a:latin typeface="Arial" charset="0"/>
                <a:ea typeface="Arial" charset="0"/>
                <a:cs typeface="Arial" charset="0"/>
              </a:defRPr>
            </a:lvl2pPr>
            <a:lvl3pPr marL="1523962" indent="-304792" algn="l" defTabSz="609585" rtl="0" eaLnBrk="1" latinLnBrk="0" hangingPunct="1">
              <a:spcBef>
                <a:spcPct val="20000"/>
              </a:spcBef>
              <a:buFont typeface="Arial"/>
              <a:buChar char="•"/>
              <a:defRPr sz="3200" kern="1200">
                <a:solidFill>
                  <a:schemeClr val="tx1"/>
                </a:solidFill>
                <a:latin typeface="Arial" charset="0"/>
                <a:ea typeface="Arial" charset="0"/>
                <a:cs typeface="Arial" charset="0"/>
              </a:defRPr>
            </a:lvl3pPr>
            <a:lvl4pPr marL="2133547" indent="-304792" algn="l" defTabSz="609585" rtl="0" eaLnBrk="1" latinLnBrk="0" hangingPunct="1">
              <a:spcBef>
                <a:spcPct val="20000"/>
              </a:spcBef>
              <a:buFont typeface="Arial"/>
              <a:buChar char="–"/>
              <a:defRPr sz="1600" kern="1200">
                <a:solidFill>
                  <a:schemeClr val="tx1"/>
                </a:solidFill>
                <a:latin typeface="Arial" charset="0"/>
                <a:ea typeface="Arial" charset="0"/>
                <a:cs typeface="Arial" charset="0"/>
              </a:defRPr>
            </a:lvl4pPr>
            <a:lvl5pPr marL="2743131" indent="-304792" algn="l" defTabSz="609585" rtl="0" eaLnBrk="1" latinLnBrk="0" hangingPunct="1">
              <a:spcBef>
                <a:spcPct val="20000"/>
              </a:spcBef>
              <a:buFont typeface="Arial"/>
              <a:buChar char="»"/>
              <a:defRPr sz="1600" kern="1200">
                <a:solidFill>
                  <a:schemeClr val="tx1"/>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dirty="0"/>
              <a:t>C# Custom Services</a:t>
            </a:r>
          </a:p>
          <a:p>
            <a:r>
              <a:rPr lang="en-US" dirty="0"/>
              <a:t>SQL Server Integration Services</a:t>
            </a:r>
          </a:p>
          <a:p>
            <a:r>
              <a:rPr lang="en-US" dirty="0"/>
              <a:t>Rest APIs</a:t>
            </a:r>
          </a:p>
          <a:p>
            <a:r>
              <a:rPr lang="en-US" dirty="0"/>
              <a:t>Power BI</a:t>
            </a:r>
          </a:p>
        </p:txBody>
      </p:sp>
      <p:sp>
        <p:nvSpPr>
          <p:cNvPr id="8" name="Text Placeholder 3">
            <a:extLst>
              <a:ext uri="{FF2B5EF4-FFF2-40B4-BE49-F238E27FC236}">
                <a16:creationId xmlns:a16="http://schemas.microsoft.com/office/drawing/2014/main" id="{CA917EA4-EA9D-01F1-79DA-F1D60837B36B}"/>
              </a:ext>
            </a:extLst>
          </p:cNvPr>
          <p:cNvSpPr txBox="1">
            <a:spLocks/>
          </p:cNvSpPr>
          <p:nvPr/>
        </p:nvSpPr>
        <p:spPr>
          <a:xfrm>
            <a:off x="5086906" y="3397620"/>
            <a:ext cx="4740797" cy="406400"/>
          </a:xfrm>
          <a:prstGeom prst="rect">
            <a:avLst/>
          </a:prstGeom>
        </p:spPr>
        <p:txBody>
          <a:bodyPr lIns="0" tIns="0" rIns="0" bIns="0"/>
          <a:lstStyle>
            <a:lvl1pPr marL="0" indent="0" algn="l" defTabSz="609585" rtl="0" eaLnBrk="1" latinLnBrk="0" hangingPunct="1">
              <a:spcBef>
                <a:spcPct val="20000"/>
              </a:spcBef>
              <a:buFont typeface="Arial"/>
              <a:buNone/>
              <a:defRPr sz="2200" b="0" kern="1200">
                <a:solidFill>
                  <a:schemeClr val="tx2"/>
                </a:solidFill>
                <a:latin typeface="Georgia" panose="02040502050405020303" pitchFamily="18" charset="0"/>
                <a:ea typeface="Arial" charset="0"/>
                <a:cs typeface="Arial" charset="0"/>
              </a:defRPr>
            </a:lvl1pPr>
            <a:lvl2pPr marL="609585"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2pPr>
            <a:lvl3pPr marL="1219170"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3pPr>
            <a:lvl4pPr marL="1828754"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4pPr>
            <a:lvl5pPr marL="2438339" indent="0" algn="l" defTabSz="609585" rtl="0" eaLnBrk="1" latinLnBrk="0" hangingPunct="1">
              <a:spcBef>
                <a:spcPct val="20000"/>
              </a:spcBef>
              <a:buFont typeface="Arial"/>
              <a:buNone/>
              <a:defRPr sz="2400" b="1" kern="1200">
                <a:solidFill>
                  <a:srgbClr val="ED0025"/>
                </a:solidFill>
                <a:latin typeface="Arial" charset="0"/>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ZA" dirty="0"/>
              <a:t>Other Tooling</a:t>
            </a:r>
            <a:endParaRPr lang="en-US" dirty="0"/>
          </a:p>
        </p:txBody>
      </p:sp>
    </p:spTree>
    <p:extLst>
      <p:ext uri="{BB962C8B-B14F-4D97-AF65-F5344CB8AC3E}">
        <p14:creationId xmlns:p14="http://schemas.microsoft.com/office/powerpoint/2010/main" val="1831038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895F-C98F-F767-7673-DF2613C2BE29}"/>
              </a:ext>
            </a:extLst>
          </p:cNvPr>
          <p:cNvSpPr>
            <a:spLocks noGrp="1"/>
          </p:cNvSpPr>
          <p:nvPr>
            <p:ph type="title"/>
          </p:nvPr>
        </p:nvSpPr>
        <p:spPr>
          <a:xfrm>
            <a:off x="1919536" y="2996952"/>
            <a:ext cx="2376262" cy="469667"/>
          </a:xfrm>
        </p:spPr>
        <p:txBody>
          <a:bodyPr/>
          <a:lstStyle/>
          <a:p>
            <a:r>
              <a:rPr lang="en-ZA" dirty="0"/>
              <a:t>What's next?</a:t>
            </a:r>
            <a:endParaRPr lang="en-US" dirty="0"/>
          </a:p>
        </p:txBody>
      </p:sp>
      <p:sp>
        <p:nvSpPr>
          <p:cNvPr id="3" name="Text Placeholder 2">
            <a:extLst>
              <a:ext uri="{FF2B5EF4-FFF2-40B4-BE49-F238E27FC236}">
                <a16:creationId xmlns:a16="http://schemas.microsoft.com/office/drawing/2014/main" id="{38C266D5-40B4-5D00-462C-F2433E3428A2}"/>
              </a:ext>
            </a:extLst>
          </p:cNvPr>
          <p:cNvSpPr>
            <a:spLocks noGrp="1"/>
          </p:cNvSpPr>
          <p:nvPr>
            <p:ph type="body" sz="quarter" idx="14"/>
          </p:nvPr>
        </p:nvSpPr>
        <p:spPr>
          <a:xfrm>
            <a:off x="5015884" y="2151665"/>
            <a:ext cx="5760640" cy="2160240"/>
          </a:xfrm>
        </p:spPr>
        <p:txBody>
          <a:bodyPr anchor="ctr"/>
          <a:lstStyle/>
          <a:p>
            <a:r>
              <a:rPr lang="en-US" dirty="0"/>
              <a:t>Building out dashboards for data, empower our users to make informed decisions</a:t>
            </a:r>
          </a:p>
          <a:p>
            <a:r>
              <a:rPr lang="en-US" dirty="0"/>
              <a:t>Leverage some of the newer tooling Ivanti is releasing to replace some of our custom-built services</a:t>
            </a:r>
          </a:p>
          <a:p>
            <a:r>
              <a:rPr lang="en-US" dirty="0"/>
              <a:t>AI is here, how can we leverage it to make data even more easily available to our users</a:t>
            </a:r>
          </a:p>
        </p:txBody>
      </p:sp>
    </p:spTree>
    <p:extLst>
      <p:ext uri="{BB962C8B-B14F-4D97-AF65-F5344CB8AC3E}">
        <p14:creationId xmlns:p14="http://schemas.microsoft.com/office/powerpoint/2010/main" val="3064836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7533" y="2708920"/>
            <a:ext cx="5592523" cy="1659268"/>
          </a:xfrm>
          <a:prstGeom prst="rect">
            <a:avLst/>
          </a:prstGeom>
        </p:spPr>
        <p:txBody>
          <a:bodyPr/>
          <a:lstStyle/>
          <a:p>
            <a:r>
              <a:rPr lang="en-US" dirty="0"/>
              <a:t>Thank you</a:t>
            </a:r>
          </a:p>
        </p:txBody>
      </p:sp>
      <p:cxnSp>
        <p:nvCxnSpPr>
          <p:cNvPr id="6" name="Straight Connector 5">
            <a:extLst>
              <a:ext uri="{FF2B5EF4-FFF2-40B4-BE49-F238E27FC236}">
                <a16:creationId xmlns:a16="http://schemas.microsoft.com/office/drawing/2014/main" id="{3F27E510-42DA-061E-500F-72063B9F9AC1}"/>
              </a:ext>
            </a:extLst>
          </p:cNvPr>
          <p:cNvCxnSpPr/>
          <p:nvPr/>
        </p:nvCxnSpPr>
        <p:spPr>
          <a:xfrm>
            <a:off x="1007533" y="3645024"/>
            <a:ext cx="1488067"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941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3B40E3B-4959-3A0A-9C4B-91B40DD83D75}"/>
              </a:ext>
            </a:extLst>
          </p:cNvPr>
          <p:cNvSpPr>
            <a:spLocks noGrp="1"/>
          </p:cNvSpPr>
          <p:nvPr>
            <p:ph type="title"/>
          </p:nvPr>
        </p:nvSpPr>
        <p:spPr>
          <a:xfrm>
            <a:off x="1002853" y="3284984"/>
            <a:ext cx="9712325" cy="628793"/>
          </a:xfrm>
        </p:spPr>
        <p:txBody>
          <a:bodyPr/>
          <a:lstStyle/>
          <a:p>
            <a:r>
              <a:rPr lang="en-US" dirty="0"/>
              <a:t>Appendices</a:t>
            </a:r>
          </a:p>
        </p:txBody>
      </p:sp>
      <p:cxnSp>
        <p:nvCxnSpPr>
          <p:cNvPr id="14" name="Straight Connector 13">
            <a:extLst>
              <a:ext uri="{FF2B5EF4-FFF2-40B4-BE49-F238E27FC236}">
                <a16:creationId xmlns:a16="http://schemas.microsoft.com/office/drawing/2014/main" id="{F9210B7D-C69C-5616-64F8-5ADACE0B5ACE}"/>
              </a:ext>
            </a:extLst>
          </p:cNvPr>
          <p:cNvCxnSpPr/>
          <p:nvPr/>
        </p:nvCxnSpPr>
        <p:spPr>
          <a:xfrm>
            <a:off x="5122333" y="4005064"/>
            <a:ext cx="1488067"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32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Important information</a:t>
            </a:r>
            <a:endParaRPr lang="en-GB" dirty="0"/>
          </a:p>
        </p:txBody>
      </p:sp>
    </p:spTree>
    <p:extLst>
      <p:ext uri="{BB962C8B-B14F-4D97-AF65-F5344CB8AC3E}">
        <p14:creationId xmlns:p14="http://schemas.microsoft.com/office/powerpoint/2010/main" val="137598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19113" y="862013"/>
            <a:ext cx="10160000" cy="406400"/>
          </a:xfrm>
        </p:spPr>
        <p:txBody>
          <a:bodyPr/>
          <a:lstStyle/>
          <a:p>
            <a:r>
              <a:rPr lang="en-US" dirty="0"/>
              <a:t>Important information</a:t>
            </a:r>
            <a:endParaRPr lang="en-GB" dirty="0"/>
          </a:p>
        </p:txBody>
      </p:sp>
    </p:spTree>
    <p:extLst>
      <p:ext uri="{BB962C8B-B14F-4D97-AF65-F5344CB8AC3E}">
        <p14:creationId xmlns:p14="http://schemas.microsoft.com/office/powerpoint/2010/main" val="20079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9113" y="862013"/>
            <a:ext cx="10160000" cy="406400"/>
          </a:xfrm>
        </p:spPr>
        <p:txBody>
          <a:bodyPr/>
          <a:lstStyle/>
          <a:p>
            <a:r>
              <a:rPr lang="en-US" dirty="0"/>
              <a:t>Important information</a:t>
            </a:r>
            <a:endParaRPr lang="en-GB" dirty="0"/>
          </a:p>
        </p:txBody>
      </p:sp>
    </p:spTree>
    <p:extLst>
      <p:ext uri="{BB962C8B-B14F-4D97-AF65-F5344CB8AC3E}">
        <p14:creationId xmlns:p14="http://schemas.microsoft.com/office/powerpoint/2010/main" val="220817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llan Gray Presentation Template">
  <a:themeElements>
    <a:clrScheme name="Primary Colours">
      <a:dk1>
        <a:srgbClr val="000000"/>
      </a:dk1>
      <a:lt1>
        <a:srgbClr val="FFFFFF"/>
      </a:lt1>
      <a:dk2>
        <a:srgbClr val="363738"/>
      </a:dk2>
      <a:lt2>
        <a:srgbClr val="F2F2F2"/>
      </a:lt2>
      <a:accent1>
        <a:srgbClr val="58595B"/>
      </a:accent1>
      <a:accent2>
        <a:srgbClr val="6D6E71"/>
      </a:accent2>
      <a:accent3>
        <a:srgbClr val="808285"/>
      </a:accent3>
      <a:accent4>
        <a:srgbClr val="939598"/>
      </a:accent4>
      <a:accent5>
        <a:srgbClr val="A7A9AC"/>
      </a:accent5>
      <a:accent6>
        <a:srgbClr val="ED0025"/>
      </a:accent6>
      <a:hlink>
        <a:srgbClr val="D1D3D3"/>
      </a:hlink>
      <a:folHlink>
        <a:srgbClr val="84070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G Presentation Template" id="{CE8DC3B2-B40E-B149-9022-72B98A03DB6E}" vid="{66AFC24F-10C4-9D4A-99A9-E5C551776C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tail xmlns="0f6e5def-c8d6-4264-b093-7c502c10cab9" xsi:nil="true"/>
    <lcf76f155ced4ddcb4097134ff3c332f xmlns="0f6e5def-c8d6-4264-b093-7c502c10cab9">
      <Terms xmlns="http://schemas.microsoft.com/office/infopath/2007/PartnerControls"/>
    </lcf76f155ced4ddcb4097134ff3c332f>
    <TaxCatchAll xmlns="3db084dd-3c54-4ac3-bc48-631ca2fc31f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3F103989BD5D2408D47917C416690CA" ma:contentTypeVersion="18" ma:contentTypeDescription="Create a new document." ma:contentTypeScope="" ma:versionID="c0f168f5759975ef6f35f4e4aedfe9d2">
  <xsd:schema xmlns:xsd="http://www.w3.org/2001/XMLSchema" xmlns:xs="http://www.w3.org/2001/XMLSchema" xmlns:p="http://schemas.microsoft.com/office/2006/metadata/properties" xmlns:ns2="0f6e5def-c8d6-4264-b093-7c502c10cab9" xmlns:ns3="3db084dd-3c54-4ac3-bc48-631ca2fc31f3" targetNamespace="http://schemas.microsoft.com/office/2006/metadata/properties" ma:root="true" ma:fieldsID="40d99537029a7bc9a1975015fc6c57a8" ns2:_="" ns3:_="">
    <xsd:import namespace="0f6e5def-c8d6-4264-b093-7c502c10cab9"/>
    <xsd:import namespace="3db084dd-3c54-4ac3-bc48-631ca2fc31f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Detail"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6e5def-c8d6-4264-b093-7c502c10ca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Detail" ma:index="12" nillable="true" ma:displayName="Detail" ma:format="Dropdown" ma:internalName="Detail">
      <xsd:simpleType>
        <xsd:restriction base="dms:Text">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d6af887-73bd-4893-8326-0c4997a76aaa" ma:termSetId="09814cd3-568e-fe90-9814-8d621ff8fb84" ma:anchorId="fba54fb3-c3e1-fe81-a776-ca4b69148c4d" ma:open="true" ma:isKeyword="false">
      <xsd:complexType>
        <xsd:sequence>
          <xsd:element ref="pc:Terms" minOccurs="0" maxOccurs="1"/>
        </xsd:sequence>
      </xsd:complex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db084dd-3c54-4ac3-bc48-631ca2fc31f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0e27c3a-3014-4186-a796-bf09027f093f}" ma:internalName="TaxCatchAll" ma:showField="CatchAllData" ma:web="3db084dd-3c54-4ac3-bc48-631ca2fc31f3">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schemas.microsoft.com/office/2006/metadata/properties"/>
    <ds:schemaRef ds:uri="http://www.w3.org/XML/1998/namespace"/>
    <ds:schemaRef ds:uri="http://purl.org/dc/terms/"/>
    <ds:schemaRef ds:uri="0f6e5def-c8d6-4264-b093-7c502c10cab9"/>
    <ds:schemaRef ds:uri="3db084dd-3c54-4ac3-bc48-631ca2fc31f3"/>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E7465ED6-F8A6-4897-B576-CC9898A186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6e5def-c8d6-4264-b093-7c502c10cab9"/>
    <ds:schemaRef ds:uri="3db084dd-3c54-4ac3-bc48-631ca2fc31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26151</TotalTime>
  <Words>538</Words>
  <Application>Microsoft Office PowerPoint</Application>
  <PresentationFormat>Widescreen</PresentationFormat>
  <Paragraphs>82</Paragraphs>
  <Slides>20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Georgia</vt:lpstr>
      <vt:lpstr>Wingdings</vt:lpstr>
      <vt:lpstr>Allan Gray Presentation Template</vt:lpstr>
      <vt:lpstr>Knocking on data democratisations door</vt:lpstr>
      <vt:lpstr>Introduction</vt:lpstr>
      <vt:lpstr>PowerPoint Presentation</vt:lpstr>
      <vt:lpstr>Where It Started</vt:lpstr>
      <vt:lpstr>PowerPoint Presentation</vt:lpstr>
      <vt:lpstr>The Decision</vt:lpstr>
      <vt:lpstr>The Project</vt:lpstr>
      <vt:lpstr>PowerPoint Presentation</vt:lpstr>
      <vt:lpstr>The Discovery</vt:lpstr>
      <vt:lpstr>Business Processes</vt:lpstr>
      <vt:lpstr>PowerPoint Presentation</vt:lpstr>
      <vt:lpstr>Whose There?</vt:lpstr>
      <vt:lpstr>Travel Cost</vt:lpstr>
      <vt:lpstr>How?</vt:lpstr>
      <vt:lpstr>What's next?</vt:lpstr>
      <vt:lpstr>Thank you</vt:lpstr>
      <vt:lpstr>Appendices</vt:lpstr>
      <vt:lpstr>PowerPoint Presentation</vt:lpstr>
      <vt:lpstr>PowerPoint Presentation</vt:lpstr>
      <vt:lpstr>PowerPoint Presentation</vt:lpstr>
    </vt:vector>
  </TitlesOfParts>
  <Company>Gray.Net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Davida Smith</dc:creator>
  <cp:lastModifiedBy>Terence Van Schalkwyk</cp:lastModifiedBy>
  <cp:revision>121</cp:revision>
  <cp:lastPrinted>2017-05-03T07:17:47Z</cp:lastPrinted>
  <dcterms:created xsi:type="dcterms:W3CDTF">2017-04-26T12:20:25Z</dcterms:created>
  <dcterms:modified xsi:type="dcterms:W3CDTF">2024-11-10T14:20:12Z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0x01010013F103989BD5D2408D47917C416690CA</vt:lpwstr>
  </property>
  <property fmtid="{D5CDD505-2E9C-101B-9397-08002B2CF9AE}" pid="3" name="AuthorIds_UIVersion_8192">
    <vt:lpwstr>2118</vt:lpwstr>
  </property>
  <property fmtid="{D5CDD505-2E9C-101B-9397-08002B2CF9AE}" pid="4" name="MediaServiceImageTags">
    <vt:lpwstr/>
  </property>
</Properties>
</file>