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8" r:id="rId2"/>
  </p:sldMasterIdLst>
  <p:notesMasterIdLst>
    <p:notesMasterId r:id="rId34"/>
  </p:notesMasterIdLst>
  <p:sldIdLst>
    <p:sldId id="256" r:id="rId3"/>
    <p:sldId id="2147479179" r:id="rId4"/>
    <p:sldId id="2147481506" r:id="rId5"/>
    <p:sldId id="2147479123" r:id="rId6"/>
    <p:sldId id="2147478876" r:id="rId7"/>
    <p:sldId id="2147479182" r:id="rId8"/>
    <p:sldId id="2147374986" r:id="rId9"/>
    <p:sldId id="2147479136" r:id="rId10"/>
    <p:sldId id="2147481496" r:id="rId11"/>
    <p:sldId id="2147481465" r:id="rId12"/>
    <p:sldId id="2147348238" r:id="rId13"/>
    <p:sldId id="2147374469" r:id="rId14"/>
    <p:sldId id="2147374463" r:id="rId15"/>
    <p:sldId id="2147481507" r:id="rId16"/>
    <p:sldId id="2147481511" r:id="rId17"/>
    <p:sldId id="2147481508" r:id="rId18"/>
    <p:sldId id="2147348173" r:id="rId19"/>
    <p:sldId id="2147478980" r:id="rId20"/>
    <p:sldId id="2147374946" r:id="rId21"/>
    <p:sldId id="2147478985" r:id="rId22"/>
    <p:sldId id="2147374948" r:id="rId23"/>
    <p:sldId id="2147478979" r:id="rId24"/>
    <p:sldId id="2147481482" r:id="rId25"/>
    <p:sldId id="2147481510" r:id="rId26"/>
    <p:sldId id="2147478971" r:id="rId27"/>
    <p:sldId id="2147481509" r:id="rId28"/>
    <p:sldId id="2147348729" r:id="rId29"/>
    <p:sldId id="2147478683" r:id="rId30"/>
    <p:sldId id="2147481483" r:id="rId31"/>
    <p:sldId id="2147481422" r:id="rId32"/>
    <p:sldId id="2147481512"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8A1334D-028E-4024-9037-8B690C8E016D}">
          <p14:sldIdLst>
            <p14:sldId id="256"/>
          </p14:sldIdLst>
        </p14:section>
        <p14:section name="DEX is the solution" id="{EFBE13A7-1CF1-4832-8EB1-31EC25FDC4DB}">
          <p14:sldIdLst>
            <p14:sldId id="2147479179"/>
            <p14:sldId id="2147481506"/>
            <p14:sldId id="2147479123"/>
            <p14:sldId id="2147478876"/>
            <p14:sldId id="2147479182"/>
            <p14:sldId id="2147374986"/>
            <p14:sldId id="2147479136"/>
            <p14:sldId id="2147481496"/>
            <p14:sldId id="2147481465"/>
          </p14:sldIdLst>
        </p14:section>
        <p14:section name="The DEX Timeline" id="{0BCDBAD1-C5E9-4671-9333-F516BE8BFAA4}">
          <p14:sldIdLst>
            <p14:sldId id="2147348238"/>
            <p14:sldId id="2147374469"/>
            <p14:sldId id="2147374463"/>
            <p14:sldId id="2147481507"/>
            <p14:sldId id="2147481511"/>
            <p14:sldId id="2147481508"/>
            <p14:sldId id="2147348173"/>
            <p14:sldId id="2147478980"/>
            <p14:sldId id="2147374946"/>
            <p14:sldId id="2147478985"/>
            <p14:sldId id="2147374948"/>
            <p14:sldId id="2147478979"/>
            <p14:sldId id="2147481482"/>
            <p14:sldId id="2147481510"/>
            <p14:sldId id="2147478971"/>
            <p14:sldId id="2147481509"/>
            <p14:sldId id="2147348729"/>
            <p14:sldId id="2147478683"/>
            <p14:sldId id="2147481483"/>
            <p14:sldId id="2147481422"/>
            <p14:sldId id="2147481512"/>
          </p14:sldIdLst>
        </p14:section>
        <p14:section name="Why Ivanti" id="{0094785A-C56D-403D-88D0-2195687E5F35}">
          <p14:sldIdLst/>
        </p14:section>
        <p14:section name="Appendices" id="{CC27D385-C623-4BE1-926A-C29A73643C8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CE4DF5-E0F3-49E3-8774-BDBB00F264AC}" v="17" dt="2024-11-04T20:21:03.7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298"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6/11/relationships/changesInfo" Target="changesInfos/changesInfo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in Rowe" userId="fbaf0080-ff60-4bf0-aea4-7c05c1f2137a" providerId="ADAL" clId="{F7CE4DF5-E0F3-49E3-8774-BDBB00F264AC}"/>
    <pc:docChg chg="undo custSel addSld delSld modSld sldOrd delSection modSection modShowInfo">
      <pc:chgData name="Robin Rowe" userId="fbaf0080-ff60-4bf0-aea4-7c05c1f2137a" providerId="ADAL" clId="{F7CE4DF5-E0F3-49E3-8774-BDBB00F264AC}" dt="2024-11-08T10:01:06.144" v="2567" actId="20577"/>
      <pc:docMkLst>
        <pc:docMk/>
      </pc:docMkLst>
      <pc:sldChg chg="modSp mod">
        <pc:chgData name="Robin Rowe" userId="fbaf0080-ff60-4bf0-aea4-7c05c1f2137a" providerId="ADAL" clId="{F7CE4DF5-E0F3-49E3-8774-BDBB00F264AC}" dt="2024-11-08T10:01:06.144" v="2567" actId="20577"/>
        <pc:sldMkLst>
          <pc:docMk/>
          <pc:sldMk cId="1381661975" sldId="256"/>
        </pc:sldMkLst>
        <pc:spChg chg="mod">
          <ac:chgData name="Robin Rowe" userId="fbaf0080-ff60-4bf0-aea4-7c05c1f2137a" providerId="ADAL" clId="{F7CE4DF5-E0F3-49E3-8774-BDBB00F264AC}" dt="2024-11-08T10:01:06.144" v="2567" actId="20577"/>
          <ac:spMkLst>
            <pc:docMk/>
            <pc:sldMk cId="1381661975" sldId="256"/>
            <ac:spMk id="8" creationId="{B1E33CB0-1341-6B41-E366-13628B1807B4}"/>
          </ac:spMkLst>
        </pc:spChg>
        <pc:spChg chg="mod">
          <ac:chgData name="Robin Rowe" userId="fbaf0080-ff60-4bf0-aea4-7c05c1f2137a" providerId="ADAL" clId="{F7CE4DF5-E0F3-49E3-8774-BDBB00F264AC}" dt="2024-11-04T20:19:45.108" v="2145" actId="20577"/>
          <ac:spMkLst>
            <pc:docMk/>
            <pc:sldMk cId="1381661975" sldId="256"/>
            <ac:spMk id="14" creationId="{9C50AF6E-69BD-AC44-A83F-7EFA8E39B031}"/>
          </ac:spMkLst>
        </pc:spChg>
      </pc:sldChg>
      <pc:sldChg chg="del">
        <pc:chgData name="Robin Rowe" userId="fbaf0080-ff60-4bf0-aea4-7c05c1f2137a" providerId="ADAL" clId="{F7CE4DF5-E0F3-49E3-8774-BDBB00F264AC}" dt="2024-11-07T13:08:06.694" v="2463" actId="47"/>
        <pc:sldMkLst>
          <pc:docMk/>
          <pc:sldMk cId="992041672" sldId="4384"/>
        </pc:sldMkLst>
      </pc:sldChg>
      <pc:sldChg chg="del">
        <pc:chgData name="Robin Rowe" userId="fbaf0080-ff60-4bf0-aea4-7c05c1f2137a" providerId="ADAL" clId="{F7CE4DF5-E0F3-49E3-8774-BDBB00F264AC}" dt="2024-11-04T15:06:49.461" v="1409" actId="47"/>
        <pc:sldMkLst>
          <pc:docMk/>
          <pc:sldMk cId="539360977" sldId="4394"/>
        </pc:sldMkLst>
      </pc:sldChg>
      <pc:sldChg chg="del">
        <pc:chgData name="Robin Rowe" userId="fbaf0080-ff60-4bf0-aea4-7c05c1f2137a" providerId="ADAL" clId="{F7CE4DF5-E0F3-49E3-8774-BDBB00F264AC}" dt="2024-11-04T18:39:14.823" v="1775" actId="47"/>
        <pc:sldMkLst>
          <pc:docMk/>
          <pc:sldMk cId="2769709558" sldId="4408"/>
        </pc:sldMkLst>
      </pc:sldChg>
      <pc:sldChg chg="del">
        <pc:chgData name="Robin Rowe" userId="fbaf0080-ff60-4bf0-aea4-7c05c1f2137a" providerId="ADAL" clId="{F7CE4DF5-E0F3-49E3-8774-BDBB00F264AC}" dt="2024-11-07T13:08:06.694" v="2463" actId="47"/>
        <pc:sldMkLst>
          <pc:docMk/>
          <pc:sldMk cId="2914778898" sldId="4443"/>
        </pc:sldMkLst>
      </pc:sldChg>
      <pc:sldChg chg="add del">
        <pc:chgData name="Robin Rowe" userId="fbaf0080-ff60-4bf0-aea4-7c05c1f2137a" providerId="ADAL" clId="{F7CE4DF5-E0F3-49E3-8774-BDBB00F264AC}" dt="2024-11-04T18:37:01.150" v="1767" actId="47"/>
        <pc:sldMkLst>
          <pc:docMk/>
          <pc:sldMk cId="2604105921" sldId="2113418125"/>
        </pc:sldMkLst>
      </pc:sldChg>
      <pc:sldChg chg="del">
        <pc:chgData name="Robin Rowe" userId="fbaf0080-ff60-4bf0-aea4-7c05c1f2137a" providerId="ADAL" clId="{F7CE4DF5-E0F3-49E3-8774-BDBB00F264AC}" dt="2024-11-07T13:08:06.694" v="2463" actId="47"/>
        <pc:sldMkLst>
          <pc:docMk/>
          <pc:sldMk cId="125997218" sldId="2147347465"/>
        </pc:sldMkLst>
      </pc:sldChg>
      <pc:sldChg chg="del">
        <pc:chgData name="Robin Rowe" userId="fbaf0080-ff60-4bf0-aea4-7c05c1f2137a" providerId="ADAL" clId="{F7CE4DF5-E0F3-49E3-8774-BDBB00F264AC}" dt="2024-11-07T13:08:06.694" v="2463" actId="47"/>
        <pc:sldMkLst>
          <pc:docMk/>
          <pc:sldMk cId="2875563275" sldId="2147347467"/>
        </pc:sldMkLst>
      </pc:sldChg>
      <pc:sldChg chg="modSp mod ord">
        <pc:chgData name="Robin Rowe" userId="fbaf0080-ff60-4bf0-aea4-7c05c1f2137a" providerId="ADAL" clId="{F7CE4DF5-E0F3-49E3-8774-BDBB00F264AC}" dt="2024-11-04T19:07:50.085" v="2014" actId="1036"/>
        <pc:sldMkLst>
          <pc:docMk/>
          <pc:sldMk cId="3226494361" sldId="2147348173"/>
        </pc:sldMkLst>
        <pc:picChg chg="mod">
          <ac:chgData name="Robin Rowe" userId="fbaf0080-ff60-4bf0-aea4-7c05c1f2137a" providerId="ADAL" clId="{F7CE4DF5-E0F3-49E3-8774-BDBB00F264AC}" dt="2024-11-04T19:07:50.085" v="2014" actId="1036"/>
          <ac:picMkLst>
            <pc:docMk/>
            <pc:sldMk cId="3226494361" sldId="2147348173"/>
            <ac:picMk id="11" creationId="{95244CDA-EFB6-91C1-AC19-3FF43B0F7CF5}"/>
          </ac:picMkLst>
        </pc:picChg>
      </pc:sldChg>
      <pc:sldChg chg="addSp delSp modSp add del mod addAnim delAnim modShow">
        <pc:chgData name="Robin Rowe" userId="fbaf0080-ff60-4bf0-aea4-7c05c1f2137a" providerId="ADAL" clId="{F7CE4DF5-E0F3-49E3-8774-BDBB00F264AC}" dt="2024-11-04T18:50:42.370" v="1947" actId="47"/>
        <pc:sldMkLst>
          <pc:docMk/>
          <pc:sldMk cId="909926320" sldId="2147348244"/>
        </pc:sldMkLst>
        <pc:spChg chg="del topLvl">
          <ac:chgData name="Robin Rowe" userId="fbaf0080-ff60-4bf0-aea4-7c05c1f2137a" providerId="ADAL" clId="{F7CE4DF5-E0F3-49E3-8774-BDBB00F264AC}" dt="2024-11-04T18:12:04.403" v="1548" actId="478"/>
          <ac:spMkLst>
            <pc:docMk/>
            <pc:sldMk cId="909926320" sldId="2147348244"/>
            <ac:spMk id="6" creationId="{80E7AF94-0B51-C0B0-E4BD-2381E0FAFF34}"/>
          </ac:spMkLst>
        </pc:spChg>
        <pc:spChg chg="mod topLvl">
          <ac:chgData name="Robin Rowe" userId="fbaf0080-ff60-4bf0-aea4-7c05c1f2137a" providerId="ADAL" clId="{F7CE4DF5-E0F3-49E3-8774-BDBB00F264AC}" dt="2024-11-04T18:12:20.882" v="1551" actId="1076"/>
          <ac:spMkLst>
            <pc:docMk/>
            <pc:sldMk cId="909926320" sldId="2147348244"/>
            <ac:spMk id="11" creationId="{4E34DEB9-D400-13CA-A460-F03D435E9A2E}"/>
          </ac:spMkLst>
        </pc:spChg>
        <pc:spChg chg="mod">
          <ac:chgData name="Robin Rowe" userId="fbaf0080-ff60-4bf0-aea4-7c05c1f2137a" providerId="ADAL" clId="{F7CE4DF5-E0F3-49E3-8774-BDBB00F264AC}" dt="2024-11-04T18:17:16.011" v="1584" actId="1076"/>
          <ac:spMkLst>
            <pc:docMk/>
            <pc:sldMk cId="909926320" sldId="2147348244"/>
            <ac:spMk id="31" creationId="{74030687-6043-B48A-3DB0-3AEA8A7E00A7}"/>
          </ac:spMkLst>
        </pc:spChg>
        <pc:spChg chg="mod">
          <ac:chgData name="Robin Rowe" userId="fbaf0080-ff60-4bf0-aea4-7c05c1f2137a" providerId="ADAL" clId="{F7CE4DF5-E0F3-49E3-8774-BDBB00F264AC}" dt="2024-11-04T18:17:16.811" v="1589" actId="1076"/>
          <ac:spMkLst>
            <pc:docMk/>
            <pc:sldMk cId="909926320" sldId="2147348244"/>
            <ac:spMk id="37" creationId="{130FBDF7-1C76-510A-D127-A5DC3F1A1A5C}"/>
          </ac:spMkLst>
        </pc:spChg>
        <pc:spChg chg="mod">
          <ac:chgData name="Robin Rowe" userId="fbaf0080-ff60-4bf0-aea4-7c05c1f2137a" providerId="ADAL" clId="{F7CE4DF5-E0F3-49E3-8774-BDBB00F264AC}" dt="2024-11-04T18:17:15.362" v="1581" actId="1076"/>
          <ac:spMkLst>
            <pc:docMk/>
            <pc:sldMk cId="909926320" sldId="2147348244"/>
            <ac:spMk id="39" creationId="{5875AA5A-9E71-9345-62E1-19347EF9D48A}"/>
          </ac:spMkLst>
        </pc:spChg>
        <pc:spChg chg="mod topLvl">
          <ac:chgData name="Robin Rowe" userId="fbaf0080-ff60-4bf0-aea4-7c05c1f2137a" providerId="ADAL" clId="{F7CE4DF5-E0F3-49E3-8774-BDBB00F264AC}" dt="2024-11-04T18:17:16.236" v="1585" actId="478"/>
          <ac:spMkLst>
            <pc:docMk/>
            <pc:sldMk cId="909926320" sldId="2147348244"/>
            <ac:spMk id="70" creationId="{920BE272-7428-1D4C-077E-986CEC462A3D}"/>
          </ac:spMkLst>
        </pc:spChg>
        <pc:spChg chg="mod ord">
          <ac:chgData name="Robin Rowe" userId="fbaf0080-ff60-4bf0-aea4-7c05c1f2137a" providerId="ADAL" clId="{F7CE4DF5-E0F3-49E3-8774-BDBB00F264AC}" dt="2024-11-04T18:17:14.717" v="1578" actId="1076"/>
          <ac:spMkLst>
            <pc:docMk/>
            <pc:sldMk cId="909926320" sldId="2147348244"/>
            <ac:spMk id="72" creationId="{E1B3798A-A6FA-839C-3698-BC14B14F7DBB}"/>
          </ac:spMkLst>
        </pc:spChg>
        <pc:spChg chg="mod">
          <ac:chgData name="Robin Rowe" userId="fbaf0080-ff60-4bf0-aea4-7c05c1f2137a" providerId="ADAL" clId="{F7CE4DF5-E0F3-49E3-8774-BDBB00F264AC}" dt="2024-11-04T18:17:17.794" v="1593" actId="1076"/>
          <ac:spMkLst>
            <pc:docMk/>
            <pc:sldMk cId="909926320" sldId="2147348244"/>
            <ac:spMk id="73" creationId="{788563E4-CAB2-090D-D6A9-E16D62E4EFFD}"/>
          </ac:spMkLst>
        </pc:spChg>
        <pc:spChg chg="mod">
          <ac:chgData name="Robin Rowe" userId="fbaf0080-ff60-4bf0-aea4-7c05c1f2137a" providerId="ADAL" clId="{F7CE4DF5-E0F3-49E3-8774-BDBB00F264AC}" dt="2024-11-04T18:17:17.639" v="1592" actId="1076"/>
          <ac:spMkLst>
            <pc:docMk/>
            <pc:sldMk cId="909926320" sldId="2147348244"/>
            <ac:spMk id="74" creationId="{DFE09D59-00A5-B59C-EB1D-0FF24EB67279}"/>
          </ac:spMkLst>
        </pc:spChg>
        <pc:grpChg chg="del">
          <ac:chgData name="Robin Rowe" userId="fbaf0080-ff60-4bf0-aea4-7c05c1f2137a" providerId="ADAL" clId="{F7CE4DF5-E0F3-49E3-8774-BDBB00F264AC}" dt="2024-11-04T18:12:04.403" v="1548" actId="478"/>
          <ac:grpSpMkLst>
            <pc:docMk/>
            <pc:sldMk cId="909926320" sldId="2147348244"/>
            <ac:grpSpMk id="5" creationId="{7A1847F9-0A9A-4CC1-F497-8E61E8AD391C}"/>
          </ac:grpSpMkLst>
        </pc:grpChg>
        <pc:grpChg chg="del">
          <ac:chgData name="Robin Rowe" userId="fbaf0080-ff60-4bf0-aea4-7c05c1f2137a" providerId="ADAL" clId="{F7CE4DF5-E0F3-49E3-8774-BDBB00F264AC}" dt="2024-11-04T18:12:16.730" v="1550" actId="478"/>
          <ac:grpSpMkLst>
            <pc:docMk/>
            <pc:sldMk cId="909926320" sldId="2147348244"/>
            <ac:grpSpMk id="41" creationId="{5FC1F0BB-27A1-DF0B-7A29-71802BB33798}"/>
          </ac:grpSpMkLst>
        </pc:grpChg>
        <pc:grpChg chg="add del mod">
          <ac:chgData name="Robin Rowe" userId="fbaf0080-ff60-4bf0-aea4-7c05c1f2137a" providerId="ADAL" clId="{F7CE4DF5-E0F3-49E3-8774-BDBB00F264AC}" dt="2024-11-04T18:17:16.336" v="1586" actId="1076"/>
          <ac:grpSpMkLst>
            <pc:docMk/>
            <pc:sldMk cId="909926320" sldId="2147348244"/>
            <ac:grpSpMk id="69" creationId="{AC5C81C3-4598-54B6-B574-1AD78FB6B7AF}"/>
          </ac:grpSpMkLst>
        </pc:grpChg>
        <pc:picChg chg="mod">
          <ac:chgData name="Robin Rowe" userId="fbaf0080-ff60-4bf0-aea4-7c05c1f2137a" providerId="ADAL" clId="{F7CE4DF5-E0F3-49E3-8774-BDBB00F264AC}" dt="2024-11-04T18:14:18.896" v="1570" actId="1076"/>
          <ac:picMkLst>
            <pc:docMk/>
            <pc:sldMk cId="909926320" sldId="2147348244"/>
            <ac:picMk id="3" creationId="{68EAC7A0-7B6C-ECE8-4D2D-59ECECF7992B}"/>
          </ac:picMkLst>
        </pc:picChg>
        <pc:picChg chg="add del">
          <ac:chgData name="Robin Rowe" userId="fbaf0080-ff60-4bf0-aea4-7c05c1f2137a" providerId="ADAL" clId="{F7CE4DF5-E0F3-49E3-8774-BDBB00F264AC}" dt="2024-11-04T18:17:16.574" v="1588" actId="478"/>
          <ac:picMkLst>
            <pc:docMk/>
            <pc:sldMk cId="909926320" sldId="2147348244"/>
            <ac:picMk id="4" creationId="{9A0A5792-8D4A-7765-C68C-662C3F89EDB5}"/>
          </ac:picMkLst>
        </pc:picChg>
        <pc:picChg chg="del topLvl">
          <ac:chgData name="Robin Rowe" userId="fbaf0080-ff60-4bf0-aea4-7c05c1f2137a" providerId="ADAL" clId="{F7CE4DF5-E0F3-49E3-8774-BDBB00F264AC}" dt="2024-11-04T18:12:12.990" v="1549" actId="478"/>
          <ac:picMkLst>
            <pc:docMk/>
            <pc:sldMk cId="909926320" sldId="2147348244"/>
            <ac:picMk id="7" creationId="{14EC686D-90AA-4AC1-DC4E-996661EB82BB}"/>
          </ac:picMkLst>
        </pc:picChg>
        <pc:picChg chg="add del">
          <ac:chgData name="Robin Rowe" userId="fbaf0080-ff60-4bf0-aea4-7c05c1f2137a" providerId="ADAL" clId="{F7CE4DF5-E0F3-49E3-8774-BDBB00F264AC}" dt="2024-11-04T18:17:14.756" v="1580" actId="478"/>
          <ac:picMkLst>
            <pc:docMk/>
            <pc:sldMk cId="909926320" sldId="2147348244"/>
            <ac:picMk id="10" creationId="{1E0E30C7-EA67-6D1C-B543-289643150CF9}"/>
          </ac:picMkLst>
        </pc:picChg>
        <pc:picChg chg="add del">
          <ac:chgData name="Robin Rowe" userId="fbaf0080-ff60-4bf0-aea4-7c05c1f2137a" providerId="ADAL" clId="{F7CE4DF5-E0F3-49E3-8774-BDBB00F264AC}" dt="2024-11-04T18:17:17.615" v="1591" actId="478"/>
          <ac:picMkLst>
            <pc:docMk/>
            <pc:sldMk cId="909926320" sldId="2147348244"/>
            <ac:picMk id="23" creationId="{AE4370D4-0A96-FBB0-84F8-5179DDCC8C49}"/>
          </ac:picMkLst>
        </pc:picChg>
        <pc:picChg chg="add del">
          <ac:chgData name="Robin Rowe" userId="fbaf0080-ff60-4bf0-aea4-7c05c1f2137a" providerId="ADAL" clId="{F7CE4DF5-E0F3-49E3-8774-BDBB00F264AC}" dt="2024-11-04T18:17:18.820" v="1594" actId="478"/>
          <ac:picMkLst>
            <pc:docMk/>
            <pc:sldMk cId="909926320" sldId="2147348244"/>
            <ac:picMk id="24" creationId="{EFF4727F-73B8-04E2-E11D-AEFD03BF5630}"/>
          </ac:picMkLst>
        </pc:picChg>
        <pc:picChg chg="add del">
          <ac:chgData name="Robin Rowe" userId="fbaf0080-ff60-4bf0-aea4-7c05c1f2137a" providerId="ADAL" clId="{F7CE4DF5-E0F3-49E3-8774-BDBB00F264AC}" dt="2024-11-04T18:17:14.100" v="1577" actId="478"/>
          <ac:picMkLst>
            <pc:docMk/>
            <pc:sldMk cId="909926320" sldId="2147348244"/>
            <ac:picMk id="25" creationId="{CF9E0251-9D3B-4F09-7FD5-25A1231B6143}"/>
          </ac:picMkLst>
        </pc:picChg>
        <pc:picChg chg="del topLvl">
          <ac:chgData name="Robin Rowe" userId="fbaf0080-ff60-4bf0-aea4-7c05c1f2137a" providerId="ADAL" clId="{F7CE4DF5-E0F3-49E3-8774-BDBB00F264AC}" dt="2024-11-04T18:12:16.730" v="1550" actId="478"/>
          <ac:picMkLst>
            <pc:docMk/>
            <pc:sldMk cId="909926320" sldId="2147348244"/>
            <ac:picMk id="26" creationId="{C0C963C5-A7A0-D8AD-F96B-4A1DE328E726}"/>
          </ac:picMkLst>
        </pc:picChg>
        <pc:picChg chg="add del">
          <ac:chgData name="Robin Rowe" userId="fbaf0080-ff60-4bf0-aea4-7c05c1f2137a" providerId="ADAL" clId="{F7CE4DF5-E0F3-49E3-8774-BDBB00F264AC}" dt="2024-11-04T18:17:15.394" v="1583" actId="478"/>
          <ac:picMkLst>
            <pc:docMk/>
            <pc:sldMk cId="909926320" sldId="2147348244"/>
            <ac:picMk id="35" creationId="{0CB5B9C9-40A9-40DF-243F-EF86D63AD0F7}"/>
          </ac:picMkLst>
        </pc:picChg>
        <pc:picChg chg="add del mod topLvl">
          <ac:chgData name="Robin Rowe" userId="fbaf0080-ff60-4bf0-aea4-7c05c1f2137a" providerId="ADAL" clId="{F7CE4DF5-E0F3-49E3-8774-BDBB00F264AC}" dt="2024-11-04T18:17:16.236" v="1585" actId="478"/>
          <ac:picMkLst>
            <pc:docMk/>
            <pc:sldMk cId="909926320" sldId="2147348244"/>
            <ac:picMk id="71" creationId="{80E0156C-C5CD-81E2-7488-BDBE2A0AD9E8}"/>
          </ac:picMkLst>
        </pc:picChg>
      </pc:sldChg>
      <pc:sldChg chg="del">
        <pc:chgData name="Robin Rowe" userId="fbaf0080-ff60-4bf0-aea4-7c05c1f2137a" providerId="ADAL" clId="{F7CE4DF5-E0F3-49E3-8774-BDBB00F264AC}" dt="2024-11-04T18:32:28.996" v="1595" actId="47"/>
        <pc:sldMkLst>
          <pc:docMk/>
          <pc:sldMk cId="1318347160" sldId="2147348284"/>
        </pc:sldMkLst>
      </pc:sldChg>
      <pc:sldChg chg="delSp del mod">
        <pc:chgData name="Robin Rowe" userId="fbaf0080-ff60-4bf0-aea4-7c05c1f2137a" providerId="ADAL" clId="{F7CE4DF5-E0F3-49E3-8774-BDBB00F264AC}" dt="2024-11-04T18:56:02.164" v="1992" actId="47"/>
        <pc:sldMkLst>
          <pc:docMk/>
          <pc:sldMk cId="1473058937" sldId="2147348433"/>
        </pc:sldMkLst>
        <pc:graphicFrameChg chg="del">
          <ac:chgData name="Robin Rowe" userId="fbaf0080-ff60-4bf0-aea4-7c05c1f2137a" providerId="ADAL" clId="{F7CE4DF5-E0F3-49E3-8774-BDBB00F264AC}" dt="2024-11-04T18:54:58.156" v="1984" actId="21"/>
          <ac:graphicFrameMkLst>
            <pc:docMk/>
            <pc:sldMk cId="1473058937" sldId="2147348433"/>
            <ac:graphicFrameMk id="3" creationId="{D70CF380-F57D-B039-53A7-C97F6525FC98}"/>
          </ac:graphicFrameMkLst>
        </pc:graphicFrameChg>
      </pc:sldChg>
      <pc:sldChg chg="del">
        <pc:chgData name="Robin Rowe" userId="fbaf0080-ff60-4bf0-aea4-7c05c1f2137a" providerId="ADAL" clId="{F7CE4DF5-E0F3-49E3-8774-BDBB00F264AC}" dt="2024-11-07T13:08:06.694" v="2463" actId="47"/>
        <pc:sldMkLst>
          <pc:docMk/>
          <pc:sldMk cId="664863310" sldId="2147348725"/>
        </pc:sldMkLst>
      </pc:sldChg>
      <pc:sldChg chg="del">
        <pc:chgData name="Robin Rowe" userId="fbaf0080-ff60-4bf0-aea4-7c05c1f2137a" providerId="ADAL" clId="{F7CE4DF5-E0F3-49E3-8774-BDBB00F264AC}" dt="2024-11-04T19:09:08.055" v="2017" actId="47"/>
        <pc:sldMkLst>
          <pc:docMk/>
          <pc:sldMk cId="4167653533" sldId="2147348726"/>
        </pc:sldMkLst>
      </pc:sldChg>
      <pc:sldChg chg="del">
        <pc:chgData name="Robin Rowe" userId="fbaf0080-ff60-4bf0-aea4-7c05c1f2137a" providerId="ADAL" clId="{F7CE4DF5-E0F3-49E3-8774-BDBB00F264AC}" dt="2024-11-07T13:08:06.694" v="2463" actId="47"/>
        <pc:sldMkLst>
          <pc:docMk/>
          <pc:sldMk cId="4175086754" sldId="2147348727"/>
        </pc:sldMkLst>
      </pc:sldChg>
      <pc:sldChg chg="del">
        <pc:chgData name="Robin Rowe" userId="fbaf0080-ff60-4bf0-aea4-7c05c1f2137a" providerId="ADAL" clId="{F7CE4DF5-E0F3-49E3-8774-BDBB00F264AC}" dt="2024-11-07T13:08:06.694" v="2463" actId="47"/>
        <pc:sldMkLst>
          <pc:docMk/>
          <pc:sldMk cId="2021178010" sldId="2147348728"/>
        </pc:sldMkLst>
      </pc:sldChg>
      <pc:sldChg chg="del">
        <pc:chgData name="Robin Rowe" userId="fbaf0080-ff60-4bf0-aea4-7c05c1f2137a" providerId="ADAL" clId="{F7CE4DF5-E0F3-49E3-8774-BDBB00F264AC}" dt="2024-11-07T13:08:06.694" v="2463" actId="47"/>
        <pc:sldMkLst>
          <pc:docMk/>
          <pc:sldMk cId="1228864615" sldId="2147374449"/>
        </pc:sldMkLst>
      </pc:sldChg>
      <pc:sldChg chg="del ord">
        <pc:chgData name="Robin Rowe" userId="fbaf0080-ff60-4bf0-aea4-7c05c1f2137a" providerId="ADAL" clId="{F7CE4DF5-E0F3-49E3-8774-BDBB00F264AC}" dt="2024-11-07T13:08:06.694" v="2463" actId="47"/>
        <pc:sldMkLst>
          <pc:docMk/>
          <pc:sldMk cId="3713121465" sldId="2147374453"/>
        </pc:sldMkLst>
      </pc:sldChg>
      <pc:sldChg chg="del">
        <pc:chgData name="Robin Rowe" userId="fbaf0080-ff60-4bf0-aea4-7c05c1f2137a" providerId="ADAL" clId="{F7CE4DF5-E0F3-49E3-8774-BDBB00F264AC}" dt="2024-11-07T13:08:06.694" v="2463" actId="47"/>
        <pc:sldMkLst>
          <pc:docMk/>
          <pc:sldMk cId="868881315" sldId="2147374455"/>
        </pc:sldMkLst>
      </pc:sldChg>
      <pc:sldChg chg="del">
        <pc:chgData name="Robin Rowe" userId="fbaf0080-ff60-4bf0-aea4-7c05c1f2137a" providerId="ADAL" clId="{F7CE4DF5-E0F3-49E3-8774-BDBB00F264AC}" dt="2024-11-07T13:08:06.694" v="2463" actId="47"/>
        <pc:sldMkLst>
          <pc:docMk/>
          <pc:sldMk cId="791924324" sldId="2147374456"/>
        </pc:sldMkLst>
      </pc:sldChg>
      <pc:sldChg chg="del">
        <pc:chgData name="Robin Rowe" userId="fbaf0080-ff60-4bf0-aea4-7c05c1f2137a" providerId="ADAL" clId="{F7CE4DF5-E0F3-49E3-8774-BDBB00F264AC}" dt="2024-11-07T13:08:06.694" v="2463" actId="47"/>
        <pc:sldMkLst>
          <pc:docMk/>
          <pc:sldMk cId="2590607333" sldId="2147374457"/>
        </pc:sldMkLst>
      </pc:sldChg>
      <pc:sldChg chg="del">
        <pc:chgData name="Robin Rowe" userId="fbaf0080-ff60-4bf0-aea4-7c05c1f2137a" providerId="ADAL" clId="{F7CE4DF5-E0F3-49E3-8774-BDBB00F264AC}" dt="2024-11-07T13:08:06.694" v="2463" actId="47"/>
        <pc:sldMkLst>
          <pc:docMk/>
          <pc:sldMk cId="82562237" sldId="2147374458"/>
        </pc:sldMkLst>
      </pc:sldChg>
      <pc:sldChg chg="del">
        <pc:chgData name="Robin Rowe" userId="fbaf0080-ff60-4bf0-aea4-7c05c1f2137a" providerId="ADAL" clId="{F7CE4DF5-E0F3-49E3-8774-BDBB00F264AC}" dt="2024-11-07T13:08:06.694" v="2463" actId="47"/>
        <pc:sldMkLst>
          <pc:docMk/>
          <pc:sldMk cId="4264597463" sldId="2147374461"/>
        </pc:sldMkLst>
      </pc:sldChg>
      <pc:sldChg chg="ord">
        <pc:chgData name="Robin Rowe" userId="fbaf0080-ff60-4bf0-aea4-7c05c1f2137a" providerId="ADAL" clId="{F7CE4DF5-E0F3-49E3-8774-BDBB00F264AC}" dt="2024-11-04T18:48:48.199" v="1927"/>
        <pc:sldMkLst>
          <pc:docMk/>
          <pc:sldMk cId="1466442226" sldId="2147374463"/>
        </pc:sldMkLst>
      </pc:sldChg>
      <pc:sldChg chg="add">
        <pc:chgData name="Robin Rowe" userId="fbaf0080-ff60-4bf0-aea4-7c05c1f2137a" providerId="ADAL" clId="{F7CE4DF5-E0F3-49E3-8774-BDBB00F264AC}" dt="2024-11-04T18:05:18.794" v="1544"/>
        <pc:sldMkLst>
          <pc:docMk/>
          <pc:sldMk cId="1662756462" sldId="2147374469"/>
        </pc:sldMkLst>
      </pc:sldChg>
      <pc:sldChg chg="del">
        <pc:chgData name="Robin Rowe" userId="fbaf0080-ff60-4bf0-aea4-7c05c1f2137a" providerId="ADAL" clId="{F7CE4DF5-E0F3-49E3-8774-BDBB00F264AC}" dt="2024-11-07T13:08:06.694" v="2463" actId="47"/>
        <pc:sldMkLst>
          <pc:docMk/>
          <pc:sldMk cId="59333149" sldId="2147374943"/>
        </pc:sldMkLst>
      </pc:sldChg>
      <pc:sldChg chg="del">
        <pc:chgData name="Robin Rowe" userId="fbaf0080-ff60-4bf0-aea4-7c05c1f2137a" providerId="ADAL" clId="{F7CE4DF5-E0F3-49E3-8774-BDBB00F264AC}" dt="2024-11-07T13:08:06.694" v="2463" actId="47"/>
        <pc:sldMkLst>
          <pc:docMk/>
          <pc:sldMk cId="1873250170" sldId="2147374944"/>
        </pc:sldMkLst>
      </pc:sldChg>
      <pc:sldChg chg="del">
        <pc:chgData name="Robin Rowe" userId="fbaf0080-ff60-4bf0-aea4-7c05c1f2137a" providerId="ADAL" clId="{F7CE4DF5-E0F3-49E3-8774-BDBB00F264AC}" dt="2024-11-07T13:08:06.694" v="2463" actId="47"/>
        <pc:sldMkLst>
          <pc:docMk/>
          <pc:sldMk cId="3555190769" sldId="2147374945"/>
        </pc:sldMkLst>
      </pc:sldChg>
      <pc:sldChg chg="addSp delSp modSp mod ord">
        <pc:chgData name="Robin Rowe" userId="fbaf0080-ff60-4bf0-aea4-7c05c1f2137a" providerId="ADAL" clId="{F7CE4DF5-E0F3-49E3-8774-BDBB00F264AC}" dt="2024-11-04T18:56:17.668" v="1996"/>
        <pc:sldMkLst>
          <pc:docMk/>
          <pc:sldMk cId="1413599695" sldId="2147374946"/>
        </pc:sldMkLst>
        <pc:spChg chg="add mod">
          <ac:chgData name="Robin Rowe" userId="fbaf0080-ff60-4bf0-aea4-7c05c1f2137a" providerId="ADAL" clId="{F7CE4DF5-E0F3-49E3-8774-BDBB00F264AC}" dt="2024-11-04T18:53:17.593" v="1968" actId="14100"/>
          <ac:spMkLst>
            <pc:docMk/>
            <pc:sldMk cId="1413599695" sldId="2147374946"/>
            <ac:spMk id="3" creationId="{63E06B1A-2F58-42F7-7E57-0F8521CFD127}"/>
          </ac:spMkLst>
        </pc:spChg>
        <pc:spChg chg="add mod">
          <ac:chgData name="Robin Rowe" userId="fbaf0080-ff60-4bf0-aea4-7c05c1f2137a" providerId="ADAL" clId="{F7CE4DF5-E0F3-49E3-8774-BDBB00F264AC}" dt="2024-11-04T18:53:17.593" v="1968" actId="14100"/>
          <ac:spMkLst>
            <pc:docMk/>
            <pc:sldMk cId="1413599695" sldId="2147374946"/>
            <ac:spMk id="4" creationId="{9B7DFC97-FB78-ADCF-F2EE-526C76C4C673}"/>
          </ac:spMkLst>
        </pc:spChg>
        <pc:spChg chg="add mod">
          <ac:chgData name="Robin Rowe" userId="fbaf0080-ff60-4bf0-aea4-7c05c1f2137a" providerId="ADAL" clId="{F7CE4DF5-E0F3-49E3-8774-BDBB00F264AC}" dt="2024-11-04T18:53:17.593" v="1968" actId="14100"/>
          <ac:spMkLst>
            <pc:docMk/>
            <pc:sldMk cId="1413599695" sldId="2147374946"/>
            <ac:spMk id="5" creationId="{678CF913-A956-1D7D-4D37-82E13B4D9049}"/>
          </ac:spMkLst>
        </pc:spChg>
        <pc:spChg chg="add del">
          <ac:chgData name="Robin Rowe" userId="fbaf0080-ff60-4bf0-aea4-7c05c1f2137a" providerId="ADAL" clId="{F7CE4DF5-E0F3-49E3-8774-BDBB00F264AC}" dt="2024-11-04T18:53:36.438" v="1970" actId="478"/>
          <ac:spMkLst>
            <pc:docMk/>
            <pc:sldMk cId="1413599695" sldId="2147374946"/>
            <ac:spMk id="7" creationId="{8B8133C9-0203-4781-06EB-DBD6893A84F0}"/>
          </ac:spMkLst>
        </pc:spChg>
        <pc:spChg chg="add mod">
          <ac:chgData name="Robin Rowe" userId="fbaf0080-ff60-4bf0-aea4-7c05c1f2137a" providerId="ADAL" clId="{F7CE4DF5-E0F3-49E3-8774-BDBB00F264AC}" dt="2024-11-04T18:53:17.593" v="1968" actId="14100"/>
          <ac:spMkLst>
            <pc:docMk/>
            <pc:sldMk cId="1413599695" sldId="2147374946"/>
            <ac:spMk id="8" creationId="{9A93CFA2-F891-3364-AE1C-E213AD4B76E8}"/>
          </ac:spMkLst>
        </pc:spChg>
        <pc:spChg chg="add mod">
          <ac:chgData name="Robin Rowe" userId="fbaf0080-ff60-4bf0-aea4-7c05c1f2137a" providerId="ADAL" clId="{F7CE4DF5-E0F3-49E3-8774-BDBB00F264AC}" dt="2024-11-04T18:53:17.593" v="1968" actId="14100"/>
          <ac:spMkLst>
            <pc:docMk/>
            <pc:sldMk cId="1413599695" sldId="2147374946"/>
            <ac:spMk id="9" creationId="{BC65205B-F2F6-758B-A933-646FD33AEE17}"/>
          </ac:spMkLst>
        </pc:spChg>
        <pc:spChg chg="add mod">
          <ac:chgData name="Robin Rowe" userId="fbaf0080-ff60-4bf0-aea4-7c05c1f2137a" providerId="ADAL" clId="{F7CE4DF5-E0F3-49E3-8774-BDBB00F264AC}" dt="2024-11-04T18:53:17.593" v="1968" actId="14100"/>
          <ac:spMkLst>
            <pc:docMk/>
            <pc:sldMk cId="1413599695" sldId="2147374946"/>
            <ac:spMk id="10" creationId="{8B21A63B-54AE-A04E-6B2E-85092DD8FC41}"/>
          </ac:spMkLst>
        </pc:spChg>
        <pc:spChg chg="add mod">
          <ac:chgData name="Robin Rowe" userId="fbaf0080-ff60-4bf0-aea4-7c05c1f2137a" providerId="ADAL" clId="{F7CE4DF5-E0F3-49E3-8774-BDBB00F264AC}" dt="2024-11-04T18:53:17.593" v="1968" actId="14100"/>
          <ac:spMkLst>
            <pc:docMk/>
            <pc:sldMk cId="1413599695" sldId="2147374946"/>
            <ac:spMk id="11" creationId="{622C701B-D346-B350-50B5-6E938C7B32F4}"/>
          </ac:spMkLst>
        </pc:spChg>
        <pc:spChg chg="add mod">
          <ac:chgData name="Robin Rowe" userId="fbaf0080-ff60-4bf0-aea4-7c05c1f2137a" providerId="ADAL" clId="{F7CE4DF5-E0F3-49E3-8774-BDBB00F264AC}" dt="2024-11-04T18:53:17.593" v="1968" actId="14100"/>
          <ac:spMkLst>
            <pc:docMk/>
            <pc:sldMk cId="1413599695" sldId="2147374946"/>
            <ac:spMk id="13" creationId="{E312262E-7AD5-B574-8F4E-B4C16686B95E}"/>
          </ac:spMkLst>
        </pc:spChg>
        <pc:spChg chg="add mod">
          <ac:chgData name="Robin Rowe" userId="fbaf0080-ff60-4bf0-aea4-7c05c1f2137a" providerId="ADAL" clId="{F7CE4DF5-E0F3-49E3-8774-BDBB00F264AC}" dt="2024-11-04T18:53:17.593" v="1968" actId="14100"/>
          <ac:spMkLst>
            <pc:docMk/>
            <pc:sldMk cId="1413599695" sldId="2147374946"/>
            <ac:spMk id="14" creationId="{D49DE259-5B20-EC18-052F-F68F39313D64}"/>
          </ac:spMkLst>
        </pc:spChg>
        <pc:spChg chg="add mod">
          <ac:chgData name="Robin Rowe" userId="fbaf0080-ff60-4bf0-aea4-7c05c1f2137a" providerId="ADAL" clId="{F7CE4DF5-E0F3-49E3-8774-BDBB00F264AC}" dt="2024-11-04T18:53:17.593" v="1968" actId="14100"/>
          <ac:spMkLst>
            <pc:docMk/>
            <pc:sldMk cId="1413599695" sldId="2147374946"/>
            <ac:spMk id="15" creationId="{7BD66FCF-E31B-A250-6012-E256B90C5370}"/>
          </ac:spMkLst>
        </pc:spChg>
        <pc:spChg chg="add mod">
          <ac:chgData name="Robin Rowe" userId="fbaf0080-ff60-4bf0-aea4-7c05c1f2137a" providerId="ADAL" clId="{F7CE4DF5-E0F3-49E3-8774-BDBB00F264AC}" dt="2024-11-04T18:53:17.593" v="1968" actId="14100"/>
          <ac:spMkLst>
            <pc:docMk/>
            <pc:sldMk cId="1413599695" sldId="2147374946"/>
            <ac:spMk id="16" creationId="{260CED8E-45B8-574D-6768-22EC6FF0D60C}"/>
          </ac:spMkLst>
        </pc:spChg>
        <pc:spChg chg="add mod">
          <ac:chgData name="Robin Rowe" userId="fbaf0080-ff60-4bf0-aea4-7c05c1f2137a" providerId="ADAL" clId="{F7CE4DF5-E0F3-49E3-8774-BDBB00F264AC}" dt="2024-11-04T18:53:17.593" v="1968" actId="14100"/>
          <ac:spMkLst>
            <pc:docMk/>
            <pc:sldMk cId="1413599695" sldId="2147374946"/>
            <ac:spMk id="17" creationId="{D67F39C4-160B-3399-E1C9-B2B950F19D1E}"/>
          </ac:spMkLst>
        </pc:spChg>
        <pc:spChg chg="add mod">
          <ac:chgData name="Robin Rowe" userId="fbaf0080-ff60-4bf0-aea4-7c05c1f2137a" providerId="ADAL" clId="{F7CE4DF5-E0F3-49E3-8774-BDBB00F264AC}" dt="2024-11-04T18:53:17.593" v="1968" actId="14100"/>
          <ac:spMkLst>
            <pc:docMk/>
            <pc:sldMk cId="1413599695" sldId="2147374946"/>
            <ac:spMk id="18" creationId="{DFDFD01E-920A-1A2B-F70E-52E9989B5947}"/>
          </ac:spMkLst>
        </pc:spChg>
        <pc:spChg chg="add mod">
          <ac:chgData name="Robin Rowe" userId="fbaf0080-ff60-4bf0-aea4-7c05c1f2137a" providerId="ADAL" clId="{F7CE4DF5-E0F3-49E3-8774-BDBB00F264AC}" dt="2024-11-04T18:53:17.593" v="1968" actId="14100"/>
          <ac:spMkLst>
            <pc:docMk/>
            <pc:sldMk cId="1413599695" sldId="2147374946"/>
            <ac:spMk id="21" creationId="{79BCDF13-F5AD-91EE-24E8-E85EA7DB3502}"/>
          </ac:spMkLst>
        </pc:spChg>
        <pc:spChg chg="add mod">
          <ac:chgData name="Robin Rowe" userId="fbaf0080-ff60-4bf0-aea4-7c05c1f2137a" providerId="ADAL" clId="{F7CE4DF5-E0F3-49E3-8774-BDBB00F264AC}" dt="2024-11-04T18:53:17.593" v="1968" actId="14100"/>
          <ac:spMkLst>
            <pc:docMk/>
            <pc:sldMk cId="1413599695" sldId="2147374946"/>
            <ac:spMk id="24" creationId="{CB4A1BAD-AA30-E8D8-7788-6E49B7743789}"/>
          </ac:spMkLst>
        </pc:spChg>
        <pc:spChg chg="add mod">
          <ac:chgData name="Robin Rowe" userId="fbaf0080-ff60-4bf0-aea4-7c05c1f2137a" providerId="ADAL" clId="{F7CE4DF5-E0F3-49E3-8774-BDBB00F264AC}" dt="2024-11-04T18:53:17.593" v="1968" actId="14100"/>
          <ac:spMkLst>
            <pc:docMk/>
            <pc:sldMk cId="1413599695" sldId="2147374946"/>
            <ac:spMk id="25" creationId="{28E7CBB2-62FC-7A3B-AF07-668AA1C60945}"/>
          </ac:spMkLst>
        </pc:spChg>
        <pc:spChg chg="add mod">
          <ac:chgData name="Robin Rowe" userId="fbaf0080-ff60-4bf0-aea4-7c05c1f2137a" providerId="ADAL" clId="{F7CE4DF5-E0F3-49E3-8774-BDBB00F264AC}" dt="2024-11-04T18:53:17.593" v="1968" actId="14100"/>
          <ac:spMkLst>
            <pc:docMk/>
            <pc:sldMk cId="1413599695" sldId="2147374946"/>
            <ac:spMk id="26" creationId="{1A5E9C0D-DE5B-0443-2A24-A59156A3419D}"/>
          </ac:spMkLst>
        </pc:spChg>
        <pc:spChg chg="add mod">
          <ac:chgData name="Robin Rowe" userId="fbaf0080-ff60-4bf0-aea4-7c05c1f2137a" providerId="ADAL" clId="{F7CE4DF5-E0F3-49E3-8774-BDBB00F264AC}" dt="2024-11-04T18:53:17.593" v="1968" actId="14100"/>
          <ac:spMkLst>
            <pc:docMk/>
            <pc:sldMk cId="1413599695" sldId="2147374946"/>
            <ac:spMk id="28" creationId="{FC563427-92D2-1214-DDAA-033671EBDA41}"/>
          </ac:spMkLst>
        </pc:spChg>
        <pc:spChg chg="add mod">
          <ac:chgData name="Robin Rowe" userId="fbaf0080-ff60-4bf0-aea4-7c05c1f2137a" providerId="ADAL" clId="{F7CE4DF5-E0F3-49E3-8774-BDBB00F264AC}" dt="2024-11-04T18:53:17.593" v="1968" actId="14100"/>
          <ac:spMkLst>
            <pc:docMk/>
            <pc:sldMk cId="1413599695" sldId="2147374946"/>
            <ac:spMk id="29" creationId="{08C00180-E21D-965F-C20E-9767054C2DF3}"/>
          </ac:spMkLst>
        </pc:spChg>
        <pc:spChg chg="add mod">
          <ac:chgData name="Robin Rowe" userId="fbaf0080-ff60-4bf0-aea4-7c05c1f2137a" providerId="ADAL" clId="{F7CE4DF5-E0F3-49E3-8774-BDBB00F264AC}" dt="2024-11-04T18:53:17.593" v="1968" actId="14100"/>
          <ac:spMkLst>
            <pc:docMk/>
            <pc:sldMk cId="1413599695" sldId="2147374946"/>
            <ac:spMk id="43" creationId="{8F14049A-AF5F-7BEB-8673-F82FB9279154}"/>
          </ac:spMkLst>
        </pc:spChg>
        <pc:spChg chg="add mod">
          <ac:chgData name="Robin Rowe" userId="fbaf0080-ff60-4bf0-aea4-7c05c1f2137a" providerId="ADAL" clId="{F7CE4DF5-E0F3-49E3-8774-BDBB00F264AC}" dt="2024-11-04T18:53:17.593" v="1968" actId="14100"/>
          <ac:spMkLst>
            <pc:docMk/>
            <pc:sldMk cId="1413599695" sldId="2147374946"/>
            <ac:spMk id="45" creationId="{6F920947-0CB8-9DB8-B53C-EFE2B6341F6A}"/>
          </ac:spMkLst>
        </pc:spChg>
        <pc:spChg chg="add mod">
          <ac:chgData name="Robin Rowe" userId="fbaf0080-ff60-4bf0-aea4-7c05c1f2137a" providerId="ADAL" clId="{F7CE4DF5-E0F3-49E3-8774-BDBB00F264AC}" dt="2024-11-04T18:54:20.057" v="1977" actId="767"/>
          <ac:spMkLst>
            <pc:docMk/>
            <pc:sldMk cId="1413599695" sldId="2147374946"/>
            <ac:spMk id="51" creationId="{82F19F26-A6D2-ECC9-8E88-72AF17446E12}"/>
          </ac:spMkLst>
        </pc:spChg>
        <pc:graphicFrameChg chg="add mod modGraphic">
          <ac:chgData name="Robin Rowe" userId="fbaf0080-ff60-4bf0-aea4-7c05c1f2137a" providerId="ADAL" clId="{F7CE4DF5-E0F3-49E3-8774-BDBB00F264AC}" dt="2024-11-04T18:53:17.593" v="1968" actId="14100"/>
          <ac:graphicFrameMkLst>
            <pc:docMk/>
            <pc:sldMk cId="1413599695" sldId="2147374946"/>
            <ac:graphicFrameMk id="44" creationId="{5AB45AB9-7C1F-8C9F-373E-8D14CB0D0402}"/>
          </ac:graphicFrameMkLst>
        </pc:graphicFrameChg>
        <pc:graphicFrameChg chg="add mod">
          <ac:chgData name="Robin Rowe" userId="fbaf0080-ff60-4bf0-aea4-7c05c1f2137a" providerId="ADAL" clId="{F7CE4DF5-E0F3-49E3-8774-BDBB00F264AC}" dt="2024-11-04T18:55:05.339" v="1986" actId="1076"/>
          <ac:graphicFrameMkLst>
            <pc:docMk/>
            <pc:sldMk cId="1413599695" sldId="2147374946"/>
            <ac:graphicFrameMk id="52" creationId="{D70CF380-F57D-B039-53A7-C97F6525FC98}"/>
          </ac:graphicFrameMkLst>
        </pc:graphicFrameChg>
        <pc:picChg chg="add del mod">
          <ac:chgData name="Robin Rowe" userId="fbaf0080-ff60-4bf0-aea4-7c05c1f2137a" providerId="ADAL" clId="{F7CE4DF5-E0F3-49E3-8774-BDBB00F264AC}" dt="2024-11-04T18:54:52.515" v="1983" actId="22"/>
          <ac:picMkLst>
            <pc:docMk/>
            <pc:sldMk cId="1413599695" sldId="2147374946"/>
            <ac:picMk id="50" creationId="{5F0B6E21-9DD3-0B0F-E861-A3B2E0E846E7}"/>
          </ac:picMkLst>
        </pc:picChg>
        <pc:picChg chg="add mod">
          <ac:chgData name="Robin Rowe" userId="fbaf0080-ff60-4bf0-aea4-7c05c1f2137a" providerId="ADAL" clId="{F7CE4DF5-E0F3-49E3-8774-BDBB00F264AC}" dt="2024-11-04T18:55:38.353" v="1991" actId="1076"/>
          <ac:picMkLst>
            <pc:docMk/>
            <pc:sldMk cId="1413599695" sldId="2147374946"/>
            <ac:picMk id="54" creationId="{665D5A6B-F36A-7090-4E45-7FBFDAABB4CF}"/>
          </ac:picMkLst>
        </pc:picChg>
        <pc:cxnChg chg="add mod">
          <ac:chgData name="Robin Rowe" userId="fbaf0080-ff60-4bf0-aea4-7c05c1f2137a" providerId="ADAL" clId="{F7CE4DF5-E0F3-49E3-8774-BDBB00F264AC}" dt="2024-11-04T18:53:17.593" v="1968" actId="14100"/>
          <ac:cxnSpMkLst>
            <pc:docMk/>
            <pc:sldMk cId="1413599695" sldId="2147374946"/>
            <ac:cxnSpMk id="19" creationId="{AC0A549D-2170-96CD-2039-ACB2646861E5}"/>
          </ac:cxnSpMkLst>
        </pc:cxnChg>
        <pc:cxnChg chg="add mod">
          <ac:chgData name="Robin Rowe" userId="fbaf0080-ff60-4bf0-aea4-7c05c1f2137a" providerId="ADAL" clId="{F7CE4DF5-E0F3-49E3-8774-BDBB00F264AC}" dt="2024-11-04T18:53:17.593" v="1968" actId="14100"/>
          <ac:cxnSpMkLst>
            <pc:docMk/>
            <pc:sldMk cId="1413599695" sldId="2147374946"/>
            <ac:cxnSpMk id="20" creationId="{943DFB75-1D15-CBB9-1C24-094FCDF9F1B3}"/>
          </ac:cxnSpMkLst>
        </pc:cxnChg>
        <pc:cxnChg chg="add mod">
          <ac:chgData name="Robin Rowe" userId="fbaf0080-ff60-4bf0-aea4-7c05c1f2137a" providerId="ADAL" clId="{F7CE4DF5-E0F3-49E3-8774-BDBB00F264AC}" dt="2024-11-04T18:53:17.593" v="1968" actId="14100"/>
          <ac:cxnSpMkLst>
            <pc:docMk/>
            <pc:sldMk cId="1413599695" sldId="2147374946"/>
            <ac:cxnSpMk id="22" creationId="{BE35E988-B448-9124-D6EB-39E5A0D9B698}"/>
          </ac:cxnSpMkLst>
        </pc:cxnChg>
        <pc:cxnChg chg="add mod">
          <ac:chgData name="Robin Rowe" userId="fbaf0080-ff60-4bf0-aea4-7c05c1f2137a" providerId="ADAL" clId="{F7CE4DF5-E0F3-49E3-8774-BDBB00F264AC}" dt="2024-11-04T18:53:17.593" v="1968" actId="14100"/>
          <ac:cxnSpMkLst>
            <pc:docMk/>
            <pc:sldMk cId="1413599695" sldId="2147374946"/>
            <ac:cxnSpMk id="23" creationId="{4A540BB7-A0EB-5E86-1B23-E7FE2894FAE4}"/>
          </ac:cxnSpMkLst>
        </pc:cxnChg>
        <pc:cxnChg chg="add mod">
          <ac:chgData name="Robin Rowe" userId="fbaf0080-ff60-4bf0-aea4-7c05c1f2137a" providerId="ADAL" clId="{F7CE4DF5-E0F3-49E3-8774-BDBB00F264AC}" dt="2024-11-04T18:53:17.593" v="1968" actId="14100"/>
          <ac:cxnSpMkLst>
            <pc:docMk/>
            <pc:sldMk cId="1413599695" sldId="2147374946"/>
            <ac:cxnSpMk id="27" creationId="{4CDB4631-4738-2325-D943-11B7FEF66BD5}"/>
          </ac:cxnSpMkLst>
        </pc:cxnChg>
        <pc:cxnChg chg="add mod">
          <ac:chgData name="Robin Rowe" userId="fbaf0080-ff60-4bf0-aea4-7c05c1f2137a" providerId="ADAL" clId="{F7CE4DF5-E0F3-49E3-8774-BDBB00F264AC}" dt="2024-11-04T18:53:17.593" v="1968" actId="14100"/>
          <ac:cxnSpMkLst>
            <pc:docMk/>
            <pc:sldMk cId="1413599695" sldId="2147374946"/>
            <ac:cxnSpMk id="30" creationId="{00FDBD15-1365-21B3-AF5A-B7D52CBA341B}"/>
          </ac:cxnSpMkLst>
        </pc:cxnChg>
        <pc:cxnChg chg="add mod">
          <ac:chgData name="Robin Rowe" userId="fbaf0080-ff60-4bf0-aea4-7c05c1f2137a" providerId="ADAL" clId="{F7CE4DF5-E0F3-49E3-8774-BDBB00F264AC}" dt="2024-11-04T18:53:17.593" v="1968" actId="14100"/>
          <ac:cxnSpMkLst>
            <pc:docMk/>
            <pc:sldMk cId="1413599695" sldId="2147374946"/>
            <ac:cxnSpMk id="31" creationId="{FA6D1A95-8908-7CD2-C935-09C1381658A9}"/>
          </ac:cxnSpMkLst>
        </pc:cxnChg>
        <pc:cxnChg chg="add mod">
          <ac:chgData name="Robin Rowe" userId="fbaf0080-ff60-4bf0-aea4-7c05c1f2137a" providerId="ADAL" clId="{F7CE4DF5-E0F3-49E3-8774-BDBB00F264AC}" dt="2024-11-04T18:53:17.593" v="1968" actId="14100"/>
          <ac:cxnSpMkLst>
            <pc:docMk/>
            <pc:sldMk cId="1413599695" sldId="2147374946"/>
            <ac:cxnSpMk id="32" creationId="{E03026CC-859E-BACD-6265-5FC93935E4BE}"/>
          </ac:cxnSpMkLst>
        </pc:cxnChg>
        <pc:cxnChg chg="add mod">
          <ac:chgData name="Robin Rowe" userId="fbaf0080-ff60-4bf0-aea4-7c05c1f2137a" providerId="ADAL" clId="{F7CE4DF5-E0F3-49E3-8774-BDBB00F264AC}" dt="2024-11-04T18:53:17.593" v="1968" actId="14100"/>
          <ac:cxnSpMkLst>
            <pc:docMk/>
            <pc:sldMk cId="1413599695" sldId="2147374946"/>
            <ac:cxnSpMk id="33" creationId="{25C78A66-2B0D-6E9D-EC90-21B4648069A3}"/>
          </ac:cxnSpMkLst>
        </pc:cxnChg>
        <pc:cxnChg chg="add mod">
          <ac:chgData name="Robin Rowe" userId="fbaf0080-ff60-4bf0-aea4-7c05c1f2137a" providerId="ADAL" clId="{F7CE4DF5-E0F3-49E3-8774-BDBB00F264AC}" dt="2024-11-04T18:53:17.593" v="1968" actId="14100"/>
          <ac:cxnSpMkLst>
            <pc:docMk/>
            <pc:sldMk cId="1413599695" sldId="2147374946"/>
            <ac:cxnSpMk id="34" creationId="{BFC3298C-61D4-BAB6-4BDF-8B3371BABC0D}"/>
          </ac:cxnSpMkLst>
        </pc:cxnChg>
        <pc:cxnChg chg="add mod">
          <ac:chgData name="Robin Rowe" userId="fbaf0080-ff60-4bf0-aea4-7c05c1f2137a" providerId="ADAL" clId="{F7CE4DF5-E0F3-49E3-8774-BDBB00F264AC}" dt="2024-11-04T18:53:17.593" v="1968" actId="14100"/>
          <ac:cxnSpMkLst>
            <pc:docMk/>
            <pc:sldMk cId="1413599695" sldId="2147374946"/>
            <ac:cxnSpMk id="35" creationId="{D945D678-E640-4D13-B161-14D3DDFC6553}"/>
          </ac:cxnSpMkLst>
        </pc:cxnChg>
        <pc:cxnChg chg="add mod">
          <ac:chgData name="Robin Rowe" userId="fbaf0080-ff60-4bf0-aea4-7c05c1f2137a" providerId="ADAL" clId="{F7CE4DF5-E0F3-49E3-8774-BDBB00F264AC}" dt="2024-11-04T18:53:17.593" v="1968" actId="14100"/>
          <ac:cxnSpMkLst>
            <pc:docMk/>
            <pc:sldMk cId="1413599695" sldId="2147374946"/>
            <ac:cxnSpMk id="36" creationId="{F92A898E-51B4-8CE5-1D86-CA61D94FAECA}"/>
          </ac:cxnSpMkLst>
        </pc:cxnChg>
        <pc:cxnChg chg="add mod">
          <ac:chgData name="Robin Rowe" userId="fbaf0080-ff60-4bf0-aea4-7c05c1f2137a" providerId="ADAL" clId="{F7CE4DF5-E0F3-49E3-8774-BDBB00F264AC}" dt="2024-11-04T18:53:17.593" v="1968" actId="14100"/>
          <ac:cxnSpMkLst>
            <pc:docMk/>
            <pc:sldMk cId="1413599695" sldId="2147374946"/>
            <ac:cxnSpMk id="37" creationId="{5A467B75-3712-93F1-0251-A2461575A045}"/>
          </ac:cxnSpMkLst>
        </pc:cxnChg>
        <pc:cxnChg chg="add mod">
          <ac:chgData name="Robin Rowe" userId="fbaf0080-ff60-4bf0-aea4-7c05c1f2137a" providerId="ADAL" clId="{F7CE4DF5-E0F3-49E3-8774-BDBB00F264AC}" dt="2024-11-04T18:53:17.593" v="1968" actId="14100"/>
          <ac:cxnSpMkLst>
            <pc:docMk/>
            <pc:sldMk cId="1413599695" sldId="2147374946"/>
            <ac:cxnSpMk id="38" creationId="{5F07E75C-C7E6-8ED5-9616-64B2330C4F9D}"/>
          </ac:cxnSpMkLst>
        </pc:cxnChg>
        <pc:cxnChg chg="add mod">
          <ac:chgData name="Robin Rowe" userId="fbaf0080-ff60-4bf0-aea4-7c05c1f2137a" providerId="ADAL" clId="{F7CE4DF5-E0F3-49E3-8774-BDBB00F264AC}" dt="2024-11-04T18:53:17.593" v="1968" actId="14100"/>
          <ac:cxnSpMkLst>
            <pc:docMk/>
            <pc:sldMk cId="1413599695" sldId="2147374946"/>
            <ac:cxnSpMk id="39" creationId="{542A8708-FD5B-F308-1878-DF91B05428E3}"/>
          </ac:cxnSpMkLst>
        </pc:cxnChg>
        <pc:cxnChg chg="add mod">
          <ac:chgData name="Robin Rowe" userId="fbaf0080-ff60-4bf0-aea4-7c05c1f2137a" providerId="ADAL" clId="{F7CE4DF5-E0F3-49E3-8774-BDBB00F264AC}" dt="2024-11-04T18:53:17.593" v="1968" actId="14100"/>
          <ac:cxnSpMkLst>
            <pc:docMk/>
            <pc:sldMk cId="1413599695" sldId="2147374946"/>
            <ac:cxnSpMk id="40" creationId="{0D0DF3F2-32E8-C79A-5192-BC74A9848E0C}"/>
          </ac:cxnSpMkLst>
        </pc:cxnChg>
        <pc:cxnChg chg="add mod">
          <ac:chgData name="Robin Rowe" userId="fbaf0080-ff60-4bf0-aea4-7c05c1f2137a" providerId="ADAL" clId="{F7CE4DF5-E0F3-49E3-8774-BDBB00F264AC}" dt="2024-11-04T18:53:17.593" v="1968" actId="14100"/>
          <ac:cxnSpMkLst>
            <pc:docMk/>
            <pc:sldMk cId="1413599695" sldId="2147374946"/>
            <ac:cxnSpMk id="41" creationId="{203E7AE0-ED18-2633-0F7C-69145D3A8FA0}"/>
          </ac:cxnSpMkLst>
        </pc:cxnChg>
        <pc:cxnChg chg="add mod">
          <ac:chgData name="Robin Rowe" userId="fbaf0080-ff60-4bf0-aea4-7c05c1f2137a" providerId="ADAL" clId="{F7CE4DF5-E0F3-49E3-8774-BDBB00F264AC}" dt="2024-11-04T18:53:17.593" v="1968" actId="14100"/>
          <ac:cxnSpMkLst>
            <pc:docMk/>
            <pc:sldMk cId="1413599695" sldId="2147374946"/>
            <ac:cxnSpMk id="42" creationId="{DB5C0B71-D739-3510-5859-DD8CAA01EB70}"/>
          </ac:cxnSpMkLst>
        </pc:cxnChg>
        <pc:cxnChg chg="add mod">
          <ac:chgData name="Robin Rowe" userId="fbaf0080-ff60-4bf0-aea4-7c05c1f2137a" providerId="ADAL" clId="{F7CE4DF5-E0F3-49E3-8774-BDBB00F264AC}" dt="2024-11-04T18:53:17.593" v="1968" actId="14100"/>
          <ac:cxnSpMkLst>
            <pc:docMk/>
            <pc:sldMk cId="1413599695" sldId="2147374946"/>
            <ac:cxnSpMk id="46" creationId="{768EFFA9-9DD2-18F2-70F5-F14CB6049E72}"/>
          </ac:cxnSpMkLst>
        </pc:cxnChg>
        <pc:cxnChg chg="add mod">
          <ac:chgData name="Robin Rowe" userId="fbaf0080-ff60-4bf0-aea4-7c05c1f2137a" providerId="ADAL" clId="{F7CE4DF5-E0F3-49E3-8774-BDBB00F264AC}" dt="2024-11-04T18:53:17.593" v="1968" actId="14100"/>
          <ac:cxnSpMkLst>
            <pc:docMk/>
            <pc:sldMk cId="1413599695" sldId="2147374946"/>
            <ac:cxnSpMk id="47" creationId="{03203B98-0859-C013-E277-9733150F1DA8}"/>
          </ac:cxnSpMkLst>
        </pc:cxnChg>
      </pc:sldChg>
      <pc:sldChg chg="del">
        <pc:chgData name="Robin Rowe" userId="fbaf0080-ff60-4bf0-aea4-7c05c1f2137a" providerId="ADAL" clId="{F7CE4DF5-E0F3-49E3-8774-BDBB00F264AC}" dt="2024-11-07T13:08:06.694" v="2463" actId="47"/>
        <pc:sldMkLst>
          <pc:docMk/>
          <pc:sldMk cId="844597693" sldId="2147374947"/>
        </pc:sldMkLst>
      </pc:sldChg>
      <pc:sldChg chg="modSp mod ord">
        <pc:chgData name="Robin Rowe" userId="fbaf0080-ff60-4bf0-aea4-7c05c1f2137a" providerId="ADAL" clId="{F7CE4DF5-E0F3-49E3-8774-BDBB00F264AC}" dt="2024-11-04T18:51:22.161" v="1951"/>
        <pc:sldMkLst>
          <pc:docMk/>
          <pc:sldMk cId="4067864861" sldId="2147374948"/>
        </pc:sldMkLst>
        <pc:spChg chg="mod">
          <ac:chgData name="Robin Rowe" userId="fbaf0080-ff60-4bf0-aea4-7c05c1f2137a" providerId="ADAL" clId="{F7CE4DF5-E0F3-49E3-8774-BDBB00F264AC}" dt="2024-11-04T18:40:17.320" v="1881" actId="20577"/>
          <ac:spMkLst>
            <pc:docMk/>
            <pc:sldMk cId="4067864861" sldId="2147374948"/>
            <ac:spMk id="2" creationId="{D7A41801-AFCE-5D4A-DF32-2AC83F2F128B}"/>
          </ac:spMkLst>
        </pc:spChg>
        <pc:spChg chg="mod">
          <ac:chgData name="Robin Rowe" userId="fbaf0080-ff60-4bf0-aea4-7c05c1f2137a" providerId="ADAL" clId="{F7CE4DF5-E0F3-49E3-8774-BDBB00F264AC}" dt="2024-11-04T18:40:33.276" v="1900" actId="20577"/>
          <ac:spMkLst>
            <pc:docMk/>
            <pc:sldMk cId="4067864861" sldId="2147374948"/>
            <ac:spMk id="3" creationId="{3DDC9BEB-3868-4127-CA6D-9439D59A1C48}"/>
          </ac:spMkLst>
        </pc:spChg>
      </pc:sldChg>
      <pc:sldChg chg="modSp add del mod">
        <pc:chgData name="Robin Rowe" userId="fbaf0080-ff60-4bf0-aea4-7c05c1f2137a" providerId="ADAL" clId="{F7CE4DF5-E0F3-49E3-8774-BDBB00F264AC}" dt="2024-11-04T18:38:35.993" v="1774" actId="47"/>
        <pc:sldMkLst>
          <pc:docMk/>
          <pc:sldMk cId="2080472978" sldId="2147374984"/>
        </pc:sldMkLst>
        <pc:spChg chg="mod">
          <ac:chgData name="Robin Rowe" userId="fbaf0080-ff60-4bf0-aea4-7c05c1f2137a" providerId="ADAL" clId="{F7CE4DF5-E0F3-49E3-8774-BDBB00F264AC}" dt="2024-11-04T16:14:36.245" v="1520" actId="1076"/>
          <ac:spMkLst>
            <pc:docMk/>
            <pc:sldMk cId="2080472978" sldId="2147374984"/>
            <ac:spMk id="7" creationId="{3F232D58-2494-30D2-C27A-2318F732E10B}"/>
          </ac:spMkLst>
        </pc:spChg>
        <pc:grpChg chg="mod">
          <ac:chgData name="Robin Rowe" userId="fbaf0080-ff60-4bf0-aea4-7c05c1f2137a" providerId="ADAL" clId="{F7CE4DF5-E0F3-49E3-8774-BDBB00F264AC}" dt="2024-11-04T16:14:36.245" v="1520" actId="1076"/>
          <ac:grpSpMkLst>
            <pc:docMk/>
            <pc:sldMk cId="2080472978" sldId="2147374984"/>
            <ac:grpSpMk id="3" creationId="{8FE91CF9-E07D-C38B-FA35-E790053058DA}"/>
          </ac:grpSpMkLst>
        </pc:grpChg>
        <pc:picChg chg="mod">
          <ac:chgData name="Robin Rowe" userId="fbaf0080-ff60-4bf0-aea4-7c05c1f2137a" providerId="ADAL" clId="{F7CE4DF5-E0F3-49E3-8774-BDBB00F264AC}" dt="2024-11-04T16:14:36.245" v="1520" actId="1076"/>
          <ac:picMkLst>
            <pc:docMk/>
            <pc:sldMk cId="2080472978" sldId="2147374984"/>
            <ac:picMk id="2" creationId="{BE73586A-CE2F-CFE2-F8EB-E00738DD6BF0}"/>
          </ac:picMkLst>
        </pc:picChg>
        <pc:picChg chg="mod">
          <ac:chgData name="Robin Rowe" userId="fbaf0080-ff60-4bf0-aea4-7c05c1f2137a" providerId="ADAL" clId="{F7CE4DF5-E0F3-49E3-8774-BDBB00F264AC}" dt="2024-11-04T16:14:36.245" v="1520" actId="1076"/>
          <ac:picMkLst>
            <pc:docMk/>
            <pc:sldMk cId="2080472978" sldId="2147374984"/>
            <ac:picMk id="4" creationId="{4E21C55E-325D-7501-E67D-4DE053991129}"/>
          </ac:picMkLst>
        </pc:picChg>
      </pc:sldChg>
      <pc:sldChg chg="addSp modSp add mod ord">
        <pc:chgData name="Robin Rowe" userId="fbaf0080-ff60-4bf0-aea4-7c05c1f2137a" providerId="ADAL" clId="{F7CE4DF5-E0F3-49E3-8774-BDBB00F264AC}" dt="2024-11-05T08:04:54.312" v="2201" actId="20577"/>
        <pc:sldMkLst>
          <pc:docMk/>
          <pc:sldMk cId="2160913811" sldId="2147374986"/>
        </pc:sldMkLst>
        <pc:spChg chg="add mod">
          <ac:chgData name="Robin Rowe" userId="fbaf0080-ff60-4bf0-aea4-7c05c1f2137a" providerId="ADAL" clId="{F7CE4DF5-E0F3-49E3-8774-BDBB00F264AC}" dt="2024-11-05T08:04:54.312" v="2201" actId="20577"/>
          <ac:spMkLst>
            <pc:docMk/>
            <pc:sldMk cId="2160913811" sldId="2147374986"/>
            <ac:spMk id="5" creationId="{551D6C68-B543-12A5-4030-7850FEFAD078}"/>
          </ac:spMkLst>
        </pc:spChg>
        <pc:spChg chg="mod">
          <ac:chgData name="Robin Rowe" userId="fbaf0080-ff60-4bf0-aea4-7c05c1f2137a" providerId="ADAL" clId="{F7CE4DF5-E0F3-49E3-8774-BDBB00F264AC}" dt="2024-11-04T18:38:21.445" v="1770" actId="1076"/>
          <ac:spMkLst>
            <pc:docMk/>
            <pc:sldMk cId="2160913811" sldId="2147374986"/>
            <ac:spMk id="12" creationId="{38096DBF-2776-9663-FAB3-D6559F0EDB94}"/>
          </ac:spMkLst>
        </pc:spChg>
        <pc:spChg chg="mod">
          <ac:chgData name="Robin Rowe" userId="fbaf0080-ff60-4bf0-aea4-7c05c1f2137a" providerId="ADAL" clId="{F7CE4DF5-E0F3-49E3-8774-BDBB00F264AC}" dt="2024-11-04T18:38:21.445" v="1770" actId="1076"/>
          <ac:spMkLst>
            <pc:docMk/>
            <pc:sldMk cId="2160913811" sldId="2147374986"/>
            <ac:spMk id="13" creationId="{0DC2CA37-B5CC-8843-FE98-65FF2E0958A7}"/>
          </ac:spMkLst>
        </pc:spChg>
        <pc:spChg chg="mod">
          <ac:chgData name="Robin Rowe" userId="fbaf0080-ff60-4bf0-aea4-7c05c1f2137a" providerId="ADAL" clId="{F7CE4DF5-E0F3-49E3-8774-BDBB00F264AC}" dt="2024-11-04T18:38:21.445" v="1770" actId="1076"/>
          <ac:spMkLst>
            <pc:docMk/>
            <pc:sldMk cId="2160913811" sldId="2147374986"/>
            <ac:spMk id="14" creationId="{5163853F-6D66-4DA0-9791-5FA4EAD87674}"/>
          </ac:spMkLst>
        </pc:spChg>
        <pc:spChg chg="mod">
          <ac:chgData name="Robin Rowe" userId="fbaf0080-ff60-4bf0-aea4-7c05c1f2137a" providerId="ADAL" clId="{F7CE4DF5-E0F3-49E3-8774-BDBB00F264AC}" dt="2024-11-04T18:38:21.445" v="1770" actId="1076"/>
          <ac:spMkLst>
            <pc:docMk/>
            <pc:sldMk cId="2160913811" sldId="2147374986"/>
            <ac:spMk id="15" creationId="{EC19D9DC-FBD5-2437-3090-CA391C01A832}"/>
          </ac:spMkLst>
        </pc:spChg>
        <pc:spChg chg="mod">
          <ac:chgData name="Robin Rowe" userId="fbaf0080-ff60-4bf0-aea4-7c05c1f2137a" providerId="ADAL" clId="{F7CE4DF5-E0F3-49E3-8774-BDBB00F264AC}" dt="2024-11-04T18:38:21.445" v="1770" actId="1076"/>
          <ac:spMkLst>
            <pc:docMk/>
            <pc:sldMk cId="2160913811" sldId="2147374986"/>
            <ac:spMk id="16" creationId="{810FD798-2E91-B4F9-FC75-7AA244A5C625}"/>
          </ac:spMkLst>
        </pc:spChg>
        <pc:spChg chg="mod">
          <ac:chgData name="Robin Rowe" userId="fbaf0080-ff60-4bf0-aea4-7c05c1f2137a" providerId="ADAL" clId="{F7CE4DF5-E0F3-49E3-8774-BDBB00F264AC}" dt="2024-11-04T18:38:21.445" v="1770" actId="1076"/>
          <ac:spMkLst>
            <pc:docMk/>
            <pc:sldMk cId="2160913811" sldId="2147374986"/>
            <ac:spMk id="17" creationId="{1A3A7E4F-2665-8D3F-0CF6-CEA23D56E390}"/>
          </ac:spMkLst>
        </pc:spChg>
        <pc:spChg chg="mod">
          <ac:chgData name="Robin Rowe" userId="fbaf0080-ff60-4bf0-aea4-7c05c1f2137a" providerId="ADAL" clId="{F7CE4DF5-E0F3-49E3-8774-BDBB00F264AC}" dt="2024-11-04T18:38:21.445" v="1770" actId="1076"/>
          <ac:spMkLst>
            <pc:docMk/>
            <pc:sldMk cId="2160913811" sldId="2147374986"/>
            <ac:spMk id="18" creationId="{5523F34C-78DB-EC99-A74B-DF08113BDEE4}"/>
          </ac:spMkLst>
        </pc:spChg>
        <pc:spChg chg="mod">
          <ac:chgData name="Robin Rowe" userId="fbaf0080-ff60-4bf0-aea4-7c05c1f2137a" providerId="ADAL" clId="{F7CE4DF5-E0F3-49E3-8774-BDBB00F264AC}" dt="2024-11-04T18:38:21.445" v="1770" actId="1076"/>
          <ac:spMkLst>
            <pc:docMk/>
            <pc:sldMk cId="2160913811" sldId="2147374986"/>
            <ac:spMk id="19" creationId="{2EDC5B57-4124-4084-1E50-4D91E2AB73D1}"/>
          </ac:spMkLst>
        </pc:spChg>
        <pc:spChg chg="mod">
          <ac:chgData name="Robin Rowe" userId="fbaf0080-ff60-4bf0-aea4-7c05c1f2137a" providerId="ADAL" clId="{F7CE4DF5-E0F3-49E3-8774-BDBB00F264AC}" dt="2024-11-04T18:38:21.445" v="1770" actId="1076"/>
          <ac:spMkLst>
            <pc:docMk/>
            <pc:sldMk cId="2160913811" sldId="2147374986"/>
            <ac:spMk id="20" creationId="{752051AC-AC42-EACB-DAE9-791FC88AD19D}"/>
          </ac:spMkLst>
        </pc:spChg>
        <pc:grpChg chg="mod">
          <ac:chgData name="Robin Rowe" userId="fbaf0080-ff60-4bf0-aea4-7c05c1f2137a" providerId="ADAL" clId="{F7CE4DF5-E0F3-49E3-8774-BDBB00F264AC}" dt="2024-11-04T18:38:21.445" v="1770" actId="1076"/>
          <ac:grpSpMkLst>
            <pc:docMk/>
            <pc:sldMk cId="2160913811" sldId="2147374986"/>
            <ac:grpSpMk id="9" creationId="{545C9997-06CC-F407-407F-D9A153FAD761}"/>
          </ac:grpSpMkLst>
        </pc:grpChg>
        <pc:picChg chg="mod">
          <ac:chgData name="Robin Rowe" userId="fbaf0080-ff60-4bf0-aea4-7c05c1f2137a" providerId="ADAL" clId="{F7CE4DF5-E0F3-49E3-8774-BDBB00F264AC}" dt="2024-11-04T18:38:21.445" v="1770" actId="1076"/>
          <ac:picMkLst>
            <pc:docMk/>
            <pc:sldMk cId="2160913811" sldId="2147374986"/>
            <ac:picMk id="2" creationId="{F788A3C1-0BEE-D60C-C8E9-D0537A8AC248}"/>
          </ac:picMkLst>
        </pc:picChg>
        <pc:picChg chg="mod">
          <ac:chgData name="Robin Rowe" userId="fbaf0080-ff60-4bf0-aea4-7c05c1f2137a" providerId="ADAL" clId="{F7CE4DF5-E0F3-49E3-8774-BDBB00F264AC}" dt="2024-11-04T18:38:21.445" v="1770" actId="1076"/>
          <ac:picMkLst>
            <pc:docMk/>
            <pc:sldMk cId="2160913811" sldId="2147374986"/>
            <ac:picMk id="3" creationId="{D680802B-B85B-E0B4-EC56-C59172216BA8}"/>
          </ac:picMkLst>
        </pc:picChg>
        <pc:picChg chg="mod">
          <ac:chgData name="Robin Rowe" userId="fbaf0080-ff60-4bf0-aea4-7c05c1f2137a" providerId="ADAL" clId="{F7CE4DF5-E0F3-49E3-8774-BDBB00F264AC}" dt="2024-11-04T18:38:21.445" v="1770" actId="1076"/>
          <ac:picMkLst>
            <pc:docMk/>
            <pc:sldMk cId="2160913811" sldId="2147374986"/>
            <ac:picMk id="4" creationId="{4E21C55E-325D-7501-E67D-4DE053991129}"/>
          </ac:picMkLst>
        </pc:picChg>
      </pc:sldChg>
      <pc:sldChg chg="modSp mod ord">
        <pc:chgData name="Robin Rowe" userId="fbaf0080-ff60-4bf0-aea4-7c05c1f2137a" providerId="ADAL" clId="{F7CE4DF5-E0F3-49E3-8774-BDBB00F264AC}" dt="2024-11-04T19:59:11.010" v="2065"/>
        <pc:sldMkLst>
          <pc:docMk/>
          <pc:sldMk cId="2883660748" sldId="2147478683"/>
        </pc:sldMkLst>
        <pc:spChg chg="mod">
          <ac:chgData name="Robin Rowe" userId="fbaf0080-ff60-4bf0-aea4-7c05c1f2137a" providerId="ADAL" clId="{F7CE4DF5-E0F3-49E3-8774-BDBB00F264AC}" dt="2024-11-04T12:07:37.551" v="62" actId="20577"/>
          <ac:spMkLst>
            <pc:docMk/>
            <pc:sldMk cId="2883660748" sldId="2147478683"/>
            <ac:spMk id="5" creationId="{558A6579-0C4E-924C-92AF-2387213EBC65}"/>
          </ac:spMkLst>
        </pc:spChg>
      </pc:sldChg>
      <pc:sldChg chg="modSp del mod ord">
        <pc:chgData name="Robin Rowe" userId="fbaf0080-ff60-4bf0-aea4-7c05c1f2137a" providerId="ADAL" clId="{F7CE4DF5-E0F3-49E3-8774-BDBB00F264AC}" dt="2024-11-07T13:08:06.694" v="2463" actId="47"/>
        <pc:sldMkLst>
          <pc:docMk/>
          <pc:sldMk cId="3700109456" sldId="2147478690"/>
        </pc:sldMkLst>
        <pc:spChg chg="mod">
          <ac:chgData name="Robin Rowe" userId="fbaf0080-ff60-4bf0-aea4-7c05c1f2137a" providerId="ADAL" clId="{F7CE4DF5-E0F3-49E3-8774-BDBB00F264AC}" dt="2024-11-04T18:41:49.696" v="1920" actId="1076"/>
          <ac:spMkLst>
            <pc:docMk/>
            <pc:sldMk cId="3700109456" sldId="2147478690"/>
            <ac:spMk id="39" creationId="{4969C9EB-5569-09B4-0324-96082257525D}"/>
          </ac:spMkLst>
        </pc:spChg>
        <pc:picChg chg="mod">
          <ac:chgData name="Robin Rowe" userId="fbaf0080-ff60-4bf0-aea4-7c05c1f2137a" providerId="ADAL" clId="{F7CE4DF5-E0F3-49E3-8774-BDBB00F264AC}" dt="2024-11-04T18:46:05.311" v="1924" actId="1076"/>
          <ac:picMkLst>
            <pc:docMk/>
            <pc:sldMk cId="3700109456" sldId="2147478690"/>
            <ac:picMk id="9" creationId="{1645F085-A87D-610F-F54E-6B5BB7537265}"/>
          </ac:picMkLst>
        </pc:picChg>
        <pc:cxnChg chg="mod">
          <ac:chgData name="Robin Rowe" userId="fbaf0080-ff60-4bf0-aea4-7c05c1f2137a" providerId="ADAL" clId="{F7CE4DF5-E0F3-49E3-8774-BDBB00F264AC}" dt="2024-11-04T18:46:10.698" v="1925" actId="14100"/>
          <ac:cxnSpMkLst>
            <pc:docMk/>
            <pc:sldMk cId="3700109456" sldId="2147478690"/>
            <ac:cxnSpMk id="42" creationId="{93047BF8-ABE2-8C6A-EA73-FE216E3A5F80}"/>
          </ac:cxnSpMkLst>
        </pc:cxnChg>
      </pc:sldChg>
      <pc:sldChg chg="del">
        <pc:chgData name="Robin Rowe" userId="fbaf0080-ff60-4bf0-aea4-7c05c1f2137a" providerId="ADAL" clId="{F7CE4DF5-E0F3-49E3-8774-BDBB00F264AC}" dt="2024-11-04T19:59:07.756" v="2063" actId="47"/>
        <pc:sldMkLst>
          <pc:docMk/>
          <pc:sldMk cId="1958606141" sldId="2147478851"/>
        </pc:sldMkLst>
      </pc:sldChg>
      <pc:sldChg chg="add mod modShow">
        <pc:chgData name="Robin Rowe" userId="fbaf0080-ff60-4bf0-aea4-7c05c1f2137a" providerId="ADAL" clId="{F7CE4DF5-E0F3-49E3-8774-BDBB00F264AC}" dt="2024-11-05T08:04:12.631" v="2195" actId="729"/>
        <pc:sldMkLst>
          <pc:docMk/>
          <pc:sldMk cId="3708206642" sldId="2147478876"/>
        </pc:sldMkLst>
      </pc:sldChg>
      <pc:sldChg chg="del">
        <pc:chgData name="Robin Rowe" userId="fbaf0080-ff60-4bf0-aea4-7c05c1f2137a" providerId="ADAL" clId="{F7CE4DF5-E0F3-49E3-8774-BDBB00F264AC}" dt="2024-11-04T14:39:50.472" v="1407" actId="47"/>
        <pc:sldMkLst>
          <pc:docMk/>
          <pc:sldMk cId="2090512213" sldId="2147478932"/>
        </pc:sldMkLst>
      </pc:sldChg>
      <pc:sldChg chg="ord">
        <pc:chgData name="Robin Rowe" userId="fbaf0080-ff60-4bf0-aea4-7c05c1f2137a" providerId="ADAL" clId="{F7CE4DF5-E0F3-49E3-8774-BDBB00F264AC}" dt="2024-11-04T19:59:22.447" v="2067"/>
        <pc:sldMkLst>
          <pc:docMk/>
          <pc:sldMk cId="903933965" sldId="2147478971"/>
        </pc:sldMkLst>
      </pc:sldChg>
      <pc:sldChg chg="modSp mod">
        <pc:chgData name="Robin Rowe" userId="fbaf0080-ff60-4bf0-aea4-7c05c1f2137a" providerId="ADAL" clId="{F7CE4DF5-E0F3-49E3-8774-BDBB00F264AC}" dt="2024-11-04T18:39:59.611" v="1822" actId="20577"/>
        <pc:sldMkLst>
          <pc:docMk/>
          <pc:sldMk cId="3631523366" sldId="2147478979"/>
        </pc:sldMkLst>
        <pc:spChg chg="mod">
          <ac:chgData name="Robin Rowe" userId="fbaf0080-ff60-4bf0-aea4-7c05c1f2137a" providerId="ADAL" clId="{F7CE4DF5-E0F3-49E3-8774-BDBB00F264AC}" dt="2024-11-04T18:39:59.611" v="1822" actId="20577"/>
          <ac:spMkLst>
            <pc:docMk/>
            <pc:sldMk cId="3631523366" sldId="2147478979"/>
            <ac:spMk id="2" creationId="{B087545A-C316-9670-D8E0-6519F0A747E5}"/>
          </ac:spMkLst>
        </pc:spChg>
      </pc:sldChg>
      <pc:sldChg chg="ord">
        <pc:chgData name="Robin Rowe" userId="fbaf0080-ff60-4bf0-aea4-7c05c1f2137a" providerId="ADAL" clId="{F7CE4DF5-E0F3-49E3-8774-BDBB00F264AC}" dt="2024-11-04T18:57:35.322" v="2000"/>
        <pc:sldMkLst>
          <pc:docMk/>
          <pc:sldMk cId="1642300423" sldId="2147478980"/>
        </pc:sldMkLst>
      </pc:sldChg>
      <pc:sldChg chg="del">
        <pc:chgData name="Robin Rowe" userId="fbaf0080-ff60-4bf0-aea4-7c05c1f2137a" providerId="ADAL" clId="{F7CE4DF5-E0F3-49E3-8774-BDBB00F264AC}" dt="2024-11-07T13:08:06.694" v="2463" actId="47"/>
        <pc:sldMkLst>
          <pc:docMk/>
          <pc:sldMk cId="4161210435" sldId="2147478982"/>
        </pc:sldMkLst>
      </pc:sldChg>
      <pc:sldChg chg="del">
        <pc:chgData name="Robin Rowe" userId="fbaf0080-ff60-4bf0-aea4-7c05c1f2137a" providerId="ADAL" clId="{F7CE4DF5-E0F3-49E3-8774-BDBB00F264AC}" dt="2024-11-04T18:05:30.024" v="1545" actId="47"/>
        <pc:sldMkLst>
          <pc:docMk/>
          <pc:sldMk cId="257287942" sldId="2147478984"/>
        </pc:sldMkLst>
      </pc:sldChg>
      <pc:sldChg chg="ord">
        <pc:chgData name="Robin Rowe" userId="fbaf0080-ff60-4bf0-aea4-7c05c1f2137a" providerId="ADAL" clId="{F7CE4DF5-E0F3-49E3-8774-BDBB00F264AC}" dt="2024-11-04T18:51:59.115" v="1964"/>
        <pc:sldMkLst>
          <pc:docMk/>
          <pc:sldMk cId="377341169" sldId="2147478985"/>
        </pc:sldMkLst>
      </pc:sldChg>
      <pc:sldChg chg="modSp add mod">
        <pc:chgData name="Robin Rowe" userId="fbaf0080-ff60-4bf0-aea4-7c05c1f2137a" providerId="ADAL" clId="{F7CE4DF5-E0F3-49E3-8774-BDBB00F264AC}" dt="2024-11-04T19:05:49.963" v="2011" actId="20577"/>
        <pc:sldMkLst>
          <pc:docMk/>
          <pc:sldMk cId="273151469" sldId="2147479123"/>
        </pc:sldMkLst>
        <pc:spChg chg="mod">
          <ac:chgData name="Robin Rowe" userId="fbaf0080-ff60-4bf0-aea4-7c05c1f2137a" providerId="ADAL" clId="{F7CE4DF5-E0F3-49E3-8774-BDBB00F264AC}" dt="2024-11-04T19:05:49.963" v="2011" actId="20577"/>
          <ac:spMkLst>
            <pc:docMk/>
            <pc:sldMk cId="273151469" sldId="2147479123"/>
            <ac:spMk id="2" creationId="{6ADD26C8-A580-0E29-7596-1624107CC51E}"/>
          </ac:spMkLst>
        </pc:spChg>
      </pc:sldChg>
      <pc:sldChg chg="add ord">
        <pc:chgData name="Robin Rowe" userId="fbaf0080-ff60-4bf0-aea4-7c05c1f2137a" providerId="ADAL" clId="{F7CE4DF5-E0F3-49E3-8774-BDBB00F264AC}" dt="2024-11-05T08:04:25.520" v="2197"/>
        <pc:sldMkLst>
          <pc:docMk/>
          <pc:sldMk cId="1763627924" sldId="2147479136"/>
        </pc:sldMkLst>
      </pc:sldChg>
      <pc:sldChg chg="add">
        <pc:chgData name="Robin Rowe" userId="fbaf0080-ff60-4bf0-aea4-7c05c1f2137a" providerId="ADAL" clId="{F7CE4DF5-E0F3-49E3-8774-BDBB00F264AC}" dt="2024-11-04T15:06:06.534" v="1408"/>
        <pc:sldMkLst>
          <pc:docMk/>
          <pc:sldMk cId="1470529236" sldId="2147479179"/>
        </pc:sldMkLst>
      </pc:sldChg>
      <pc:sldChg chg="modSp add mod">
        <pc:chgData name="Robin Rowe" userId="fbaf0080-ff60-4bf0-aea4-7c05c1f2137a" providerId="ADAL" clId="{F7CE4DF5-E0F3-49E3-8774-BDBB00F264AC}" dt="2024-11-04T15:09:11.358" v="1517" actId="1076"/>
        <pc:sldMkLst>
          <pc:docMk/>
          <pc:sldMk cId="1284503038" sldId="2147479182"/>
        </pc:sldMkLst>
        <pc:spChg chg="mod">
          <ac:chgData name="Robin Rowe" userId="fbaf0080-ff60-4bf0-aea4-7c05c1f2137a" providerId="ADAL" clId="{F7CE4DF5-E0F3-49E3-8774-BDBB00F264AC}" dt="2024-11-04T15:09:11.358" v="1517" actId="1076"/>
          <ac:spMkLst>
            <pc:docMk/>
            <pc:sldMk cId="1284503038" sldId="2147479182"/>
            <ac:spMk id="12" creationId="{090410ED-ED9F-563F-A4D5-07B5E675BFE1}"/>
          </ac:spMkLst>
        </pc:spChg>
      </pc:sldChg>
      <pc:sldChg chg="modSp mod ord">
        <pc:chgData name="Robin Rowe" userId="fbaf0080-ff60-4bf0-aea4-7c05c1f2137a" providerId="ADAL" clId="{F7CE4DF5-E0F3-49E3-8774-BDBB00F264AC}" dt="2024-11-07T13:09:14.517" v="2524" actId="20577"/>
        <pc:sldMkLst>
          <pc:docMk/>
          <pc:sldMk cId="4038406427" sldId="2147481422"/>
        </pc:sldMkLst>
        <pc:spChg chg="mod">
          <ac:chgData name="Robin Rowe" userId="fbaf0080-ff60-4bf0-aea4-7c05c1f2137a" providerId="ADAL" clId="{F7CE4DF5-E0F3-49E3-8774-BDBB00F264AC}" dt="2024-11-05T08:13:28.711" v="2203" actId="20577"/>
          <ac:spMkLst>
            <pc:docMk/>
            <pc:sldMk cId="4038406427" sldId="2147481422"/>
            <ac:spMk id="2" creationId="{AC9F7996-8F5D-E82F-341C-F0099F1E1390}"/>
          </ac:spMkLst>
        </pc:spChg>
        <pc:spChg chg="mod">
          <ac:chgData name="Robin Rowe" userId="fbaf0080-ff60-4bf0-aea4-7c05c1f2137a" providerId="ADAL" clId="{F7CE4DF5-E0F3-49E3-8774-BDBB00F264AC}" dt="2024-11-07T13:09:14.517" v="2524" actId="20577"/>
          <ac:spMkLst>
            <pc:docMk/>
            <pc:sldMk cId="4038406427" sldId="2147481422"/>
            <ac:spMk id="32" creationId="{49A4ED9D-AD14-7CE8-B630-AA9C8E9419C7}"/>
          </ac:spMkLst>
        </pc:spChg>
        <pc:spChg chg="mod">
          <ac:chgData name="Robin Rowe" userId="fbaf0080-ff60-4bf0-aea4-7c05c1f2137a" providerId="ADAL" clId="{F7CE4DF5-E0F3-49E3-8774-BDBB00F264AC}" dt="2024-11-05T08:18:50.144" v="2442" actId="20577"/>
          <ac:spMkLst>
            <pc:docMk/>
            <pc:sldMk cId="4038406427" sldId="2147481422"/>
            <ac:spMk id="33" creationId="{E1665FC4-F418-89F4-725E-DCD4D24E8442}"/>
          </ac:spMkLst>
        </pc:spChg>
        <pc:spChg chg="mod">
          <ac:chgData name="Robin Rowe" userId="fbaf0080-ff60-4bf0-aea4-7c05c1f2137a" providerId="ADAL" clId="{F7CE4DF5-E0F3-49E3-8774-BDBB00F264AC}" dt="2024-11-05T08:18:02.431" v="2423" actId="255"/>
          <ac:spMkLst>
            <pc:docMk/>
            <pc:sldMk cId="4038406427" sldId="2147481422"/>
            <ac:spMk id="34" creationId="{A6FF7703-E9D6-9681-A5D3-01EA88DF997C}"/>
          </ac:spMkLst>
        </pc:spChg>
        <pc:spChg chg="mod">
          <ac:chgData name="Robin Rowe" userId="fbaf0080-ff60-4bf0-aea4-7c05c1f2137a" providerId="ADAL" clId="{F7CE4DF5-E0F3-49E3-8774-BDBB00F264AC}" dt="2024-11-05T08:19:01.753" v="2461" actId="20577"/>
          <ac:spMkLst>
            <pc:docMk/>
            <pc:sldMk cId="4038406427" sldId="2147481422"/>
            <ac:spMk id="35" creationId="{1090C4D0-97EF-8929-4A49-859C22B80533}"/>
          </ac:spMkLst>
        </pc:spChg>
        <pc:spChg chg="mod">
          <ac:chgData name="Robin Rowe" userId="fbaf0080-ff60-4bf0-aea4-7c05c1f2137a" providerId="ADAL" clId="{F7CE4DF5-E0F3-49E3-8774-BDBB00F264AC}" dt="2024-11-07T13:09:08.962" v="2511" actId="20577"/>
          <ac:spMkLst>
            <pc:docMk/>
            <pc:sldMk cId="4038406427" sldId="2147481422"/>
            <ac:spMk id="70" creationId="{48416281-6D22-D06C-69A8-718B99A89D18}"/>
          </ac:spMkLst>
        </pc:spChg>
        <pc:spChg chg="mod">
          <ac:chgData name="Robin Rowe" userId="fbaf0080-ff60-4bf0-aea4-7c05c1f2137a" providerId="ADAL" clId="{F7CE4DF5-E0F3-49E3-8774-BDBB00F264AC}" dt="2024-11-05T08:18:19.141" v="2426" actId="255"/>
          <ac:spMkLst>
            <pc:docMk/>
            <pc:sldMk cId="4038406427" sldId="2147481422"/>
            <ac:spMk id="71" creationId="{5898ED1E-D263-B1C9-1A6A-111F12005F10}"/>
          </ac:spMkLst>
        </pc:spChg>
        <pc:spChg chg="mod">
          <ac:chgData name="Robin Rowe" userId="fbaf0080-ff60-4bf0-aea4-7c05c1f2137a" providerId="ADAL" clId="{F7CE4DF5-E0F3-49E3-8774-BDBB00F264AC}" dt="2024-11-05T08:18:07.314" v="2424" actId="255"/>
          <ac:spMkLst>
            <pc:docMk/>
            <pc:sldMk cId="4038406427" sldId="2147481422"/>
            <ac:spMk id="72" creationId="{5398B380-10C5-7AE0-5C8B-012264759850}"/>
          </ac:spMkLst>
        </pc:spChg>
        <pc:spChg chg="mod">
          <ac:chgData name="Robin Rowe" userId="fbaf0080-ff60-4bf0-aea4-7c05c1f2137a" providerId="ADAL" clId="{F7CE4DF5-E0F3-49E3-8774-BDBB00F264AC}" dt="2024-11-05T08:18:31.087" v="2428" actId="255"/>
          <ac:spMkLst>
            <pc:docMk/>
            <pc:sldMk cId="4038406427" sldId="2147481422"/>
            <ac:spMk id="73" creationId="{FB2AF160-35DB-18C6-DEF4-FC0EF2A8C28E}"/>
          </ac:spMkLst>
        </pc:spChg>
        <pc:grpChg chg="mod">
          <ac:chgData name="Robin Rowe" userId="fbaf0080-ff60-4bf0-aea4-7c05c1f2137a" providerId="ADAL" clId="{F7CE4DF5-E0F3-49E3-8774-BDBB00F264AC}" dt="2024-11-04T17:59:21.362" v="1535" actId="1076"/>
          <ac:grpSpMkLst>
            <pc:docMk/>
            <pc:sldMk cId="4038406427" sldId="2147481422"/>
            <ac:grpSpMk id="21" creationId="{DA7756F8-E0B9-EE15-17A3-678ADE2ED0EC}"/>
          </ac:grpSpMkLst>
        </pc:grpChg>
      </pc:sldChg>
      <pc:sldChg chg="del">
        <pc:chgData name="Robin Rowe" userId="fbaf0080-ff60-4bf0-aea4-7c05c1f2137a" providerId="ADAL" clId="{F7CE4DF5-E0F3-49E3-8774-BDBB00F264AC}" dt="2024-11-07T13:08:06.694" v="2463" actId="47"/>
        <pc:sldMkLst>
          <pc:docMk/>
          <pc:sldMk cId="3915527234" sldId="2147481477"/>
        </pc:sldMkLst>
      </pc:sldChg>
      <pc:sldChg chg="del">
        <pc:chgData name="Robin Rowe" userId="fbaf0080-ff60-4bf0-aea4-7c05c1f2137a" providerId="ADAL" clId="{F7CE4DF5-E0F3-49E3-8774-BDBB00F264AC}" dt="2024-11-04T19:09:19.240" v="2018" actId="47"/>
        <pc:sldMkLst>
          <pc:docMk/>
          <pc:sldMk cId="1108272120" sldId="2147481481"/>
        </pc:sldMkLst>
      </pc:sldChg>
      <pc:sldChg chg="modSp mod ord">
        <pc:chgData name="Robin Rowe" userId="fbaf0080-ff60-4bf0-aea4-7c05c1f2137a" providerId="ADAL" clId="{F7CE4DF5-E0F3-49E3-8774-BDBB00F264AC}" dt="2024-11-04T19:10:26.226" v="2059" actId="20577"/>
        <pc:sldMkLst>
          <pc:docMk/>
          <pc:sldMk cId="3059446118" sldId="2147481482"/>
        </pc:sldMkLst>
        <pc:spChg chg="mod">
          <ac:chgData name="Robin Rowe" userId="fbaf0080-ff60-4bf0-aea4-7c05c1f2137a" providerId="ADAL" clId="{F7CE4DF5-E0F3-49E3-8774-BDBB00F264AC}" dt="2024-11-04T19:10:26.226" v="2059" actId="20577"/>
          <ac:spMkLst>
            <pc:docMk/>
            <pc:sldMk cId="3059446118" sldId="2147481482"/>
            <ac:spMk id="4" creationId="{9E2978CF-006A-E541-90DB-9B51D8B28B2F}"/>
          </ac:spMkLst>
        </pc:spChg>
      </pc:sldChg>
      <pc:sldChg chg="modSp mod">
        <pc:chgData name="Robin Rowe" userId="fbaf0080-ff60-4bf0-aea4-7c05c1f2137a" providerId="ADAL" clId="{F7CE4DF5-E0F3-49E3-8774-BDBB00F264AC}" dt="2024-11-04T20:20:43.476" v="2170" actId="20577"/>
        <pc:sldMkLst>
          <pc:docMk/>
          <pc:sldMk cId="735192290" sldId="2147481483"/>
        </pc:sldMkLst>
        <pc:spChg chg="mod">
          <ac:chgData name="Robin Rowe" userId="fbaf0080-ff60-4bf0-aea4-7c05c1f2137a" providerId="ADAL" clId="{F7CE4DF5-E0F3-49E3-8774-BDBB00F264AC}" dt="2024-11-04T20:20:43.476" v="2170" actId="20577"/>
          <ac:spMkLst>
            <pc:docMk/>
            <pc:sldMk cId="735192290" sldId="2147481483"/>
            <ac:spMk id="4" creationId="{87AC308D-2568-D0EB-7B3A-0E745675EFA3}"/>
          </ac:spMkLst>
        </pc:spChg>
      </pc:sldChg>
      <pc:sldChg chg="del">
        <pc:chgData name="Robin Rowe" userId="fbaf0080-ff60-4bf0-aea4-7c05c1f2137a" providerId="ADAL" clId="{F7CE4DF5-E0F3-49E3-8774-BDBB00F264AC}" dt="2024-11-04T14:39:50.472" v="1407" actId="47"/>
        <pc:sldMkLst>
          <pc:docMk/>
          <pc:sldMk cId="3910206349" sldId="2147481489"/>
        </pc:sldMkLst>
      </pc:sldChg>
      <pc:sldChg chg="del">
        <pc:chgData name="Robin Rowe" userId="fbaf0080-ff60-4bf0-aea4-7c05c1f2137a" providerId="ADAL" clId="{F7CE4DF5-E0F3-49E3-8774-BDBB00F264AC}" dt="2024-11-04T14:39:50.472" v="1407" actId="47"/>
        <pc:sldMkLst>
          <pc:docMk/>
          <pc:sldMk cId="179057029" sldId="2147481490"/>
        </pc:sldMkLst>
      </pc:sldChg>
      <pc:sldChg chg="del">
        <pc:chgData name="Robin Rowe" userId="fbaf0080-ff60-4bf0-aea4-7c05c1f2137a" providerId="ADAL" clId="{F7CE4DF5-E0F3-49E3-8774-BDBB00F264AC}" dt="2024-11-04T14:39:50.472" v="1407" actId="47"/>
        <pc:sldMkLst>
          <pc:docMk/>
          <pc:sldMk cId="2456325838" sldId="2147481491"/>
        </pc:sldMkLst>
      </pc:sldChg>
      <pc:sldChg chg="del">
        <pc:chgData name="Robin Rowe" userId="fbaf0080-ff60-4bf0-aea4-7c05c1f2137a" providerId="ADAL" clId="{F7CE4DF5-E0F3-49E3-8774-BDBB00F264AC}" dt="2024-11-04T15:06:51.253" v="1410" actId="47"/>
        <pc:sldMkLst>
          <pc:docMk/>
          <pc:sldMk cId="553236444" sldId="2147481494"/>
        </pc:sldMkLst>
      </pc:sldChg>
      <pc:sldChg chg="del">
        <pc:chgData name="Robin Rowe" userId="fbaf0080-ff60-4bf0-aea4-7c05c1f2137a" providerId="ADAL" clId="{F7CE4DF5-E0F3-49E3-8774-BDBB00F264AC}" dt="2024-11-07T13:08:06.694" v="2463" actId="47"/>
        <pc:sldMkLst>
          <pc:docMk/>
          <pc:sldMk cId="3918922194" sldId="2147481497"/>
        </pc:sldMkLst>
      </pc:sldChg>
      <pc:sldChg chg="del">
        <pc:chgData name="Robin Rowe" userId="fbaf0080-ff60-4bf0-aea4-7c05c1f2137a" providerId="ADAL" clId="{F7CE4DF5-E0F3-49E3-8774-BDBB00F264AC}" dt="2024-11-04T19:12:58.712" v="2061" actId="47"/>
        <pc:sldMkLst>
          <pc:docMk/>
          <pc:sldMk cId="4015009797" sldId="2147481499"/>
        </pc:sldMkLst>
      </pc:sldChg>
      <pc:sldChg chg="del">
        <pc:chgData name="Robin Rowe" userId="fbaf0080-ff60-4bf0-aea4-7c05c1f2137a" providerId="ADAL" clId="{F7CE4DF5-E0F3-49E3-8774-BDBB00F264AC}" dt="2024-11-07T13:08:06.694" v="2463" actId="47"/>
        <pc:sldMkLst>
          <pc:docMk/>
          <pc:sldMk cId="1132066681" sldId="2147481500"/>
        </pc:sldMkLst>
      </pc:sldChg>
      <pc:sldChg chg="del">
        <pc:chgData name="Robin Rowe" userId="fbaf0080-ff60-4bf0-aea4-7c05c1f2137a" providerId="ADAL" clId="{F7CE4DF5-E0F3-49E3-8774-BDBB00F264AC}" dt="2024-11-07T13:08:06.694" v="2463" actId="47"/>
        <pc:sldMkLst>
          <pc:docMk/>
          <pc:sldMk cId="1261089238" sldId="2147481501"/>
        </pc:sldMkLst>
      </pc:sldChg>
      <pc:sldChg chg="del">
        <pc:chgData name="Robin Rowe" userId="fbaf0080-ff60-4bf0-aea4-7c05c1f2137a" providerId="ADAL" clId="{F7CE4DF5-E0F3-49E3-8774-BDBB00F264AC}" dt="2024-11-07T13:08:06.694" v="2463" actId="47"/>
        <pc:sldMkLst>
          <pc:docMk/>
          <pc:sldMk cId="604365150" sldId="2147481503"/>
        </pc:sldMkLst>
      </pc:sldChg>
      <pc:sldChg chg="del">
        <pc:chgData name="Robin Rowe" userId="fbaf0080-ff60-4bf0-aea4-7c05c1f2137a" providerId="ADAL" clId="{F7CE4DF5-E0F3-49E3-8774-BDBB00F264AC}" dt="2024-11-04T18:05:31.456" v="1546" actId="47"/>
        <pc:sldMkLst>
          <pc:docMk/>
          <pc:sldMk cId="3954367082" sldId="2147481504"/>
        </pc:sldMkLst>
      </pc:sldChg>
      <pc:sldChg chg="addSp modSp new del mod ord modClrScheme chgLayout">
        <pc:chgData name="Robin Rowe" userId="fbaf0080-ff60-4bf0-aea4-7c05c1f2137a" providerId="ADAL" clId="{F7CE4DF5-E0F3-49E3-8774-BDBB00F264AC}" dt="2024-11-07T13:08:06.694" v="2463" actId="47"/>
        <pc:sldMkLst>
          <pc:docMk/>
          <pc:sldMk cId="2325465634" sldId="2147481505"/>
        </pc:sldMkLst>
        <pc:spChg chg="mod ord">
          <ac:chgData name="Robin Rowe" userId="fbaf0080-ff60-4bf0-aea4-7c05c1f2137a" providerId="ADAL" clId="{F7CE4DF5-E0F3-49E3-8774-BDBB00F264AC}" dt="2024-11-04T15:16:15.327" v="1518" actId="700"/>
          <ac:spMkLst>
            <pc:docMk/>
            <pc:sldMk cId="2325465634" sldId="2147481505"/>
            <ac:spMk id="2" creationId="{823A09BE-101D-1A77-12F5-1E66A10719AF}"/>
          </ac:spMkLst>
        </pc:spChg>
        <pc:graphicFrameChg chg="add mod modGraphic">
          <ac:chgData name="Robin Rowe" userId="fbaf0080-ff60-4bf0-aea4-7c05c1f2137a" providerId="ADAL" clId="{F7CE4DF5-E0F3-49E3-8774-BDBB00F264AC}" dt="2024-11-04T13:29:26.577" v="1406" actId="113"/>
          <ac:graphicFrameMkLst>
            <pc:docMk/>
            <pc:sldMk cId="2325465634" sldId="2147481505"/>
            <ac:graphicFrameMk id="3" creationId="{52CA4866-8003-D712-386B-B9E8BAEF9851}"/>
          </ac:graphicFrameMkLst>
        </pc:graphicFrameChg>
      </pc:sldChg>
      <pc:sldChg chg="add">
        <pc:chgData name="Robin Rowe" userId="fbaf0080-ff60-4bf0-aea4-7c05c1f2137a" providerId="ADAL" clId="{F7CE4DF5-E0F3-49E3-8774-BDBB00F264AC}" dt="2024-11-04T15:06:06.534" v="1408"/>
        <pc:sldMkLst>
          <pc:docMk/>
          <pc:sldMk cId="1318295890" sldId="2147481506"/>
        </pc:sldMkLst>
      </pc:sldChg>
      <pc:sldChg chg="add">
        <pc:chgData name="Robin Rowe" userId="fbaf0080-ff60-4bf0-aea4-7c05c1f2137a" providerId="ADAL" clId="{F7CE4DF5-E0F3-49E3-8774-BDBB00F264AC}" dt="2024-11-04T18:50:03.393" v="1928"/>
        <pc:sldMkLst>
          <pc:docMk/>
          <pc:sldMk cId="395696721" sldId="2147481507"/>
        </pc:sldMkLst>
      </pc:sldChg>
      <pc:sldChg chg="modSp add mod">
        <pc:chgData name="Robin Rowe" userId="fbaf0080-ff60-4bf0-aea4-7c05c1f2137a" providerId="ADAL" clId="{F7CE4DF5-E0F3-49E3-8774-BDBB00F264AC}" dt="2024-11-04T18:51:53.348" v="1962" actId="20577"/>
        <pc:sldMkLst>
          <pc:docMk/>
          <pc:sldMk cId="4092673925" sldId="2147481508"/>
        </pc:sldMkLst>
        <pc:spChg chg="mod">
          <ac:chgData name="Robin Rowe" userId="fbaf0080-ff60-4bf0-aea4-7c05c1f2137a" providerId="ADAL" clId="{F7CE4DF5-E0F3-49E3-8774-BDBB00F264AC}" dt="2024-11-04T18:51:53.348" v="1962" actId="20577"/>
          <ac:spMkLst>
            <pc:docMk/>
            <pc:sldMk cId="4092673925" sldId="2147481508"/>
            <ac:spMk id="4" creationId="{87AC308D-2568-D0EB-7B3A-0E745675EFA3}"/>
          </ac:spMkLst>
        </pc:spChg>
      </pc:sldChg>
      <pc:sldChg chg="add">
        <pc:chgData name="Robin Rowe" userId="fbaf0080-ff60-4bf0-aea4-7c05c1f2137a" providerId="ADAL" clId="{F7CE4DF5-E0F3-49E3-8774-BDBB00F264AC}" dt="2024-11-04T19:10:03.499" v="2019"/>
        <pc:sldMkLst>
          <pc:docMk/>
          <pc:sldMk cId="2009647403" sldId="2147481509"/>
        </pc:sldMkLst>
      </pc:sldChg>
      <pc:sldChg chg="new del">
        <pc:chgData name="Robin Rowe" userId="fbaf0080-ff60-4bf0-aea4-7c05c1f2137a" providerId="ADAL" clId="{F7CE4DF5-E0F3-49E3-8774-BDBB00F264AC}" dt="2024-11-04T19:09:05.546" v="2016" actId="47"/>
        <pc:sldMkLst>
          <pc:docMk/>
          <pc:sldMk cId="2240624143" sldId="2147481509"/>
        </pc:sldMkLst>
      </pc:sldChg>
      <pc:sldChg chg="add">
        <pc:chgData name="Robin Rowe" userId="fbaf0080-ff60-4bf0-aea4-7c05c1f2137a" providerId="ADAL" clId="{F7CE4DF5-E0F3-49E3-8774-BDBB00F264AC}" dt="2024-11-04T19:12:54.975" v="2060"/>
        <pc:sldMkLst>
          <pc:docMk/>
          <pc:sldMk cId="2238039848" sldId="2147481510"/>
        </pc:sldMkLst>
      </pc:sldChg>
      <pc:sldChg chg="add">
        <pc:chgData name="Robin Rowe" userId="fbaf0080-ff60-4bf0-aea4-7c05c1f2137a" providerId="ADAL" clId="{F7CE4DF5-E0F3-49E3-8774-BDBB00F264AC}" dt="2024-11-04T19:13:25.886" v="2062"/>
        <pc:sldMkLst>
          <pc:docMk/>
          <pc:sldMk cId="1812384296" sldId="2147481511"/>
        </pc:sldMkLst>
      </pc:sldChg>
      <pc:sldChg chg="modSp add mod ord">
        <pc:chgData name="Robin Rowe" userId="fbaf0080-ff60-4bf0-aea4-7c05c1f2137a" providerId="ADAL" clId="{F7CE4DF5-E0F3-49E3-8774-BDBB00F264AC}" dt="2024-11-04T20:21:12.835" v="2190" actId="20577"/>
        <pc:sldMkLst>
          <pc:docMk/>
          <pc:sldMk cId="692657542" sldId="2147481512"/>
        </pc:sldMkLst>
        <pc:spChg chg="mod">
          <ac:chgData name="Robin Rowe" userId="fbaf0080-ff60-4bf0-aea4-7c05c1f2137a" providerId="ADAL" clId="{F7CE4DF5-E0F3-49E3-8774-BDBB00F264AC}" dt="2024-11-04T20:21:12.835" v="2190" actId="20577"/>
          <ac:spMkLst>
            <pc:docMk/>
            <pc:sldMk cId="692657542" sldId="2147481512"/>
            <ac:spMk id="4" creationId="{87AC308D-2568-D0EB-7B3A-0E745675EFA3}"/>
          </ac:spMkLst>
        </pc:spChg>
      </pc:sldChg>
      <pc:sldMasterChg chg="delSldLayout">
        <pc:chgData name="Robin Rowe" userId="fbaf0080-ff60-4bf0-aea4-7c05c1f2137a" providerId="ADAL" clId="{F7CE4DF5-E0F3-49E3-8774-BDBB00F264AC}" dt="2024-11-04T14:39:50.472" v="1407" actId="47"/>
        <pc:sldMasterMkLst>
          <pc:docMk/>
          <pc:sldMasterMk cId="2645389307" sldId="2147483688"/>
        </pc:sldMasterMkLst>
        <pc:sldLayoutChg chg="del">
          <pc:chgData name="Robin Rowe" userId="fbaf0080-ff60-4bf0-aea4-7c05c1f2137a" providerId="ADAL" clId="{F7CE4DF5-E0F3-49E3-8774-BDBB00F264AC}" dt="2024-11-04T14:39:50.472" v="1407" actId="47"/>
          <pc:sldLayoutMkLst>
            <pc:docMk/>
            <pc:sldMasterMk cId="2645389307" sldId="2147483688"/>
            <pc:sldLayoutMk cId="2607727069" sldId="2147483825"/>
          </pc:sldLayoutMkLst>
        </pc:sldLayoutChg>
      </pc:sldMaster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48.png"/><Relationship Id="rId3" Type="http://schemas.openxmlformats.org/officeDocument/2006/relationships/image" Target="../media/image143.emf"/><Relationship Id="rId7" Type="http://schemas.openxmlformats.org/officeDocument/2006/relationships/image" Target="../media/image147.emf"/><Relationship Id="rId2" Type="http://schemas.openxmlformats.org/officeDocument/2006/relationships/image" Target="../media/image142.emf"/><Relationship Id="rId1" Type="http://schemas.openxmlformats.org/officeDocument/2006/relationships/image" Target="../media/image141.emf"/><Relationship Id="rId6" Type="http://schemas.openxmlformats.org/officeDocument/2006/relationships/image" Target="../media/image146.svg"/><Relationship Id="rId5" Type="http://schemas.openxmlformats.org/officeDocument/2006/relationships/image" Target="../media/image145.png"/><Relationship Id="rId4" Type="http://schemas.openxmlformats.org/officeDocument/2006/relationships/image" Target="../media/image144.emf"/><Relationship Id="rId9" Type="http://schemas.openxmlformats.org/officeDocument/2006/relationships/image" Target="../media/image149.svg"/></Relationships>
</file>

<file path=ppt/diagrams/_rels/data2.xml.rels><?xml version="1.0" encoding="UTF-8" standalone="yes"?>
<Relationships xmlns="http://schemas.openxmlformats.org/package/2006/relationships"><Relationship Id="rId8" Type="http://schemas.openxmlformats.org/officeDocument/2006/relationships/image" Target="../media/image161.svg"/><Relationship Id="rId3" Type="http://schemas.openxmlformats.org/officeDocument/2006/relationships/image" Target="../media/image156.png"/><Relationship Id="rId7" Type="http://schemas.openxmlformats.org/officeDocument/2006/relationships/image" Target="../media/image160.png"/><Relationship Id="rId12" Type="http://schemas.openxmlformats.org/officeDocument/2006/relationships/image" Target="../media/image165.svg"/><Relationship Id="rId2" Type="http://schemas.openxmlformats.org/officeDocument/2006/relationships/image" Target="../media/image155.svg"/><Relationship Id="rId1" Type="http://schemas.openxmlformats.org/officeDocument/2006/relationships/image" Target="../media/image154.png"/><Relationship Id="rId6" Type="http://schemas.openxmlformats.org/officeDocument/2006/relationships/image" Target="../media/image159.svg"/><Relationship Id="rId11" Type="http://schemas.openxmlformats.org/officeDocument/2006/relationships/image" Target="../media/image164.png"/><Relationship Id="rId5" Type="http://schemas.openxmlformats.org/officeDocument/2006/relationships/image" Target="../media/image158.png"/><Relationship Id="rId10" Type="http://schemas.openxmlformats.org/officeDocument/2006/relationships/image" Target="../media/image163.svg"/><Relationship Id="rId4" Type="http://schemas.openxmlformats.org/officeDocument/2006/relationships/image" Target="../media/image157.svg"/><Relationship Id="rId9" Type="http://schemas.openxmlformats.org/officeDocument/2006/relationships/image" Target="../media/image162.png"/></Relationships>
</file>

<file path=ppt/diagrams/_rels/data3.xml.rels><?xml version="1.0" encoding="UTF-8" standalone="yes"?>
<Relationships xmlns="http://schemas.openxmlformats.org/package/2006/relationships"><Relationship Id="rId8" Type="http://schemas.openxmlformats.org/officeDocument/2006/relationships/image" Target="../media/image192.png"/><Relationship Id="rId3" Type="http://schemas.openxmlformats.org/officeDocument/2006/relationships/image" Target="../media/image187.emf"/><Relationship Id="rId7" Type="http://schemas.openxmlformats.org/officeDocument/2006/relationships/image" Target="../media/image191.emf"/><Relationship Id="rId2" Type="http://schemas.openxmlformats.org/officeDocument/2006/relationships/image" Target="../media/image186.emf"/><Relationship Id="rId1" Type="http://schemas.openxmlformats.org/officeDocument/2006/relationships/image" Target="../media/image185.emf"/><Relationship Id="rId6" Type="http://schemas.openxmlformats.org/officeDocument/2006/relationships/image" Target="../media/image190.emf"/><Relationship Id="rId5" Type="http://schemas.openxmlformats.org/officeDocument/2006/relationships/image" Target="../media/image189.emf"/><Relationship Id="rId4" Type="http://schemas.openxmlformats.org/officeDocument/2006/relationships/image" Target="../media/image188.emf"/><Relationship Id="rId9" Type="http://schemas.openxmlformats.org/officeDocument/2006/relationships/image" Target="../media/image193.svg"/></Relationships>
</file>

<file path=ppt/diagrams/_rels/data4.xml.rels><?xml version="1.0" encoding="UTF-8" standalone="yes"?>
<Relationships xmlns="http://schemas.openxmlformats.org/package/2006/relationships"><Relationship Id="rId3" Type="http://schemas.openxmlformats.org/officeDocument/2006/relationships/image" Target="../media/image185.emf"/><Relationship Id="rId7" Type="http://schemas.openxmlformats.org/officeDocument/2006/relationships/image" Target="../media/image199.emf"/><Relationship Id="rId2" Type="http://schemas.openxmlformats.org/officeDocument/2006/relationships/image" Target="../media/image196.emf"/><Relationship Id="rId1" Type="http://schemas.openxmlformats.org/officeDocument/2006/relationships/image" Target="../media/image142.emf"/><Relationship Id="rId6" Type="http://schemas.openxmlformats.org/officeDocument/2006/relationships/image" Target="../media/image188.emf"/><Relationship Id="rId5" Type="http://schemas.openxmlformats.org/officeDocument/2006/relationships/image" Target="../media/image198.emf"/><Relationship Id="rId4" Type="http://schemas.openxmlformats.org/officeDocument/2006/relationships/image" Target="../media/image197.emf"/></Relationships>
</file>

<file path=ppt/diagrams/_rels/drawing1.xml.rels><?xml version="1.0" encoding="UTF-8" standalone="yes"?>
<Relationships xmlns="http://schemas.openxmlformats.org/package/2006/relationships"><Relationship Id="rId8" Type="http://schemas.openxmlformats.org/officeDocument/2006/relationships/image" Target="../media/image148.png"/><Relationship Id="rId3" Type="http://schemas.openxmlformats.org/officeDocument/2006/relationships/image" Target="../media/image143.emf"/><Relationship Id="rId7" Type="http://schemas.openxmlformats.org/officeDocument/2006/relationships/image" Target="../media/image147.emf"/><Relationship Id="rId2" Type="http://schemas.openxmlformats.org/officeDocument/2006/relationships/image" Target="../media/image142.emf"/><Relationship Id="rId1" Type="http://schemas.openxmlformats.org/officeDocument/2006/relationships/image" Target="../media/image141.emf"/><Relationship Id="rId6" Type="http://schemas.openxmlformats.org/officeDocument/2006/relationships/image" Target="../media/image146.svg"/><Relationship Id="rId5" Type="http://schemas.openxmlformats.org/officeDocument/2006/relationships/image" Target="../media/image145.png"/><Relationship Id="rId4" Type="http://schemas.openxmlformats.org/officeDocument/2006/relationships/image" Target="../media/image144.emf"/><Relationship Id="rId9" Type="http://schemas.openxmlformats.org/officeDocument/2006/relationships/image" Target="../media/image149.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61.svg"/><Relationship Id="rId3" Type="http://schemas.openxmlformats.org/officeDocument/2006/relationships/image" Target="../media/image156.png"/><Relationship Id="rId7" Type="http://schemas.openxmlformats.org/officeDocument/2006/relationships/image" Target="../media/image160.png"/><Relationship Id="rId12" Type="http://schemas.openxmlformats.org/officeDocument/2006/relationships/image" Target="../media/image165.svg"/><Relationship Id="rId2" Type="http://schemas.openxmlformats.org/officeDocument/2006/relationships/image" Target="../media/image155.svg"/><Relationship Id="rId1" Type="http://schemas.openxmlformats.org/officeDocument/2006/relationships/image" Target="../media/image154.png"/><Relationship Id="rId6" Type="http://schemas.openxmlformats.org/officeDocument/2006/relationships/image" Target="../media/image159.svg"/><Relationship Id="rId11" Type="http://schemas.openxmlformats.org/officeDocument/2006/relationships/image" Target="../media/image164.png"/><Relationship Id="rId5" Type="http://schemas.openxmlformats.org/officeDocument/2006/relationships/image" Target="../media/image158.png"/><Relationship Id="rId10" Type="http://schemas.openxmlformats.org/officeDocument/2006/relationships/image" Target="../media/image163.svg"/><Relationship Id="rId4" Type="http://schemas.openxmlformats.org/officeDocument/2006/relationships/image" Target="../media/image157.svg"/><Relationship Id="rId9" Type="http://schemas.openxmlformats.org/officeDocument/2006/relationships/image" Target="../media/image162.png"/></Relationships>
</file>

<file path=ppt/diagrams/_rels/drawing3.xml.rels><?xml version="1.0" encoding="UTF-8" standalone="yes"?>
<Relationships xmlns="http://schemas.openxmlformats.org/package/2006/relationships"><Relationship Id="rId8" Type="http://schemas.openxmlformats.org/officeDocument/2006/relationships/image" Target="../media/image192.png"/><Relationship Id="rId3" Type="http://schemas.openxmlformats.org/officeDocument/2006/relationships/image" Target="../media/image187.emf"/><Relationship Id="rId7" Type="http://schemas.openxmlformats.org/officeDocument/2006/relationships/image" Target="../media/image191.emf"/><Relationship Id="rId2" Type="http://schemas.openxmlformats.org/officeDocument/2006/relationships/image" Target="../media/image186.emf"/><Relationship Id="rId1" Type="http://schemas.openxmlformats.org/officeDocument/2006/relationships/image" Target="../media/image185.emf"/><Relationship Id="rId6" Type="http://schemas.openxmlformats.org/officeDocument/2006/relationships/image" Target="../media/image190.emf"/><Relationship Id="rId5" Type="http://schemas.openxmlformats.org/officeDocument/2006/relationships/image" Target="../media/image189.emf"/><Relationship Id="rId4" Type="http://schemas.openxmlformats.org/officeDocument/2006/relationships/image" Target="../media/image188.emf"/><Relationship Id="rId9" Type="http://schemas.openxmlformats.org/officeDocument/2006/relationships/image" Target="../media/image193.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85.emf"/><Relationship Id="rId7" Type="http://schemas.openxmlformats.org/officeDocument/2006/relationships/image" Target="../media/image199.emf"/><Relationship Id="rId2" Type="http://schemas.openxmlformats.org/officeDocument/2006/relationships/image" Target="../media/image196.emf"/><Relationship Id="rId1" Type="http://schemas.openxmlformats.org/officeDocument/2006/relationships/image" Target="../media/image142.emf"/><Relationship Id="rId6" Type="http://schemas.openxmlformats.org/officeDocument/2006/relationships/image" Target="../media/image188.emf"/><Relationship Id="rId5" Type="http://schemas.openxmlformats.org/officeDocument/2006/relationships/image" Target="../media/image198.emf"/><Relationship Id="rId4" Type="http://schemas.openxmlformats.org/officeDocument/2006/relationships/image" Target="../media/image197.emf"/></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F74DE2-C058-482C-BFF3-10FE29299973}"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E163E0E0-5899-44EA-8948-151C997758A9}">
      <dgm:prSet/>
      <dgm:spPr/>
      <dgm:t>
        <a:bodyPr/>
        <a:lstStyle/>
        <a:p>
          <a:pPr>
            <a:lnSpc>
              <a:spcPct val="100000"/>
            </a:lnSpc>
          </a:pPr>
          <a:r>
            <a:rPr lang="en-US"/>
            <a:t>Operational Awareness</a:t>
          </a:r>
        </a:p>
      </dgm:t>
    </dgm:pt>
    <dgm:pt modelId="{2ADCCCA7-40E8-4A9C-B219-4101924FCD1E}" type="parTrans" cxnId="{C3A2CD74-1F04-42F8-B737-C07F6E140520}">
      <dgm:prSet/>
      <dgm:spPr/>
      <dgm:t>
        <a:bodyPr/>
        <a:lstStyle/>
        <a:p>
          <a:endParaRPr lang="en-US"/>
        </a:p>
      </dgm:t>
    </dgm:pt>
    <dgm:pt modelId="{79D48D1C-E54E-4CEF-837D-4EAEC7D105A1}" type="sibTrans" cxnId="{C3A2CD74-1F04-42F8-B737-C07F6E140520}">
      <dgm:prSet/>
      <dgm:spPr/>
      <dgm:t>
        <a:bodyPr/>
        <a:lstStyle/>
        <a:p>
          <a:pPr>
            <a:lnSpc>
              <a:spcPct val="100000"/>
            </a:lnSpc>
          </a:pPr>
          <a:endParaRPr lang="en-US"/>
        </a:p>
      </dgm:t>
    </dgm:pt>
    <dgm:pt modelId="{4535ECFB-CCB6-44E9-94A0-3D236E7F199D}">
      <dgm:prSet/>
      <dgm:spPr/>
      <dgm:t>
        <a:bodyPr/>
        <a:lstStyle/>
        <a:p>
          <a:pPr>
            <a:lnSpc>
              <a:spcPct val="100000"/>
            </a:lnSpc>
          </a:pPr>
          <a:r>
            <a:rPr lang="en-US"/>
            <a:t>Real-Time Sensor</a:t>
          </a:r>
        </a:p>
      </dgm:t>
    </dgm:pt>
    <dgm:pt modelId="{3441B1D7-2863-43DC-895F-2247072E5D08}" type="sibTrans" cxnId="{E5FAA0A4-D86A-4933-BAE8-34CCF6052A4E}">
      <dgm:prSet/>
      <dgm:spPr/>
      <dgm:t>
        <a:bodyPr/>
        <a:lstStyle/>
        <a:p>
          <a:pPr>
            <a:lnSpc>
              <a:spcPct val="100000"/>
            </a:lnSpc>
          </a:pPr>
          <a:endParaRPr lang="en-US"/>
        </a:p>
      </dgm:t>
    </dgm:pt>
    <dgm:pt modelId="{E1CA316E-33D0-41A2-8EAC-58D7F7A5A716}" type="parTrans" cxnId="{E5FAA0A4-D86A-4933-BAE8-34CCF6052A4E}">
      <dgm:prSet/>
      <dgm:spPr/>
      <dgm:t>
        <a:bodyPr/>
        <a:lstStyle/>
        <a:p>
          <a:endParaRPr lang="en-US"/>
        </a:p>
      </dgm:t>
    </dgm:pt>
    <dgm:pt modelId="{E193AB01-8DC9-46C2-B006-28DA0F4FCCBB}">
      <dgm:prSet/>
      <dgm:spPr/>
      <dgm:t>
        <a:bodyPr/>
        <a:lstStyle/>
        <a:p>
          <a:pPr>
            <a:lnSpc>
              <a:spcPct val="100000"/>
            </a:lnSpc>
          </a:pPr>
          <a:r>
            <a:rPr lang="en-US"/>
            <a:t>Under 15 Seconds to Query all Devices</a:t>
          </a:r>
        </a:p>
      </dgm:t>
    </dgm:pt>
    <dgm:pt modelId="{167A4C2B-C7B3-4D81-A48E-3BC372928393}" type="sibTrans" cxnId="{C3E007F7-8880-489D-BA74-86811CBFB50A}">
      <dgm:prSet/>
      <dgm:spPr/>
      <dgm:t>
        <a:bodyPr/>
        <a:lstStyle/>
        <a:p>
          <a:pPr>
            <a:lnSpc>
              <a:spcPct val="100000"/>
            </a:lnSpc>
          </a:pPr>
          <a:endParaRPr lang="en-US"/>
        </a:p>
      </dgm:t>
    </dgm:pt>
    <dgm:pt modelId="{3D364F63-8857-48D0-BA70-82871C7696D6}" type="parTrans" cxnId="{C3E007F7-8880-489D-BA74-86811CBFB50A}">
      <dgm:prSet/>
      <dgm:spPr/>
      <dgm:t>
        <a:bodyPr/>
        <a:lstStyle/>
        <a:p>
          <a:endParaRPr lang="en-US"/>
        </a:p>
      </dgm:t>
    </dgm:pt>
    <dgm:pt modelId="{EAA43FAA-98E5-4DC9-8880-BA7A51CA0A6E}">
      <dgm:prSet/>
      <dgm:spPr/>
      <dgm:t>
        <a:bodyPr/>
        <a:lstStyle/>
        <a:p>
          <a:pPr>
            <a:lnSpc>
              <a:spcPct val="100000"/>
            </a:lnSpc>
          </a:pPr>
          <a:r>
            <a:rPr lang="en-US"/>
            <a:t>Sensor Based </a:t>
          </a:r>
        </a:p>
      </dgm:t>
    </dgm:pt>
    <dgm:pt modelId="{6BD31896-AE81-4843-A66F-7A88EDF0F0BC}" type="sibTrans" cxnId="{B018710D-572E-4BDF-9B9D-7DB6E2A3A516}">
      <dgm:prSet/>
      <dgm:spPr/>
      <dgm:t>
        <a:bodyPr/>
        <a:lstStyle/>
        <a:p>
          <a:pPr>
            <a:lnSpc>
              <a:spcPct val="100000"/>
            </a:lnSpc>
          </a:pPr>
          <a:endParaRPr lang="en-US"/>
        </a:p>
      </dgm:t>
    </dgm:pt>
    <dgm:pt modelId="{12DA6C1C-E8EC-4F4A-892F-EE7C9B865EC8}" type="parTrans" cxnId="{B018710D-572E-4BDF-9B9D-7DB6E2A3A516}">
      <dgm:prSet/>
      <dgm:spPr/>
      <dgm:t>
        <a:bodyPr/>
        <a:lstStyle/>
        <a:p>
          <a:endParaRPr lang="en-US"/>
        </a:p>
      </dgm:t>
    </dgm:pt>
    <dgm:pt modelId="{121D36A6-1A28-4CD6-9CB6-39F3551ACF65}">
      <dgm:prSet/>
      <dgm:spPr/>
      <dgm:t>
        <a:bodyPr/>
        <a:lstStyle/>
        <a:p>
          <a:pPr>
            <a:lnSpc>
              <a:spcPct val="100000"/>
            </a:lnSpc>
          </a:pPr>
          <a:r>
            <a:rPr lang="en-US"/>
            <a:t>Trending</a:t>
          </a:r>
        </a:p>
      </dgm:t>
    </dgm:pt>
    <dgm:pt modelId="{8C1D081A-04BB-4F5C-B24B-5D9A12C4A444}" type="sibTrans" cxnId="{2283F6B5-E9E3-4DA5-9822-614F0EFAB16C}">
      <dgm:prSet/>
      <dgm:spPr/>
      <dgm:t>
        <a:bodyPr/>
        <a:lstStyle/>
        <a:p>
          <a:pPr>
            <a:lnSpc>
              <a:spcPct val="100000"/>
            </a:lnSpc>
          </a:pPr>
          <a:endParaRPr lang="en-US"/>
        </a:p>
      </dgm:t>
    </dgm:pt>
    <dgm:pt modelId="{4FB7126C-8DAB-4461-9698-2A5AE155A737}" type="parTrans" cxnId="{2283F6B5-E9E3-4DA5-9822-614F0EFAB16C}">
      <dgm:prSet/>
      <dgm:spPr/>
      <dgm:t>
        <a:bodyPr/>
        <a:lstStyle/>
        <a:p>
          <a:endParaRPr lang="en-US"/>
        </a:p>
      </dgm:t>
    </dgm:pt>
    <dgm:pt modelId="{2941B2DD-0D2B-46B4-9968-590F74DA8467}">
      <dgm:prSet/>
      <dgm:spPr/>
      <dgm:t>
        <a:bodyPr/>
        <a:lstStyle/>
        <a:p>
          <a:pPr>
            <a:lnSpc>
              <a:spcPct val="100000"/>
            </a:lnSpc>
          </a:pPr>
          <a:r>
            <a:rPr lang="en-US"/>
            <a:t>Snapshots </a:t>
          </a:r>
        </a:p>
      </dgm:t>
    </dgm:pt>
    <dgm:pt modelId="{C949754E-1091-4813-BDBA-404A6FAAE7F3}" type="sibTrans" cxnId="{79E433F1-BF9C-4A96-80A3-70ACFAC71B6D}">
      <dgm:prSet/>
      <dgm:spPr/>
      <dgm:t>
        <a:bodyPr/>
        <a:lstStyle/>
        <a:p>
          <a:pPr>
            <a:lnSpc>
              <a:spcPct val="100000"/>
            </a:lnSpc>
          </a:pPr>
          <a:endParaRPr lang="en-US"/>
        </a:p>
      </dgm:t>
    </dgm:pt>
    <dgm:pt modelId="{7EBFC51D-0464-493E-B08D-C94EBD287D06}" type="parTrans" cxnId="{79E433F1-BF9C-4A96-80A3-70ACFAC71B6D}">
      <dgm:prSet/>
      <dgm:spPr/>
      <dgm:t>
        <a:bodyPr/>
        <a:lstStyle/>
        <a:p>
          <a:endParaRPr lang="en-US"/>
        </a:p>
      </dgm:t>
    </dgm:pt>
    <dgm:pt modelId="{2F8B8762-EAE0-4EE6-B271-6F182D76FE03}">
      <dgm:prSet/>
      <dgm:spPr/>
      <dgm:t>
        <a:bodyPr/>
        <a:lstStyle/>
        <a:p>
          <a:pPr>
            <a:lnSpc>
              <a:spcPct val="100000"/>
            </a:lnSpc>
          </a:pPr>
          <a:r>
            <a:rPr lang="en-US"/>
            <a:t>Visualize Current State of Devices </a:t>
          </a:r>
        </a:p>
      </dgm:t>
    </dgm:pt>
    <dgm:pt modelId="{0DE89FC7-A5E2-4FCC-9758-1D4E11E94C80}" type="sibTrans" cxnId="{B77FDBE0-2168-4D29-8277-5F0F0288E7B9}">
      <dgm:prSet/>
      <dgm:spPr/>
      <dgm:t>
        <a:bodyPr/>
        <a:lstStyle/>
        <a:p>
          <a:endParaRPr lang="en-US"/>
        </a:p>
      </dgm:t>
    </dgm:pt>
    <dgm:pt modelId="{D0BE40BD-A2F7-4DE3-B9C3-A79D66578243}" type="parTrans" cxnId="{B77FDBE0-2168-4D29-8277-5F0F0288E7B9}">
      <dgm:prSet/>
      <dgm:spPr/>
      <dgm:t>
        <a:bodyPr/>
        <a:lstStyle/>
        <a:p>
          <a:endParaRPr lang="en-US"/>
        </a:p>
      </dgm:t>
    </dgm:pt>
    <dgm:pt modelId="{476B2A2F-BDF8-4AAF-A3DB-3ADF2D5ACEE6}" type="pres">
      <dgm:prSet presAssocID="{C5F74DE2-C058-482C-BFF3-10FE29299973}" presName="root" presStyleCnt="0">
        <dgm:presLayoutVars>
          <dgm:dir/>
          <dgm:resizeHandles val="exact"/>
        </dgm:presLayoutVars>
      </dgm:prSet>
      <dgm:spPr/>
    </dgm:pt>
    <dgm:pt modelId="{209C1894-8126-43A9-A847-09DEB665851A}" type="pres">
      <dgm:prSet presAssocID="{E163E0E0-5899-44EA-8948-151C997758A9}" presName="compNode" presStyleCnt="0"/>
      <dgm:spPr/>
    </dgm:pt>
    <dgm:pt modelId="{39316FBE-84D1-44FE-A12F-9EDB6D598A69}" type="pres">
      <dgm:prSet presAssocID="{E163E0E0-5899-44EA-8948-151C997758A9}" presName="iconRect" presStyleLbl="node1" presStyleIdx="0" presStyleCnt="7"/>
      <dgm:spPr>
        <a:blipFill rotWithShape="1">
          <a:blip xmlns:r="http://schemas.openxmlformats.org/officeDocument/2006/relationships" r:embed="rId1">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a:blipFill>
      </dgm:spPr>
      <dgm:extLst>
        <a:ext uri="{E40237B7-FDA0-4F09-8148-C483321AD2D9}">
          <dgm14:cNvPr xmlns:dgm14="http://schemas.microsoft.com/office/drawing/2010/diagram" id="0" name="" descr="Computer"/>
        </a:ext>
      </dgm:extLst>
    </dgm:pt>
    <dgm:pt modelId="{2C3C77CE-1943-4E38-B605-608EB26359FC}" type="pres">
      <dgm:prSet presAssocID="{E163E0E0-5899-44EA-8948-151C997758A9}" presName="spaceRect" presStyleCnt="0"/>
      <dgm:spPr/>
    </dgm:pt>
    <dgm:pt modelId="{D34AB139-F29A-4AB5-970B-6B0F30A9A9F6}" type="pres">
      <dgm:prSet presAssocID="{E163E0E0-5899-44EA-8948-151C997758A9}" presName="textRect" presStyleLbl="revTx" presStyleIdx="0" presStyleCnt="7">
        <dgm:presLayoutVars>
          <dgm:chMax val="1"/>
          <dgm:chPref val="1"/>
        </dgm:presLayoutVars>
      </dgm:prSet>
      <dgm:spPr/>
    </dgm:pt>
    <dgm:pt modelId="{B3F77619-3DD0-4DFE-9B0B-988272165CF6}" type="pres">
      <dgm:prSet presAssocID="{79D48D1C-E54E-4CEF-837D-4EAEC7D105A1}" presName="sibTrans" presStyleCnt="0"/>
      <dgm:spPr/>
    </dgm:pt>
    <dgm:pt modelId="{83718D71-84F5-4FB4-9AE4-650C5DA2A188}" type="pres">
      <dgm:prSet presAssocID="{4535ECFB-CCB6-44E9-94A0-3D236E7F199D}" presName="compNode" presStyleCnt="0"/>
      <dgm:spPr/>
    </dgm:pt>
    <dgm:pt modelId="{3DCF5C7B-F1FE-4FC0-BC37-98A629009F3C}" type="pres">
      <dgm:prSet presAssocID="{4535ECFB-CCB6-44E9-94A0-3D236E7F199D}" presName="iconRect" presStyleLbl="node1" presStyleIdx="1" presStyleCnt="7"/>
      <dgm:spPr>
        <a:blipFill dpi="0" rotWithShape="1">
          <a:blip xmlns:r="http://schemas.openxmlformats.org/officeDocument/2006/relationships"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l="1687" t="13986" r="1687" b="13986"/>
          </a:stretch>
        </a:blipFill>
      </dgm:spPr>
      <dgm:extLst>
        <a:ext uri="{E40237B7-FDA0-4F09-8148-C483321AD2D9}">
          <dgm14:cNvPr xmlns:dgm14="http://schemas.microsoft.com/office/drawing/2010/diagram" id="0" name="" descr="Printer"/>
        </a:ext>
      </dgm:extLst>
    </dgm:pt>
    <dgm:pt modelId="{C145CDAE-0D91-4DAE-824C-62F50210922B}" type="pres">
      <dgm:prSet presAssocID="{4535ECFB-CCB6-44E9-94A0-3D236E7F199D}" presName="spaceRect" presStyleCnt="0"/>
      <dgm:spPr/>
    </dgm:pt>
    <dgm:pt modelId="{897355ED-34E8-4111-A516-868840C96E90}" type="pres">
      <dgm:prSet presAssocID="{4535ECFB-CCB6-44E9-94A0-3D236E7F199D}" presName="textRect" presStyleLbl="revTx" presStyleIdx="1" presStyleCnt="7">
        <dgm:presLayoutVars>
          <dgm:chMax val="1"/>
          <dgm:chPref val="1"/>
        </dgm:presLayoutVars>
      </dgm:prSet>
      <dgm:spPr/>
    </dgm:pt>
    <dgm:pt modelId="{B31C4381-7C1E-4964-B2ED-D569C540A36D}" type="pres">
      <dgm:prSet presAssocID="{3441B1D7-2863-43DC-895F-2247072E5D08}" presName="sibTrans" presStyleCnt="0"/>
      <dgm:spPr/>
    </dgm:pt>
    <dgm:pt modelId="{2A6DEC1B-2753-436B-A9C4-32F7782F2153}" type="pres">
      <dgm:prSet presAssocID="{E193AB01-8DC9-46C2-B006-28DA0F4FCCBB}" presName="compNode" presStyleCnt="0"/>
      <dgm:spPr/>
    </dgm:pt>
    <dgm:pt modelId="{ACC9922F-9554-49E1-91D3-975B4B5F36E7}" type="pres">
      <dgm:prSet presAssocID="{E193AB01-8DC9-46C2-B006-28DA0F4FCCBB}" presName="iconRect" presStyleLbl="node1" presStyleIdx="2" presStyleCnt="7"/>
      <dgm:spPr>
        <a:blipFill dpi="0" rotWithShape="1">
          <a:blip xmlns:r="http://schemas.openxmlformats.org/officeDocument/2006/relationships"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l="7292" r="7292"/>
          </a:stretch>
        </a:blipFill>
        <a:ln w="38100">
          <a:noFill/>
        </a:ln>
      </dgm:spPr>
      <dgm:extLst>
        <a:ext uri="{E40237B7-FDA0-4F09-8148-C483321AD2D9}">
          <dgm14:cNvPr xmlns:dgm14="http://schemas.microsoft.com/office/drawing/2010/diagram" id="0" name="" descr="Stopwatch 25% with solid fill"/>
        </a:ext>
      </dgm:extLst>
    </dgm:pt>
    <dgm:pt modelId="{6DDDD760-F77D-4362-82DF-31B752D783C0}" type="pres">
      <dgm:prSet presAssocID="{E193AB01-8DC9-46C2-B006-28DA0F4FCCBB}" presName="spaceRect" presStyleCnt="0"/>
      <dgm:spPr/>
    </dgm:pt>
    <dgm:pt modelId="{E02CEFC4-BDC1-4048-B5FA-C9DEF74AF910}" type="pres">
      <dgm:prSet presAssocID="{E193AB01-8DC9-46C2-B006-28DA0F4FCCBB}" presName="textRect" presStyleLbl="revTx" presStyleIdx="2" presStyleCnt="7">
        <dgm:presLayoutVars>
          <dgm:chMax val="1"/>
          <dgm:chPref val="1"/>
        </dgm:presLayoutVars>
      </dgm:prSet>
      <dgm:spPr/>
    </dgm:pt>
    <dgm:pt modelId="{7F64A27D-FD93-435F-9781-62142CE70185}" type="pres">
      <dgm:prSet presAssocID="{167A4C2B-C7B3-4D81-A48E-3BC372928393}" presName="sibTrans" presStyleCnt="0"/>
      <dgm:spPr/>
    </dgm:pt>
    <dgm:pt modelId="{33563643-FBB0-43BA-9B34-7B3677D9B172}" type="pres">
      <dgm:prSet presAssocID="{EAA43FAA-98E5-4DC9-8880-BA7A51CA0A6E}" presName="compNode" presStyleCnt="0"/>
      <dgm:spPr/>
    </dgm:pt>
    <dgm:pt modelId="{BEE9B8B1-623B-40D4-96D4-03A5E3886A26}" type="pres">
      <dgm:prSet presAssocID="{EAA43FAA-98E5-4DC9-8880-BA7A51CA0A6E}" presName="iconRect" presStyleLbl="node1" presStyleIdx="3" presStyleCnt="7"/>
      <dgm:spPr>
        <a:blipFill dpi="0" rotWithShape="1">
          <a:blip xmlns:r="http://schemas.openxmlformats.org/officeDocument/2006/relationships"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t="8014" b="8014"/>
          </a:stretch>
        </a:blipFill>
      </dgm:spPr>
      <dgm:extLst>
        <a:ext uri="{E40237B7-FDA0-4F09-8148-C483321AD2D9}">
          <dgm14:cNvPr xmlns:dgm14="http://schemas.microsoft.com/office/drawing/2010/diagram" id="0" name="" descr="Laptop"/>
        </a:ext>
      </dgm:extLst>
    </dgm:pt>
    <dgm:pt modelId="{4C7DE1F7-4BEA-49DA-8714-F389088B1340}" type="pres">
      <dgm:prSet presAssocID="{EAA43FAA-98E5-4DC9-8880-BA7A51CA0A6E}" presName="spaceRect" presStyleCnt="0"/>
      <dgm:spPr/>
    </dgm:pt>
    <dgm:pt modelId="{16A2123F-B89D-49EC-AC65-2BCB84BCE86F}" type="pres">
      <dgm:prSet presAssocID="{EAA43FAA-98E5-4DC9-8880-BA7A51CA0A6E}" presName="textRect" presStyleLbl="revTx" presStyleIdx="3" presStyleCnt="7">
        <dgm:presLayoutVars>
          <dgm:chMax val="1"/>
          <dgm:chPref val="1"/>
        </dgm:presLayoutVars>
      </dgm:prSet>
      <dgm:spPr/>
    </dgm:pt>
    <dgm:pt modelId="{06BA26FD-DABC-4802-9B19-C5E5B1414F45}" type="pres">
      <dgm:prSet presAssocID="{6BD31896-AE81-4843-A66F-7A88EDF0F0BC}" presName="sibTrans" presStyleCnt="0"/>
      <dgm:spPr/>
    </dgm:pt>
    <dgm:pt modelId="{19001736-4AC7-443C-A2DA-5FFBD1FC0EBF}" type="pres">
      <dgm:prSet presAssocID="{121D36A6-1A28-4CD6-9CB6-39F3551ACF65}" presName="compNode" presStyleCnt="0"/>
      <dgm:spPr/>
    </dgm:pt>
    <dgm:pt modelId="{FD43BA84-6FA8-4325-B75C-9E49212D769D}" type="pres">
      <dgm:prSet presAssocID="{121D36A6-1A28-4CD6-9CB6-39F3551ACF65}" presName="iconRect" presStyleLbl="node1" presStyleIdx="4" presStyleCnt="7"/>
      <dgm:spPr>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Statistics with solid fill"/>
        </a:ext>
      </dgm:extLst>
    </dgm:pt>
    <dgm:pt modelId="{9B28C0C2-01BE-4FC2-9527-73372779AA88}" type="pres">
      <dgm:prSet presAssocID="{121D36A6-1A28-4CD6-9CB6-39F3551ACF65}" presName="spaceRect" presStyleCnt="0"/>
      <dgm:spPr/>
    </dgm:pt>
    <dgm:pt modelId="{C2B8328C-F699-41DB-AD48-CA8B9039C78A}" type="pres">
      <dgm:prSet presAssocID="{121D36A6-1A28-4CD6-9CB6-39F3551ACF65}" presName="textRect" presStyleLbl="revTx" presStyleIdx="4" presStyleCnt="7">
        <dgm:presLayoutVars>
          <dgm:chMax val="1"/>
          <dgm:chPref val="1"/>
        </dgm:presLayoutVars>
      </dgm:prSet>
      <dgm:spPr/>
    </dgm:pt>
    <dgm:pt modelId="{1BE9641D-F3B9-48AF-B7A2-8687411A5E46}" type="pres">
      <dgm:prSet presAssocID="{8C1D081A-04BB-4F5C-B24B-5D9A12C4A444}" presName="sibTrans" presStyleCnt="0"/>
      <dgm:spPr/>
    </dgm:pt>
    <dgm:pt modelId="{24E33AE3-E538-4CBC-BE52-1AC50647FE2F}" type="pres">
      <dgm:prSet presAssocID="{2941B2DD-0D2B-46B4-9968-590F74DA8467}" presName="compNode" presStyleCnt="0"/>
      <dgm:spPr/>
    </dgm:pt>
    <dgm:pt modelId="{AC48168C-0C72-438E-B8B2-C82615FEF82F}" type="pres">
      <dgm:prSet presAssocID="{2941B2DD-0D2B-46B4-9968-590F74DA8467}" presName="iconRect" presStyleLbl="node1" presStyleIdx="5" presStyleCnt="7"/>
      <dgm:spPr>
        <a:blipFill dpi="0" rotWithShape="1">
          <a:blip xmlns:r="http://schemas.openxmlformats.org/officeDocument/2006/relationships" r:embed="rId7">
            <a:duotone>
              <a:schemeClr val="accent1">
                <a:shade val="45000"/>
                <a:satMod val="135000"/>
              </a:schemeClr>
              <a:prstClr val="white"/>
            </a:duotone>
            <a:extLst>
              <a:ext uri="{28A0092B-C50C-407E-A947-70E740481C1C}">
                <a14:useLocalDpi xmlns:a14="http://schemas.microsoft.com/office/drawing/2010/main" val="0"/>
              </a:ext>
            </a:extLst>
          </a:blip>
          <a:srcRect/>
          <a:stretch>
            <a:fillRect l="1687" t="1777" r="1687" b="1777"/>
          </a:stretch>
        </a:blipFill>
      </dgm:spPr>
      <dgm:extLst>
        <a:ext uri="{E40237B7-FDA0-4F09-8148-C483321AD2D9}">
          <dgm14:cNvPr xmlns:dgm14="http://schemas.microsoft.com/office/drawing/2010/diagram" id="0" name="" descr="Database"/>
        </a:ext>
      </dgm:extLst>
    </dgm:pt>
    <dgm:pt modelId="{96DE5D2E-35BB-4825-8F7A-3F6068759E81}" type="pres">
      <dgm:prSet presAssocID="{2941B2DD-0D2B-46B4-9968-590F74DA8467}" presName="spaceRect" presStyleCnt="0"/>
      <dgm:spPr/>
    </dgm:pt>
    <dgm:pt modelId="{74FE8646-E589-4923-A093-BD9D2792E7AF}" type="pres">
      <dgm:prSet presAssocID="{2941B2DD-0D2B-46B4-9968-590F74DA8467}" presName="textRect" presStyleLbl="revTx" presStyleIdx="5" presStyleCnt="7">
        <dgm:presLayoutVars>
          <dgm:chMax val="1"/>
          <dgm:chPref val="1"/>
        </dgm:presLayoutVars>
      </dgm:prSet>
      <dgm:spPr/>
    </dgm:pt>
    <dgm:pt modelId="{54911351-557D-4B9D-9CB6-6165F49CCA7E}" type="pres">
      <dgm:prSet presAssocID="{C949754E-1091-4813-BDBA-404A6FAAE7F3}" presName="sibTrans" presStyleCnt="0"/>
      <dgm:spPr/>
    </dgm:pt>
    <dgm:pt modelId="{7C3AAF0D-F076-465D-87B2-4061B45E060D}" type="pres">
      <dgm:prSet presAssocID="{2F8B8762-EAE0-4EE6-B271-6F182D76FE03}" presName="compNode" presStyleCnt="0"/>
      <dgm:spPr/>
    </dgm:pt>
    <dgm:pt modelId="{F1B71BA1-1FE1-4127-BAA3-BF8E2FEC50A7}" type="pres">
      <dgm:prSet presAssocID="{2F8B8762-EAE0-4EE6-B271-6F182D76FE03}" presName="iconRect" presStyleLbl="node1" presStyleIdx="6" presStyleCnt="7"/>
      <dgm:spPr>
        <a:blipFill rotWithShape="1">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a:blipFill>
      </dgm:spPr>
      <dgm:extLst>
        <a:ext uri="{E40237B7-FDA0-4F09-8148-C483321AD2D9}">
          <dgm14:cNvPr xmlns:dgm14="http://schemas.microsoft.com/office/drawing/2010/diagram" id="0" name="" descr="Presentation with pie chart with solid fill"/>
        </a:ext>
      </dgm:extLst>
    </dgm:pt>
    <dgm:pt modelId="{2BBCD5CF-18A6-4CEE-A3CD-1BEED33A8FB1}" type="pres">
      <dgm:prSet presAssocID="{2F8B8762-EAE0-4EE6-B271-6F182D76FE03}" presName="spaceRect" presStyleCnt="0"/>
      <dgm:spPr/>
    </dgm:pt>
    <dgm:pt modelId="{B06CEE75-B743-40E1-ACFB-9C2B08D8475D}" type="pres">
      <dgm:prSet presAssocID="{2F8B8762-EAE0-4EE6-B271-6F182D76FE03}" presName="textRect" presStyleLbl="revTx" presStyleIdx="6" presStyleCnt="7">
        <dgm:presLayoutVars>
          <dgm:chMax val="1"/>
          <dgm:chPref val="1"/>
        </dgm:presLayoutVars>
      </dgm:prSet>
      <dgm:spPr/>
    </dgm:pt>
  </dgm:ptLst>
  <dgm:cxnLst>
    <dgm:cxn modelId="{B018710D-572E-4BDF-9B9D-7DB6E2A3A516}" srcId="{C5F74DE2-C058-482C-BFF3-10FE29299973}" destId="{EAA43FAA-98E5-4DC9-8880-BA7A51CA0A6E}" srcOrd="3" destOrd="0" parTransId="{12DA6C1C-E8EC-4F4A-892F-EE7C9B865EC8}" sibTransId="{6BD31896-AE81-4843-A66F-7A88EDF0F0BC}"/>
    <dgm:cxn modelId="{B2CF5C37-BBCF-4BC3-B621-ABD2998B6706}" type="presOf" srcId="{EAA43FAA-98E5-4DC9-8880-BA7A51CA0A6E}" destId="{16A2123F-B89D-49EC-AC65-2BCB84BCE86F}" srcOrd="0" destOrd="0" presId="urn:microsoft.com/office/officeart/2018/2/layout/IconLabelList"/>
    <dgm:cxn modelId="{B0487A43-2A22-4A4F-B49F-EF557B975470}" type="presOf" srcId="{E193AB01-8DC9-46C2-B006-28DA0F4FCCBB}" destId="{E02CEFC4-BDC1-4048-B5FA-C9DEF74AF910}" srcOrd="0" destOrd="0" presId="urn:microsoft.com/office/officeart/2018/2/layout/IconLabelList"/>
    <dgm:cxn modelId="{04924F53-7469-42AA-AF1B-6B77231F0BB8}" type="presOf" srcId="{2F8B8762-EAE0-4EE6-B271-6F182D76FE03}" destId="{B06CEE75-B743-40E1-ACFB-9C2B08D8475D}" srcOrd="0" destOrd="0" presId="urn:microsoft.com/office/officeart/2018/2/layout/IconLabelList"/>
    <dgm:cxn modelId="{C3A2CD74-1F04-42F8-B737-C07F6E140520}" srcId="{C5F74DE2-C058-482C-BFF3-10FE29299973}" destId="{E163E0E0-5899-44EA-8948-151C997758A9}" srcOrd="0" destOrd="0" parTransId="{2ADCCCA7-40E8-4A9C-B219-4101924FCD1E}" sibTransId="{79D48D1C-E54E-4CEF-837D-4EAEC7D105A1}"/>
    <dgm:cxn modelId="{9580E186-C940-4B45-9086-C5A750FBE02F}" type="presOf" srcId="{121D36A6-1A28-4CD6-9CB6-39F3551ACF65}" destId="{C2B8328C-F699-41DB-AD48-CA8B9039C78A}" srcOrd="0" destOrd="0" presId="urn:microsoft.com/office/officeart/2018/2/layout/IconLabelList"/>
    <dgm:cxn modelId="{B7EEDF8B-95FE-493D-8A1D-D479A5EF95EC}" type="presOf" srcId="{2941B2DD-0D2B-46B4-9968-590F74DA8467}" destId="{74FE8646-E589-4923-A093-BD9D2792E7AF}" srcOrd="0" destOrd="0" presId="urn:microsoft.com/office/officeart/2018/2/layout/IconLabelList"/>
    <dgm:cxn modelId="{1DD45EA2-A829-4477-AEF4-EC0E480A8226}" type="presOf" srcId="{E163E0E0-5899-44EA-8948-151C997758A9}" destId="{D34AB139-F29A-4AB5-970B-6B0F30A9A9F6}" srcOrd="0" destOrd="0" presId="urn:microsoft.com/office/officeart/2018/2/layout/IconLabelList"/>
    <dgm:cxn modelId="{E5FAA0A4-D86A-4933-BAE8-34CCF6052A4E}" srcId="{C5F74DE2-C058-482C-BFF3-10FE29299973}" destId="{4535ECFB-CCB6-44E9-94A0-3D236E7F199D}" srcOrd="1" destOrd="0" parTransId="{E1CA316E-33D0-41A2-8EAC-58D7F7A5A716}" sibTransId="{3441B1D7-2863-43DC-895F-2247072E5D08}"/>
    <dgm:cxn modelId="{3236E8A7-F089-45F9-A673-19C9428CD8FD}" type="presOf" srcId="{C5F74DE2-C058-482C-BFF3-10FE29299973}" destId="{476B2A2F-BDF8-4AAF-A3DB-3ADF2D5ACEE6}" srcOrd="0" destOrd="0" presId="urn:microsoft.com/office/officeart/2018/2/layout/IconLabelList"/>
    <dgm:cxn modelId="{2283F6B5-E9E3-4DA5-9822-614F0EFAB16C}" srcId="{C5F74DE2-C058-482C-BFF3-10FE29299973}" destId="{121D36A6-1A28-4CD6-9CB6-39F3551ACF65}" srcOrd="4" destOrd="0" parTransId="{4FB7126C-8DAB-4461-9698-2A5AE155A737}" sibTransId="{8C1D081A-04BB-4F5C-B24B-5D9A12C4A444}"/>
    <dgm:cxn modelId="{B77FDBE0-2168-4D29-8277-5F0F0288E7B9}" srcId="{C5F74DE2-C058-482C-BFF3-10FE29299973}" destId="{2F8B8762-EAE0-4EE6-B271-6F182D76FE03}" srcOrd="6" destOrd="0" parTransId="{D0BE40BD-A2F7-4DE3-B9C3-A79D66578243}" sibTransId="{0DE89FC7-A5E2-4FCC-9758-1D4E11E94C80}"/>
    <dgm:cxn modelId="{5A8822F1-C4B3-430A-9999-FAE7D3121539}" type="presOf" srcId="{4535ECFB-CCB6-44E9-94A0-3D236E7F199D}" destId="{897355ED-34E8-4111-A516-868840C96E90}" srcOrd="0" destOrd="0" presId="urn:microsoft.com/office/officeart/2018/2/layout/IconLabelList"/>
    <dgm:cxn modelId="{79E433F1-BF9C-4A96-80A3-70ACFAC71B6D}" srcId="{C5F74DE2-C058-482C-BFF3-10FE29299973}" destId="{2941B2DD-0D2B-46B4-9968-590F74DA8467}" srcOrd="5" destOrd="0" parTransId="{7EBFC51D-0464-493E-B08D-C94EBD287D06}" sibTransId="{C949754E-1091-4813-BDBA-404A6FAAE7F3}"/>
    <dgm:cxn modelId="{C3E007F7-8880-489D-BA74-86811CBFB50A}" srcId="{C5F74DE2-C058-482C-BFF3-10FE29299973}" destId="{E193AB01-8DC9-46C2-B006-28DA0F4FCCBB}" srcOrd="2" destOrd="0" parTransId="{3D364F63-8857-48D0-BA70-82871C7696D6}" sibTransId="{167A4C2B-C7B3-4D81-A48E-3BC372928393}"/>
    <dgm:cxn modelId="{48548450-7C41-4750-A1D0-82D32543E5C4}" type="presParOf" srcId="{476B2A2F-BDF8-4AAF-A3DB-3ADF2D5ACEE6}" destId="{209C1894-8126-43A9-A847-09DEB665851A}" srcOrd="0" destOrd="0" presId="urn:microsoft.com/office/officeart/2018/2/layout/IconLabelList"/>
    <dgm:cxn modelId="{A2DAA986-0957-465E-9FB3-E1E231DA5A2D}" type="presParOf" srcId="{209C1894-8126-43A9-A847-09DEB665851A}" destId="{39316FBE-84D1-44FE-A12F-9EDB6D598A69}" srcOrd="0" destOrd="0" presId="urn:microsoft.com/office/officeart/2018/2/layout/IconLabelList"/>
    <dgm:cxn modelId="{F23326A9-93C2-4B2F-8F30-C8682F1F0AF4}" type="presParOf" srcId="{209C1894-8126-43A9-A847-09DEB665851A}" destId="{2C3C77CE-1943-4E38-B605-608EB26359FC}" srcOrd="1" destOrd="0" presId="urn:microsoft.com/office/officeart/2018/2/layout/IconLabelList"/>
    <dgm:cxn modelId="{776EA25A-5E7C-4A1E-AEC8-D712A169B91E}" type="presParOf" srcId="{209C1894-8126-43A9-A847-09DEB665851A}" destId="{D34AB139-F29A-4AB5-970B-6B0F30A9A9F6}" srcOrd="2" destOrd="0" presId="urn:microsoft.com/office/officeart/2018/2/layout/IconLabelList"/>
    <dgm:cxn modelId="{CD15E50A-9469-4B8A-B944-C47320478963}" type="presParOf" srcId="{476B2A2F-BDF8-4AAF-A3DB-3ADF2D5ACEE6}" destId="{B3F77619-3DD0-4DFE-9B0B-988272165CF6}" srcOrd="1" destOrd="0" presId="urn:microsoft.com/office/officeart/2018/2/layout/IconLabelList"/>
    <dgm:cxn modelId="{2C69C902-BCC4-4459-AD21-0688622374E0}" type="presParOf" srcId="{476B2A2F-BDF8-4AAF-A3DB-3ADF2D5ACEE6}" destId="{83718D71-84F5-4FB4-9AE4-650C5DA2A188}" srcOrd="2" destOrd="0" presId="urn:microsoft.com/office/officeart/2018/2/layout/IconLabelList"/>
    <dgm:cxn modelId="{C000AFBC-AE5D-49F8-8E34-1E9BCCD88649}" type="presParOf" srcId="{83718D71-84F5-4FB4-9AE4-650C5DA2A188}" destId="{3DCF5C7B-F1FE-4FC0-BC37-98A629009F3C}" srcOrd="0" destOrd="0" presId="urn:microsoft.com/office/officeart/2018/2/layout/IconLabelList"/>
    <dgm:cxn modelId="{F41F3B2D-FC3A-42C7-A431-7FEAE9BC0BAE}" type="presParOf" srcId="{83718D71-84F5-4FB4-9AE4-650C5DA2A188}" destId="{C145CDAE-0D91-4DAE-824C-62F50210922B}" srcOrd="1" destOrd="0" presId="urn:microsoft.com/office/officeart/2018/2/layout/IconLabelList"/>
    <dgm:cxn modelId="{82176CA2-3382-4CCE-8713-3EAC2D2512D2}" type="presParOf" srcId="{83718D71-84F5-4FB4-9AE4-650C5DA2A188}" destId="{897355ED-34E8-4111-A516-868840C96E90}" srcOrd="2" destOrd="0" presId="urn:microsoft.com/office/officeart/2018/2/layout/IconLabelList"/>
    <dgm:cxn modelId="{7218B61F-D94B-4FE0-82EF-75A32312BF77}" type="presParOf" srcId="{476B2A2F-BDF8-4AAF-A3DB-3ADF2D5ACEE6}" destId="{B31C4381-7C1E-4964-B2ED-D569C540A36D}" srcOrd="3" destOrd="0" presId="urn:microsoft.com/office/officeart/2018/2/layout/IconLabelList"/>
    <dgm:cxn modelId="{BE25590E-6904-4198-A7C4-3463277F450C}" type="presParOf" srcId="{476B2A2F-BDF8-4AAF-A3DB-3ADF2D5ACEE6}" destId="{2A6DEC1B-2753-436B-A9C4-32F7782F2153}" srcOrd="4" destOrd="0" presId="urn:microsoft.com/office/officeart/2018/2/layout/IconLabelList"/>
    <dgm:cxn modelId="{352C0DC3-630D-4F77-BE80-AEC2509845ED}" type="presParOf" srcId="{2A6DEC1B-2753-436B-A9C4-32F7782F2153}" destId="{ACC9922F-9554-49E1-91D3-975B4B5F36E7}" srcOrd="0" destOrd="0" presId="urn:microsoft.com/office/officeart/2018/2/layout/IconLabelList"/>
    <dgm:cxn modelId="{4BCE029D-226F-4442-9427-D9101E615596}" type="presParOf" srcId="{2A6DEC1B-2753-436B-A9C4-32F7782F2153}" destId="{6DDDD760-F77D-4362-82DF-31B752D783C0}" srcOrd="1" destOrd="0" presId="urn:microsoft.com/office/officeart/2018/2/layout/IconLabelList"/>
    <dgm:cxn modelId="{F43A48B2-3360-48E7-BC61-CB5B9DC8F7B7}" type="presParOf" srcId="{2A6DEC1B-2753-436B-A9C4-32F7782F2153}" destId="{E02CEFC4-BDC1-4048-B5FA-C9DEF74AF910}" srcOrd="2" destOrd="0" presId="urn:microsoft.com/office/officeart/2018/2/layout/IconLabelList"/>
    <dgm:cxn modelId="{45F2585D-C096-4B1E-B5DA-B996F9FC4E62}" type="presParOf" srcId="{476B2A2F-BDF8-4AAF-A3DB-3ADF2D5ACEE6}" destId="{7F64A27D-FD93-435F-9781-62142CE70185}" srcOrd="5" destOrd="0" presId="urn:microsoft.com/office/officeart/2018/2/layout/IconLabelList"/>
    <dgm:cxn modelId="{850EC2A4-87F5-4123-8062-E13867575C94}" type="presParOf" srcId="{476B2A2F-BDF8-4AAF-A3DB-3ADF2D5ACEE6}" destId="{33563643-FBB0-43BA-9B34-7B3677D9B172}" srcOrd="6" destOrd="0" presId="urn:microsoft.com/office/officeart/2018/2/layout/IconLabelList"/>
    <dgm:cxn modelId="{0D8436EB-9B3B-495B-A6EC-14BD8CAA2F77}" type="presParOf" srcId="{33563643-FBB0-43BA-9B34-7B3677D9B172}" destId="{BEE9B8B1-623B-40D4-96D4-03A5E3886A26}" srcOrd="0" destOrd="0" presId="urn:microsoft.com/office/officeart/2018/2/layout/IconLabelList"/>
    <dgm:cxn modelId="{499E6CF1-4A57-4B9C-88C3-E0A8E8383E70}" type="presParOf" srcId="{33563643-FBB0-43BA-9B34-7B3677D9B172}" destId="{4C7DE1F7-4BEA-49DA-8714-F389088B1340}" srcOrd="1" destOrd="0" presId="urn:microsoft.com/office/officeart/2018/2/layout/IconLabelList"/>
    <dgm:cxn modelId="{9A9CA2A3-EDD6-40EA-9718-54E28AC47FC6}" type="presParOf" srcId="{33563643-FBB0-43BA-9B34-7B3677D9B172}" destId="{16A2123F-B89D-49EC-AC65-2BCB84BCE86F}" srcOrd="2" destOrd="0" presId="urn:microsoft.com/office/officeart/2018/2/layout/IconLabelList"/>
    <dgm:cxn modelId="{9D203FF1-64B0-46B3-9276-105F8BD1365B}" type="presParOf" srcId="{476B2A2F-BDF8-4AAF-A3DB-3ADF2D5ACEE6}" destId="{06BA26FD-DABC-4802-9B19-C5E5B1414F45}" srcOrd="7" destOrd="0" presId="urn:microsoft.com/office/officeart/2018/2/layout/IconLabelList"/>
    <dgm:cxn modelId="{DD9B1BF8-06FB-4378-84DA-311537484DAA}" type="presParOf" srcId="{476B2A2F-BDF8-4AAF-A3DB-3ADF2D5ACEE6}" destId="{19001736-4AC7-443C-A2DA-5FFBD1FC0EBF}" srcOrd="8" destOrd="0" presId="urn:microsoft.com/office/officeart/2018/2/layout/IconLabelList"/>
    <dgm:cxn modelId="{6999CB71-475A-4EDD-BBAC-F0520A952CB4}" type="presParOf" srcId="{19001736-4AC7-443C-A2DA-5FFBD1FC0EBF}" destId="{FD43BA84-6FA8-4325-B75C-9E49212D769D}" srcOrd="0" destOrd="0" presId="urn:microsoft.com/office/officeart/2018/2/layout/IconLabelList"/>
    <dgm:cxn modelId="{85BCC464-7804-45AE-8421-8E3A14141670}" type="presParOf" srcId="{19001736-4AC7-443C-A2DA-5FFBD1FC0EBF}" destId="{9B28C0C2-01BE-4FC2-9527-73372779AA88}" srcOrd="1" destOrd="0" presId="urn:microsoft.com/office/officeart/2018/2/layout/IconLabelList"/>
    <dgm:cxn modelId="{91457227-59B0-46FC-B803-BAD382652287}" type="presParOf" srcId="{19001736-4AC7-443C-A2DA-5FFBD1FC0EBF}" destId="{C2B8328C-F699-41DB-AD48-CA8B9039C78A}" srcOrd="2" destOrd="0" presId="urn:microsoft.com/office/officeart/2018/2/layout/IconLabelList"/>
    <dgm:cxn modelId="{309B056D-1602-484C-88C5-F7AC7F09A76E}" type="presParOf" srcId="{476B2A2F-BDF8-4AAF-A3DB-3ADF2D5ACEE6}" destId="{1BE9641D-F3B9-48AF-B7A2-8687411A5E46}" srcOrd="9" destOrd="0" presId="urn:microsoft.com/office/officeart/2018/2/layout/IconLabelList"/>
    <dgm:cxn modelId="{277B243F-9034-4162-ACED-89E3F222800F}" type="presParOf" srcId="{476B2A2F-BDF8-4AAF-A3DB-3ADF2D5ACEE6}" destId="{24E33AE3-E538-4CBC-BE52-1AC50647FE2F}" srcOrd="10" destOrd="0" presId="urn:microsoft.com/office/officeart/2018/2/layout/IconLabelList"/>
    <dgm:cxn modelId="{A5AF355B-B621-48E4-A65F-99536EEEA392}" type="presParOf" srcId="{24E33AE3-E538-4CBC-BE52-1AC50647FE2F}" destId="{AC48168C-0C72-438E-B8B2-C82615FEF82F}" srcOrd="0" destOrd="0" presId="urn:microsoft.com/office/officeart/2018/2/layout/IconLabelList"/>
    <dgm:cxn modelId="{2089D14C-0173-4956-89A8-B305FE95A2C6}" type="presParOf" srcId="{24E33AE3-E538-4CBC-BE52-1AC50647FE2F}" destId="{96DE5D2E-35BB-4825-8F7A-3F6068759E81}" srcOrd="1" destOrd="0" presId="urn:microsoft.com/office/officeart/2018/2/layout/IconLabelList"/>
    <dgm:cxn modelId="{6C93DFE2-D47D-49F5-894F-509A6407F053}" type="presParOf" srcId="{24E33AE3-E538-4CBC-BE52-1AC50647FE2F}" destId="{74FE8646-E589-4923-A093-BD9D2792E7AF}" srcOrd="2" destOrd="0" presId="urn:microsoft.com/office/officeart/2018/2/layout/IconLabelList"/>
    <dgm:cxn modelId="{A6E7C423-37FD-48DA-A7D8-60CCD806351B}" type="presParOf" srcId="{476B2A2F-BDF8-4AAF-A3DB-3ADF2D5ACEE6}" destId="{54911351-557D-4B9D-9CB6-6165F49CCA7E}" srcOrd="11" destOrd="0" presId="urn:microsoft.com/office/officeart/2018/2/layout/IconLabelList"/>
    <dgm:cxn modelId="{DA9D714E-73B9-4D52-ACC6-7CCC3E04FCD4}" type="presParOf" srcId="{476B2A2F-BDF8-4AAF-A3DB-3ADF2D5ACEE6}" destId="{7C3AAF0D-F076-465D-87B2-4061B45E060D}" srcOrd="12" destOrd="0" presId="urn:microsoft.com/office/officeart/2018/2/layout/IconLabelList"/>
    <dgm:cxn modelId="{D85DDBB5-A9D5-4DE1-BC90-326C71E4DAE0}" type="presParOf" srcId="{7C3AAF0D-F076-465D-87B2-4061B45E060D}" destId="{F1B71BA1-1FE1-4127-BAA3-BF8E2FEC50A7}" srcOrd="0" destOrd="0" presId="urn:microsoft.com/office/officeart/2018/2/layout/IconLabelList"/>
    <dgm:cxn modelId="{91C55666-7B10-4FF0-8FE4-66880A9F5794}" type="presParOf" srcId="{7C3AAF0D-F076-465D-87B2-4061B45E060D}" destId="{2BBCD5CF-18A6-4CEE-A3CD-1BEED33A8FB1}" srcOrd="1" destOrd="0" presId="urn:microsoft.com/office/officeart/2018/2/layout/IconLabelList"/>
    <dgm:cxn modelId="{7DD1DE52-2D79-4170-BF23-A165486CBD84}" type="presParOf" srcId="{7C3AAF0D-F076-465D-87B2-4061B45E060D}" destId="{B06CEE75-B743-40E1-ACFB-9C2B08D8475D}"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5F74DE2-C058-482C-BFF3-10FE29299973}"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2F8B8762-EAE0-4EE6-B271-6F182D76FE03}">
      <dgm:prSet custT="1"/>
      <dgm:spPr/>
      <dgm:t>
        <a:bodyPr/>
        <a:lstStyle/>
        <a:p>
          <a:pPr>
            <a:lnSpc>
              <a:spcPct val="100000"/>
            </a:lnSpc>
          </a:pPr>
          <a:r>
            <a:rPr lang="en-US" sz="1100" kern="1200" noProof="0">
              <a:solidFill>
                <a:srgbClr val="231F20">
                  <a:hueOff val="0"/>
                  <a:satOff val="0"/>
                  <a:lumOff val="0"/>
                  <a:alphaOff val="0"/>
                </a:srgbClr>
              </a:solidFill>
              <a:latin typeface="Arial" panose="020B0604020202020204"/>
              <a:ea typeface="+mn-ea"/>
              <a:cs typeface="+mn-cs"/>
            </a:rPr>
            <a:t>Software Inventory</a:t>
          </a:r>
          <a:endParaRPr lang="en-US" sz="1100" kern="1200">
            <a:solidFill>
              <a:srgbClr val="231F20">
                <a:hueOff val="0"/>
                <a:satOff val="0"/>
                <a:lumOff val="0"/>
                <a:alphaOff val="0"/>
              </a:srgbClr>
            </a:solidFill>
            <a:latin typeface="Arial" panose="020B0604020202020204"/>
            <a:ea typeface="+mn-ea"/>
            <a:cs typeface="+mn-cs"/>
          </a:endParaRPr>
        </a:p>
      </dgm:t>
    </dgm:pt>
    <dgm:pt modelId="{D0BE40BD-A2F7-4DE3-B9C3-A79D66578243}" type="parTrans" cxnId="{B77FDBE0-2168-4D29-8277-5F0F0288E7B9}">
      <dgm:prSet/>
      <dgm:spPr/>
      <dgm:t>
        <a:bodyPr/>
        <a:lstStyle/>
        <a:p>
          <a:endParaRPr lang="en-US"/>
        </a:p>
      </dgm:t>
    </dgm:pt>
    <dgm:pt modelId="{0DE89FC7-A5E2-4FCC-9758-1D4E11E94C80}" type="sibTrans" cxnId="{B77FDBE0-2168-4D29-8277-5F0F0288E7B9}">
      <dgm:prSet/>
      <dgm:spPr/>
      <dgm:t>
        <a:bodyPr/>
        <a:lstStyle/>
        <a:p>
          <a:endParaRPr lang="en-US"/>
        </a:p>
      </dgm:t>
    </dgm:pt>
    <dgm:pt modelId="{5657976E-5DB2-4DB6-A4A9-5693734A0B7B}">
      <dgm:prSet custT="1"/>
      <dgm:spPr/>
      <dgm:t>
        <a:bodyPr/>
        <a:lstStyle/>
        <a:p>
          <a:pPr>
            <a:lnSpc>
              <a:spcPct val="100000"/>
            </a:lnSpc>
          </a:pPr>
          <a:r>
            <a:rPr lang="en-US" sz="1100" kern="1200">
              <a:solidFill>
                <a:srgbClr val="231F20">
                  <a:hueOff val="0"/>
                  <a:satOff val="0"/>
                  <a:lumOff val="0"/>
                  <a:alphaOff val="0"/>
                </a:srgbClr>
              </a:solidFill>
              <a:latin typeface="Arial" panose="020B0604020202020204"/>
              <a:ea typeface="+mn-ea"/>
              <a:cs typeface="+mn-cs"/>
            </a:rPr>
            <a:t>Spend management</a:t>
          </a:r>
        </a:p>
      </dgm:t>
    </dgm:pt>
    <dgm:pt modelId="{712EFD91-94BC-4B8E-B017-EB9A12B1241C}" type="parTrans" cxnId="{69CFA0A5-0464-43BC-8517-E2DCF1D131DC}">
      <dgm:prSet/>
      <dgm:spPr/>
      <dgm:t>
        <a:bodyPr/>
        <a:lstStyle/>
        <a:p>
          <a:endParaRPr lang="en-US"/>
        </a:p>
      </dgm:t>
    </dgm:pt>
    <dgm:pt modelId="{B88E4C7E-30D3-4726-826D-07DABDB03D87}" type="sibTrans" cxnId="{69CFA0A5-0464-43BC-8517-E2DCF1D131DC}">
      <dgm:prSet/>
      <dgm:spPr/>
      <dgm:t>
        <a:bodyPr/>
        <a:lstStyle/>
        <a:p>
          <a:endParaRPr lang="en-US"/>
        </a:p>
      </dgm:t>
    </dgm:pt>
    <dgm:pt modelId="{4984568B-8B13-46D5-988E-6AEDD91E97D7}">
      <dgm:prSet custT="1"/>
      <dgm:spPr/>
      <dgm:t>
        <a:bodyPr/>
        <a:lstStyle/>
        <a:p>
          <a:pPr>
            <a:lnSpc>
              <a:spcPct val="100000"/>
            </a:lnSpc>
          </a:pPr>
          <a:r>
            <a:rPr lang="en-US" sz="1100" kern="1200">
              <a:solidFill>
                <a:srgbClr val="231F20">
                  <a:hueOff val="0"/>
                  <a:satOff val="0"/>
                  <a:lumOff val="0"/>
                  <a:alphaOff val="0"/>
                </a:srgbClr>
              </a:solidFill>
              <a:latin typeface="Arial" panose="020B0604020202020204"/>
              <a:ea typeface="+mn-ea"/>
              <a:cs typeface="+mn-cs"/>
            </a:rPr>
            <a:t>SaaS Usage</a:t>
          </a:r>
        </a:p>
      </dgm:t>
    </dgm:pt>
    <dgm:pt modelId="{9AA92EAC-07BB-4EF4-ACE9-BFB6BDAD92D9}" type="parTrans" cxnId="{2021455E-A8B6-480B-B9F5-1EAF594DB3B5}">
      <dgm:prSet/>
      <dgm:spPr/>
      <dgm:t>
        <a:bodyPr/>
        <a:lstStyle/>
        <a:p>
          <a:endParaRPr lang="en-US"/>
        </a:p>
      </dgm:t>
    </dgm:pt>
    <dgm:pt modelId="{46F101FA-18C1-4287-A375-F6F7BFF349CC}" type="sibTrans" cxnId="{2021455E-A8B6-480B-B9F5-1EAF594DB3B5}">
      <dgm:prSet/>
      <dgm:spPr/>
      <dgm:t>
        <a:bodyPr/>
        <a:lstStyle/>
        <a:p>
          <a:endParaRPr lang="en-US"/>
        </a:p>
      </dgm:t>
    </dgm:pt>
    <dgm:pt modelId="{10CE3914-2CA7-44C9-BBBD-EC7C6210A827}">
      <dgm:prSet custT="1"/>
      <dgm:spPr/>
      <dgm:t>
        <a:bodyPr/>
        <a:lstStyle/>
        <a:p>
          <a:pPr>
            <a:lnSpc>
              <a:spcPct val="100000"/>
            </a:lnSpc>
          </a:pPr>
          <a:r>
            <a:rPr lang="en-US" sz="1100" kern="1200">
              <a:solidFill>
                <a:srgbClr val="231F20">
                  <a:hueOff val="0"/>
                  <a:satOff val="0"/>
                  <a:lumOff val="0"/>
                  <a:alphaOff val="0"/>
                </a:srgbClr>
              </a:solidFill>
              <a:latin typeface="Arial" panose="020B0604020202020204"/>
              <a:ea typeface="+mn-ea"/>
              <a:cs typeface="+mn-cs"/>
            </a:rPr>
            <a:t>EOL Software Views </a:t>
          </a:r>
        </a:p>
      </dgm:t>
    </dgm:pt>
    <dgm:pt modelId="{701AA301-3BB2-4C2C-971B-0BF1B5BA533D}" type="parTrans" cxnId="{82407170-5675-4CFC-BDA5-F415C28865FB}">
      <dgm:prSet/>
      <dgm:spPr/>
      <dgm:t>
        <a:bodyPr/>
        <a:lstStyle/>
        <a:p>
          <a:endParaRPr lang="en-US"/>
        </a:p>
      </dgm:t>
    </dgm:pt>
    <dgm:pt modelId="{F0A13BFE-FCD2-4DFD-BD0C-49E974ED682C}" type="sibTrans" cxnId="{82407170-5675-4CFC-BDA5-F415C28865FB}">
      <dgm:prSet/>
      <dgm:spPr/>
      <dgm:t>
        <a:bodyPr/>
        <a:lstStyle/>
        <a:p>
          <a:endParaRPr lang="en-US"/>
        </a:p>
      </dgm:t>
    </dgm:pt>
    <dgm:pt modelId="{795F7649-B2EE-419E-8854-F06B7B5F88EF}">
      <dgm:prSet custT="1"/>
      <dgm:spPr/>
      <dgm:t>
        <a:bodyPr/>
        <a:lstStyle/>
        <a:p>
          <a:pPr>
            <a:lnSpc>
              <a:spcPct val="100000"/>
            </a:lnSpc>
          </a:pPr>
          <a:r>
            <a:rPr lang="en-US" sz="1100" kern="1200">
              <a:solidFill>
                <a:srgbClr val="231F20">
                  <a:hueOff val="0"/>
                  <a:satOff val="0"/>
                  <a:lumOff val="0"/>
                  <a:alphaOff val="0"/>
                </a:srgbClr>
              </a:solidFill>
              <a:latin typeface="Arial" panose="020B0604020202020204"/>
              <a:ea typeface="+mn-ea"/>
              <a:cs typeface="+mn-cs"/>
            </a:rPr>
            <a:t>Contract management </a:t>
          </a:r>
        </a:p>
      </dgm:t>
    </dgm:pt>
    <dgm:pt modelId="{4A0F8C46-C341-48EB-B6C5-6760CC293CAF}" type="parTrans" cxnId="{0D079CC7-6FC3-4982-8CBE-C1C7D6315078}">
      <dgm:prSet/>
      <dgm:spPr/>
      <dgm:t>
        <a:bodyPr/>
        <a:lstStyle/>
        <a:p>
          <a:endParaRPr lang="en-US"/>
        </a:p>
      </dgm:t>
    </dgm:pt>
    <dgm:pt modelId="{77F96461-9039-4C62-9CEB-322B4B3FB877}" type="sibTrans" cxnId="{0D079CC7-6FC3-4982-8CBE-C1C7D6315078}">
      <dgm:prSet/>
      <dgm:spPr/>
      <dgm:t>
        <a:bodyPr/>
        <a:lstStyle/>
        <a:p>
          <a:endParaRPr lang="en-US"/>
        </a:p>
      </dgm:t>
    </dgm:pt>
    <dgm:pt modelId="{A8311CEE-9B6A-4B38-ACED-14967E6EA997}">
      <dgm:prSet custT="1"/>
      <dgm:spPr/>
      <dgm:t>
        <a:bodyPr/>
        <a:lstStyle/>
        <a:p>
          <a:pPr>
            <a:lnSpc>
              <a:spcPct val="100000"/>
            </a:lnSpc>
          </a:pPr>
          <a:r>
            <a:rPr lang="en-US" sz="1100" kern="1200">
              <a:solidFill>
                <a:srgbClr val="231F20">
                  <a:hueOff val="0"/>
                  <a:satOff val="0"/>
                  <a:lumOff val="0"/>
                  <a:alphaOff val="0"/>
                </a:srgbClr>
              </a:solidFill>
              <a:latin typeface="Arial" panose="020B0604020202020204"/>
              <a:ea typeface="+mn-ea"/>
              <a:cs typeface="+mn-cs"/>
            </a:rPr>
            <a:t>Reclamation</a:t>
          </a:r>
        </a:p>
      </dgm:t>
    </dgm:pt>
    <dgm:pt modelId="{033A7B1E-42FD-4601-AA1B-ECE88C23E53F}" type="parTrans" cxnId="{B9FB7CBD-AE19-4058-B42C-78BFA8CA3588}">
      <dgm:prSet/>
      <dgm:spPr/>
      <dgm:t>
        <a:bodyPr/>
        <a:lstStyle/>
        <a:p>
          <a:endParaRPr lang="en-US"/>
        </a:p>
      </dgm:t>
    </dgm:pt>
    <dgm:pt modelId="{16568205-838D-4D2B-8CB9-CEEA7FCB56CF}" type="sibTrans" cxnId="{B9FB7CBD-AE19-4058-B42C-78BFA8CA3588}">
      <dgm:prSet/>
      <dgm:spPr/>
      <dgm:t>
        <a:bodyPr/>
        <a:lstStyle/>
        <a:p>
          <a:endParaRPr lang="en-US"/>
        </a:p>
      </dgm:t>
    </dgm:pt>
    <dgm:pt modelId="{476B2A2F-BDF8-4AAF-A3DB-3ADF2D5ACEE6}" type="pres">
      <dgm:prSet presAssocID="{C5F74DE2-C058-482C-BFF3-10FE29299973}" presName="root" presStyleCnt="0">
        <dgm:presLayoutVars>
          <dgm:dir/>
          <dgm:resizeHandles val="exact"/>
        </dgm:presLayoutVars>
      </dgm:prSet>
      <dgm:spPr/>
    </dgm:pt>
    <dgm:pt modelId="{7C3AAF0D-F076-465D-87B2-4061B45E060D}" type="pres">
      <dgm:prSet presAssocID="{2F8B8762-EAE0-4EE6-B271-6F182D76FE03}" presName="compNode" presStyleCnt="0"/>
      <dgm:spPr/>
    </dgm:pt>
    <dgm:pt modelId="{F1B71BA1-1FE1-4127-BAA3-BF8E2FEC50A7}" type="pres">
      <dgm:prSet presAssocID="{2F8B8762-EAE0-4EE6-B271-6F182D76FE03}" presName="iconRect" presStyleLbl="node1" presStyleIdx="0" presStyleCnt="6"/>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Vlog outline"/>
        </a:ext>
      </dgm:extLst>
    </dgm:pt>
    <dgm:pt modelId="{2BBCD5CF-18A6-4CEE-A3CD-1BEED33A8FB1}" type="pres">
      <dgm:prSet presAssocID="{2F8B8762-EAE0-4EE6-B271-6F182D76FE03}" presName="spaceRect" presStyleCnt="0"/>
      <dgm:spPr/>
    </dgm:pt>
    <dgm:pt modelId="{B06CEE75-B743-40E1-ACFB-9C2B08D8475D}" type="pres">
      <dgm:prSet presAssocID="{2F8B8762-EAE0-4EE6-B271-6F182D76FE03}" presName="textRect" presStyleLbl="revTx" presStyleIdx="0" presStyleCnt="6" custScaleX="92526" custLinFactNeighborX="-3326" custLinFactNeighborY="-3743">
        <dgm:presLayoutVars>
          <dgm:chMax val="1"/>
          <dgm:chPref val="1"/>
        </dgm:presLayoutVars>
      </dgm:prSet>
      <dgm:spPr/>
    </dgm:pt>
    <dgm:pt modelId="{6691E104-24B9-425E-9C48-47223C3B45D9}" type="pres">
      <dgm:prSet presAssocID="{0DE89FC7-A5E2-4FCC-9758-1D4E11E94C80}" presName="sibTrans" presStyleCnt="0"/>
      <dgm:spPr/>
    </dgm:pt>
    <dgm:pt modelId="{E8B80767-01AE-4D76-A1C8-347BCCA8E250}" type="pres">
      <dgm:prSet presAssocID="{5657976E-5DB2-4DB6-A4A9-5693734A0B7B}" presName="compNode" presStyleCnt="0"/>
      <dgm:spPr/>
    </dgm:pt>
    <dgm:pt modelId="{FBA00FB8-C240-4935-88BA-07034BF8AB5C}" type="pres">
      <dgm:prSet presAssocID="{5657976E-5DB2-4DB6-A4A9-5693734A0B7B}" presName="iconRect" presStyleLbl="node1" presStyleIdx="1" presStyleCnt="6"/>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Money outline"/>
        </a:ext>
      </dgm:extLst>
    </dgm:pt>
    <dgm:pt modelId="{354AD8E9-54BD-4100-B2A5-39F32AC273C9}" type="pres">
      <dgm:prSet presAssocID="{5657976E-5DB2-4DB6-A4A9-5693734A0B7B}" presName="spaceRect" presStyleCnt="0"/>
      <dgm:spPr/>
    </dgm:pt>
    <dgm:pt modelId="{AE9AEE0F-6B68-42EA-B9BB-4C4EA783AE8C}" type="pres">
      <dgm:prSet presAssocID="{5657976E-5DB2-4DB6-A4A9-5693734A0B7B}" presName="textRect" presStyleLbl="revTx" presStyleIdx="1" presStyleCnt="6">
        <dgm:presLayoutVars>
          <dgm:chMax val="1"/>
          <dgm:chPref val="1"/>
        </dgm:presLayoutVars>
      </dgm:prSet>
      <dgm:spPr/>
    </dgm:pt>
    <dgm:pt modelId="{21FA06EA-DC01-4010-B412-BB40A6B8E0BE}" type="pres">
      <dgm:prSet presAssocID="{B88E4C7E-30D3-4726-826D-07DABDB03D87}" presName="sibTrans" presStyleCnt="0"/>
      <dgm:spPr/>
    </dgm:pt>
    <dgm:pt modelId="{29128276-59BB-479A-8A01-308C8CF6579A}" type="pres">
      <dgm:prSet presAssocID="{4984568B-8B13-46D5-988E-6AEDD91E97D7}" presName="compNode" presStyleCnt="0"/>
      <dgm:spPr/>
    </dgm:pt>
    <dgm:pt modelId="{97DA0ED5-CD79-4668-8FBF-DF284F3AF9E9}" type="pres">
      <dgm:prSet presAssocID="{4984568B-8B13-46D5-988E-6AEDD91E97D7}"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Syncing cloud outline"/>
        </a:ext>
      </dgm:extLst>
    </dgm:pt>
    <dgm:pt modelId="{BE46D798-C716-4C25-A795-3E9F60B5AC63}" type="pres">
      <dgm:prSet presAssocID="{4984568B-8B13-46D5-988E-6AEDD91E97D7}" presName="spaceRect" presStyleCnt="0"/>
      <dgm:spPr/>
    </dgm:pt>
    <dgm:pt modelId="{745DC648-AC18-4F4C-A9B3-AE21F542D4DD}" type="pres">
      <dgm:prSet presAssocID="{4984568B-8B13-46D5-988E-6AEDD91E97D7}" presName="textRect" presStyleLbl="revTx" presStyleIdx="2" presStyleCnt="6">
        <dgm:presLayoutVars>
          <dgm:chMax val="1"/>
          <dgm:chPref val="1"/>
        </dgm:presLayoutVars>
      </dgm:prSet>
      <dgm:spPr/>
    </dgm:pt>
    <dgm:pt modelId="{465E2BE5-875A-49E2-A55D-8591775171A9}" type="pres">
      <dgm:prSet presAssocID="{46F101FA-18C1-4287-A375-F6F7BFF349CC}" presName="sibTrans" presStyleCnt="0"/>
      <dgm:spPr/>
    </dgm:pt>
    <dgm:pt modelId="{B0D1B055-9685-4FAB-A074-958B869F9516}" type="pres">
      <dgm:prSet presAssocID="{10CE3914-2CA7-44C9-BBBD-EC7C6210A827}" presName="compNode" presStyleCnt="0"/>
      <dgm:spPr/>
    </dgm:pt>
    <dgm:pt modelId="{5327E06B-7CC3-44FE-8D2C-47A7A6EB7B0C}" type="pres">
      <dgm:prSet presAssocID="{10CE3914-2CA7-44C9-BBBD-EC7C6210A827}" presName="iconRect" presStyleLbl="node1" presStyleIdx="3" presStyleCnt="6"/>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Alarm Ringing outline"/>
        </a:ext>
      </dgm:extLst>
    </dgm:pt>
    <dgm:pt modelId="{55B7F1B4-F7CD-45B0-BAA6-CDD5C2C49C60}" type="pres">
      <dgm:prSet presAssocID="{10CE3914-2CA7-44C9-BBBD-EC7C6210A827}" presName="spaceRect" presStyleCnt="0"/>
      <dgm:spPr/>
    </dgm:pt>
    <dgm:pt modelId="{9DD85DF4-0779-44DB-890C-585DA9DEA9D3}" type="pres">
      <dgm:prSet presAssocID="{10CE3914-2CA7-44C9-BBBD-EC7C6210A827}" presName="textRect" presStyleLbl="revTx" presStyleIdx="3" presStyleCnt="6">
        <dgm:presLayoutVars>
          <dgm:chMax val="1"/>
          <dgm:chPref val="1"/>
        </dgm:presLayoutVars>
      </dgm:prSet>
      <dgm:spPr/>
    </dgm:pt>
    <dgm:pt modelId="{E8D86777-2D52-4947-B236-C95BB4A06765}" type="pres">
      <dgm:prSet presAssocID="{F0A13BFE-FCD2-4DFD-BD0C-49E974ED682C}" presName="sibTrans" presStyleCnt="0"/>
      <dgm:spPr/>
    </dgm:pt>
    <dgm:pt modelId="{E9C6D40F-B819-401B-8F7D-C25FB4762B14}" type="pres">
      <dgm:prSet presAssocID="{795F7649-B2EE-419E-8854-F06B7B5F88EF}" presName="compNode" presStyleCnt="0"/>
      <dgm:spPr/>
    </dgm:pt>
    <dgm:pt modelId="{FE824410-FDFA-4084-AB85-E01BCD331DD8}" type="pres">
      <dgm:prSet presAssocID="{795F7649-B2EE-419E-8854-F06B7B5F88EF}" presName="iconRect" presStyleLbl="node1" presStyleIdx="4" presStyleCnt="6"/>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Scroll outline"/>
        </a:ext>
      </dgm:extLst>
    </dgm:pt>
    <dgm:pt modelId="{FAE377CD-FE5A-498A-88E6-D820832B4FD9}" type="pres">
      <dgm:prSet presAssocID="{795F7649-B2EE-419E-8854-F06B7B5F88EF}" presName="spaceRect" presStyleCnt="0"/>
      <dgm:spPr/>
    </dgm:pt>
    <dgm:pt modelId="{D8CE4DAA-8FAC-45BA-922D-5EEDEE563FE6}" type="pres">
      <dgm:prSet presAssocID="{795F7649-B2EE-419E-8854-F06B7B5F88EF}" presName="textRect" presStyleLbl="revTx" presStyleIdx="4" presStyleCnt="6">
        <dgm:presLayoutVars>
          <dgm:chMax val="1"/>
          <dgm:chPref val="1"/>
        </dgm:presLayoutVars>
      </dgm:prSet>
      <dgm:spPr/>
    </dgm:pt>
    <dgm:pt modelId="{060FF90A-0539-48EC-B15C-4AC546D0B232}" type="pres">
      <dgm:prSet presAssocID="{77F96461-9039-4C62-9CEB-322B4B3FB877}" presName="sibTrans" presStyleCnt="0"/>
      <dgm:spPr/>
    </dgm:pt>
    <dgm:pt modelId="{8B494CD0-D06E-4A44-8005-B85B27694C04}" type="pres">
      <dgm:prSet presAssocID="{A8311CEE-9B6A-4B38-ACED-14967E6EA997}" presName="compNode" presStyleCnt="0"/>
      <dgm:spPr/>
    </dgm:pt>
    <dgm:pt modelId="{8A36CBFB-3F25-45FC-B84C-4B4D924F7D89}" type="pres">
      <dgm:prSet presAssocID="{A8311CEE-9B6A-4B38-ACED-14967E6EA997}" presName="iconRect" presStyleLbl="node1" presStyleIdx="5" presStyleCnt="6"/>
      <dgm:spPr>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dgm:spPr>
      <dgm:extLst>
        <a:ext uri="{E40237B7-FDA0-4F09-8148-C483321AD2D9}">
          <dgm14:cNvPr xmlns:dgm14="http://schemas.microsoft.com/office/drawing/2010/diagram" id="0" name="" descr="Arrow circle outline"/>
        </a:ext>
      </dgm:extLst>
    </dgm:pt>
    <dgm:pt modelId="{638CCDD3-6222-4246-98AB-5E0B64DB8F7E}" type="pres">
      <dgm:prSet presAssocID="{A8311CEE-9B6A-4B38-ACED-14967E6EA997}" presName="spaceRect" presStyleCnt="0"/>
      <dgm:spPr/>
    </dgm:pt>
    <dgm:pt modelId="{DE36EDB9-DC13-4A10-BFE6-9D4032A7384E}" type="pres">
      <dgm:prSet presAssocID="{A8311CEE-9B6A-4B38-ACED-14967E6EA997}" presName="textRect" presStyleLbl="revTx" presStyleIdx="5" presStyleCnt="6">
        <dgm:presLayoutVars>
          <dgm:chMax val="1"/>
          <dgm:chPref val="1"/>
        </dgm:presLayoutVars>
      </dgm:prSet>
      <dgm:spPr/>
    </dgm:pt>
  </dgm:ptLst>
  <dgm:cxnLst>
    <dgm:cxn modelId="{2021455E-A8B6-480B-B9F5-1EAF594DB3B5}" srcId="{C5F74DE2-C058-482C-BFF3-10FE29299973}" destId="{4984568B-8B13-46D5-988E-6AEDD91E97D7}" srcOrd="2" destOrd="0" parTransId="{9AA92EAC-07BB-4EF4-ACE9-BFB6BDAD92D9}" sibTransId="{46F101FA-18C1-4287-A375-F6F7BFF349CC}"/>
    <dgm:cxn modelId="{1A633E47-C54E-42DF-940C-A23C912E962B}" type="presOf" srcId="{A8311CEE-9B6A-4B38-ACED-14967E6EA997}" destId="{DE36EDB9-DC13-4A10-BFE6-9D4032A7384E}" srcOrd="0" destOrd="0" presId="urn:microsoft.com/office/officeart/2018/2/layout/IconLabelList"/>
    <dgm:cxn modelId="{82407170-5675-4CFC-BDA5-F415C28865FB}" srcId="{C5F74DE2-C058-482C-BFF3-10FE29299973}" destId="{10CE3914-2CA7-44C9-BBBD-EC7C6210A827}" srcOrd="3" destOrd="0" parTransId="{701AA301-3BB2-4C2C-971B-0BF1B5BA533D}" sibTransId="{F0A13BFE-FCD2-4DFD-BD0C-49E974ED682C}"/>
    <dgm:cxn modelId="{04924F53-7469-42AA-AF1B-6B77231F0BB8}" type="presOf" srcId="{2F8B8762-EAE0-4EE6-B271-6F182D76FE03}" destId="{B06CEE75-B743-40E1-ACFB-9C2B08D8475D}" srcOrd="0" destOrd="0" presId="urn:microsoft.com/office/officeart/2018/2/layout/IconLabelList"/>
    <dgm:cxn modelId="{D28CF288-40E6-44DA-BD94-254F9AC726B6}" type="presOf" srcId="{5657976E-5DB2-4DB6-A4A9-5693734A0B7B}" destId="{AE9AEE0F-6B68-42EA-B9BB-4C4EA783AE8C}" srcOrd="0" destOrd="0" presId="urn:microsoft.com/office/officeart/2018/2/layout/IconLabelList"/>
    <dgm:cxn modelId="{69CFA0A5-0464-43BC-8517-E2DCF1D131DC}" srcId="{C5F74DE2-C058-482C-BFF3-10FE29299973}" destId="{5657976E-5DB2-4DB6-A4A9-5693734A0B7B}" srcOrd="1" destOrd="0" parTransId="{712EFD91-94BC-4B8E-B017-EB9A12B1241C}" sibTransId="{B88E4C7E-30D3-4726-826D-07DABDB03D87}"/>
    <dgm:cxn modelId="{3236E8A7-F089-45F9-A673-19C9428CD8FD}" type="presOf" srcId="{C5F74DE2-C058-482C-BFF3-10FE29299973}" destId="{476B2A2F-BDF8-4AAF-A3DB-3ADF2D5ACEE6}" srcOrd="0" destOrd="0" presId="urn:microsoft.com/office/officeart/2018/2/layout/IconLabelList"/>
    <dgm:cxn modelId="{B9FB7CBD-AE19-4058-B42C-78BFA8CA3588}" srcId="{C5F74DE2-C058-482C-BFF3-10FE29299973}" destId="{A8311CEE-9B6A-4B38-ACED-14967E6EA997}" srcOrd="5" destOrd="0" parTransId="{033A7B1E-42FD-4601-AA1B-ECE88C23E53F}" sibTransId="{16568205-838D-4D2B-8CB9-CEEA7FCB56CF}"/>
    <dgm:cxn modelId="{0D079CC7-6FC3-4982-8CBE-C1C7D6315078}" srcId="{C5F74DE2-C058-482C-BFF3-10FE29299973}" destId="{795F7649-B2EE-419E-8854-F06B7B5F88EF}" srcOrd="4" destOrd="0" parTransId="{4A0F8C46-C341-48EB-B6C5-6760CC293CAF}" sibTransId="{77F96461-9039-4C62-9CEB-322B4B3FB877}"/>
    <dgm:cxn modelId="{A90B03D7-6C29-47F0-9382-288DD7033316}" type="presOf" srcId="{10CE3914-2CA7-44C9-BBBD-EC7C6210A827}" destId="{9DD85DF4-0779-44DB-890C-585DA9DEA9D3}" srcOrd="0" destOrd="0" presId="urn:microsoft.com/office/officeart/2018/2/layout/IconLabelList"/>
    <dgm:cxn modelId="{861116DE-4F01-412C-A9A6-7523232A6979}" type="presOf" srcId="{795F7649-B2EE-419E-8854-F06B7B5F88EF}" destId="{D8CE4DAA-8FAC-45BA-922D-5EEDEE563FE6}" srcOrd="0" destOrd="0" presId="urn:microsoft.com/office/officeart/2018/2/layout/IconLabelList"/>
    <dgm:cxn modelId="{B77FDBE0-2168-4D29-8277-5F0F0288E7B9}" srcId="{C5F74DE2-C058-482C-BFF3-10FE29299973}" destId="{2F8B8762-EAE0-4EE6-B271-6F182D76FE03}" srcOrd="0" destOrd="0" parTransId="{D0BE40BD-A2F7-4DE3-B9C3-A79D66578243}" sibTransId="{0DE89FC7-A5E2-4FCC-9758-1D4E11E94C80}"/>
    <dgm:cxn modelId="{7EC40CED-45C3-4AA3-9607-246614AE060B}" type="presOf" srcId="{4984568B-8B13-46D5-988E-6AEDD91E97D7}" destId="{745DC648-AC18-4F4C-A9B3-AE21F542D4DD}" srcOrd="0" destOrd="0" presId="urn:microsoft.com/office/officeart/2018/2/layout/IconLabelList"/>
    <dgm:cxn modelId="{DA9D714E-73B9-4D52-ACC6-7CCC3E04FCD4}" type="presParOf" srcId="{476B2A2F-BDF8-4AAF-A3DB-3ADF2D5ACEE6}" destId="{7C3AAF0D-F076-465D-87B2-4061B45E060D}" srcOrd="0" destOrd="0" presId="urn:microsoft.com/office/officeart/2018/2/layout/IconLabelList"/>
    <dgm:cxn modelId="{D85DDBB5-A9D5-4DE1-BC90-326C71E4DAE0}" type="presParOf" srcId="{7C3AAF0D-F076-465D-87B2-4061B45E060D}" destId="{F1B71BA1-1FE1-4127-BAA3-BF8E2FEC50A7}" srcOrd="0" destOrd="0" presId="urn:microsoft.com/office/officeart/2018/2/layout/IconLabelList"/>
    <dgm:cxn modelId="{91C55666-7B10-4FF0-8FE4-66880A9F5794}" type="presParOf" srcId="{7C3AAF0D-F076-465D-87B2-4061B45E060D}" destId="{2BBCD5CF-18A6-4CEE-A3CD-1BEED33A8FB1}" srcOrd="1" destOrd="0" presId="urn:microsoft.com/office/officeart/2018/2/layout/IconLabelList"/>
    <dgm:cxn modelId="{7DD1DE52-2D79-4170-BF23-A165486CBD84}" type="presParOf" srcId="{7C3AAF0D-F076-465D-87B2-4061B45E060D}" destId="{B06CEE75-B743-40E1-ACFB-9C2B08D8475D}" srcOrd="2" destOrd="0" presId="urn:microsoft.com/office/officeart/2018/2/layout/IconLabelList"/>
    <dgm:cxn modelId="{5CA33B11-D4B1-4533-878E-4A0881772154}" type="presParOf" srcId="{476B2A2F-BDF8-4AAF-A3DB-3ADF2D5ACEE6}" destId="{6691E104-24B9-425E-9C48-47223C3B45D9}" srcOrd="1" destOrd="0" presId="urn:microsoft.com/office/officeart/2018/2/layout/IconLabelList"/>
    <dgm:cxn modelId="{8F9E1A5E-C3FD-4459-9CCF-197DD31D5B52}" type="presParOf" srcId="{476B2A2F-BDF8-4AAF-A3DB-3ADF2D5ACEE6}" destId="{E8B80767-01AE-4D76-A1C8-347BCCA8E250}" srcOrd="2" destOrd="0" presId="urn:microsoft.com/office/officeart/2018/2/layout/IconLabelList"/>
    <dgm:cxn modelId="{22C15538-BB7E-4AA2-BC21-70AEBF887F38}" type="presParOf" srcId="{E8B80767-01AE-4D76-A1C8-347BCCA8E250}" destId="{FBA00FB8-C240-4935-88BA-07034BF8AB5C}" srcOrd="0" destOrd="0" presId="urn:microsoft.com/office/officeart/2018/2/layout/IconLabelList"/>
    <dgm:cxn modelId="{6B85432E-9063-4F48-BB8E-97931E02E8D5}" type="presParOf" srcId="{E8B80767-01AE-4D76-A1C8-347BCCA8E250}" destId="{354AD8E9-54BD-4100-B2A5-39F32AC273C9}" srcOrd="1" destOrd="0" presId="urn:microsoft.com/office/officeart/2018/2/layout/IconLabelList"/>
    <dgm:cxn modelId="{14AC5644-1C3C-42E8-A2AF-E2B845416682}" type="presParOf" srcId="{E8B80767-01AE-4D76-A1C8-347BCCA8E250}" destId="{AE9AEE0F-6B68-42EA-B9BB-4C4EA783AE8C}" srcOrd="2" destOrd="0" presId="urn:microsoft.com/office/officeart/2018/2/layout/IconLabelList"/>
    <dgm:cxn modelId="{6729153F-C1A5-46F3-B952-2ADA23B1C19B}" type="presParOf" srcId="{476B2A2F-BDF8-4AAF-A3DB-3ADF2D5ACEE6}" destId="{21FA06EA-DC01-4010-B412-BB40A6B8E0BE}" srcOrd="3" destOrd="0" presId="urn:microsoft.com/office/officeart/2018/2/layout/IconLabelList"/>
    <dgm:cxn modelId="{A33D1BAD-7BDB-4D3D-AA3A-776642C44FED}" type="presParOf" srcId="{476B2A2F-BDF8-4AAF-A3DB-3ADF2D5ACEE6}" destId="{29128276-59BB-479A-8A01-308C8CF6579A}" srcOrd="4" destOrd="0" presId="urn:microsoft.com/office/officeart/2018/2/layout/IconLabelList"/>
    <dgm:cxn modelId="{E9282D23-A5C1-449A-8AF2-59C683479D02}" type="presParOf" srcId="{29128276-59BB-479A-8A01-308C8CF6579A}" destId="{97DA0ED5-CD79-4668-8FBF-DF284F3AF9E9}" srcOrd="0" destOrd="0" presId="urn:microsoft.com/office/officeart/2018/2/layout/IconLabelList"/>
    <dgm:cxn modelId="{EE41C564-1774-45A7-A0A5-EA1AED99726A}" type="presParOf" srcId="{29128276-59BB-479A-8A01-308C8CF6579A}" destId="{BE46D798-C716-4C25-A795-3E9F60B5AC63}" srcOrd="1" destOrd="0" presId="urn:microsoft.com/office/officeart/2018/2/layout/IconLabelList"/>
    <dgm:cxn modelId="{7022DF45-F1AB-404E-AAB3-8F2B78727066}" type="presParOf" srcId="{29128276-59BB-479A-8A01-308C8CF6579A}" destId="{745DC648-AC18-4F4C-A9B3-AE21F542D4DD}" srcOrd="2" destOrd="0" presId="urn:microsoft.com/office/officeart/2018/2/layout/IconLabelList"/>
    <dgm:cxn modelId="{20CD8B4E-377C-44E9-8CD3-E295A9509ED8}" type="presParOf" srcId="{476B2A2F-BDF8-4AAF-A3DB-3ADF2D5ACEE6}" destId="{465E2BE5-875A-49E2-A55D-8591775171A9}" srcOrd="5" destOrd="0" presId="urn:microsoft.com/office/officeart/2018/2/layout/IconLabelList"/>
    <dgm:cxn modelId="{8FC9B62B-8D3A-47C2-9285-B3BDC5D821D0}" type="presParOf" srcId="{476B2A2F-BDF8-4AAF-A3DB-3ADF2D5ACEE6}" destId="{B0D1B055-9685-4FAB-A074-958B869F9516}" srcOrd="6" destOrd="0" presId="urn:microsoft.com/office/officeart/2018/2/layout/IconLabelList"/>
    <dgm:cxn modelId="{5F75023C-1725-4C1E-91E2-1A4835CF19AA}" type="presParOf" srcId="{B0D1B055-9685-4FAB-A074-958B869F9516}" destId="{5327E06B-7CC3-44FE-8D2C-47A7A6EB7B0C}" srcOrd="0" destOrd="0" presId="urn:microsoft.com/office/officeart/2018/2/layout/IconLabelList"/>
    <dgm:cxn modelId="{567B96E0-3615-471C-B487-BFC953559F3E}" type="presParOf" srcId="{B0D1B055-9685-4FAB-A074-958B869F9516}" destId="{55B7F1B4-F7CD-45B0-BAA6-CDD5C2C49C60}" srcOrd="1" destOrd="0" presId="urn:microsoft.com/office/officeart/2018/2/layout/IconLabelList"/>
    <dgm:cxn modelId="{2D669B63-0F2C-4EC4-88A6-0121AAAFC017}" type="presParOf" srcId="{B0D1B055-9685-4FAB-A074-958B869F9516}" destId="{9DD85DF4-0779-44DB-890C-585DA9DEA9D3}" srcOrd="2" destOrd="0" presId="urn:microsoft.com/office/officeart/2018/2/layout/IconLabelList"/>
    <dgm:cxn modelId="{09E4F5C9-D90E-442B-89CD-D25C7931A4DA}" type="presParOf" srcId="{476B2A2F-BDF8-4AAF-A3DB-3ADF2D5ACEE6}" destId="{E8D86777-2D52-4947-B236-C95BB4A06765}" srcOrd="7" destOrd="0" presId="urn:microsoft.com/office/officeart/2018/2/layout/IconLabelList"/>
    <dgm:cxn modelId="{967FB45F-AE21-48A8-B214-5C96EE285143}" type="presParOf" srcId="{476B2A2F-BDF8-4AAF-A3DB-3ADF2D5ACEE6}" destId="{E9C6D40F-B819-401B-8F7D-C25FB4762B14}" srcOrd="8" destOrd="0" presId="urn:microsoft.com/office/officeart/2018/2/layout/IconLabelList"/>
    <dgm:cxn modelId="{F652E38B-8E0F-49E8-85CA-37EEAA43295D}" type="presParOf" srcId="{E9C6D40F-B819-401B-8F7D-C25FB4762B14}" destId="{FE824410-FDFA-4084-AB85-E01BCD331DD8}" srcOrd="0" destOrd="0" presId="urn:microsoft.com/office/officeart/2018/2/layout/IconLabelList"/>
    <dgm:cxn modelId="{CAF3B394-D78E-474C-A30E-BF93EA63BB83}" type="presParOf" srcId="{E9C6D40F-B819-401B-8F7D-C25FB4762B14}" destId="{FAE377CD-FE5A-498A-88E6-D820832B4FD9}" srcOrd="1" destOrd="0" presId="urn:microsoft.com/office/officeart/2018/2/layout/IconLabelList"/>
    <dgm:cxn modelId="{C589A7BC-1348-4875-BD0A-D3622A0D4995}" type="presParOf" srcId="{E9C6D40F-B819-401B-8F7D-C25FB4762B14}" destId="{D8CE4DAA-8FAC-45BA-922D-5EEDEE563FE6}" srcOrd="2" destOrd="0" presId="urn:microsoft.com/office/officeart/2018/2/layout/IconLabelList"/>
    <dgm:cxn modelId="{905BA39A-80E4-42CC-B9D8-5E5A2F887463}" type="presParOf" srcId="{476B2A2F-BDF8-4AAF-A3DB-3ADF2D5ACEE6}" destId="{060FF90A-0539-48EC-B15C-4AC546D0B232}" srcOrd="9" destOrd="0" presId="urn:microsoft.com/office/officeart/2018/2/layout/IconLabelList"/>
    <dgm:cxn modelId="{F409A601-E95E-4944-A44B-686E3EB71D2B}" type="presParOf" srcId="{476B2A2F-BDF8-4AAF-A3DB-3ADF2D5ACEE6}" destId="{8B494CD0-D06E-4A44-8005-B85B27694C04}" srcOrd="10" destOrd="0" presId="urn:microsoft.com/office/officeart/2018/2/layout/IconLabelList"/>
    <dgm:cxn modelId="{50ADDE09-EB5A-4C33-A941-DADF4FAB0ADC}" type="presParOf" srcId="{8B494CD0-D06E-4A44-8005-B85B27694C04}" destId="{8A36CBFB-3F25-45FC-B84C-4B4D924F7D89}" srcOrd="0" destOrd="0" presId="urn:microsoft.com/office/officeart/2018/2/layout/IconLabelList"/>
    <dgm:cxn modelId="{B33C0118-6624-4A04-80A7-1FE538B79375}" type="presParOf" srcId="{8B494CD0-D06E-4A44-8005-B85B27694C04}" destId="{638CCDD3-6222-4246-98AB-5E0B64DB8F7E}" srcOrd="1" destOrd="0" presId="urn:microsoft.com/office/officeart/2018/2/layout/IconLabelList"/>
    <dgm:cxn modelId="{45B7BECC-4294-4E8A-A672-2DCF3C8D65A0}" type="presParOf" srcId="{8B494CD0-D06E-4A44-8005-B85B27694C04}" destId="{DE36EDB9-DC13-4A10-BFE6-9D4032A7384E}" srcOrd="2" destOrd="0" presId="urn:microsoft.com/office/officeart/2018/2/layout/IconLabel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5F74DE2-C058-482C-BFF3-10FE29299973}"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E163E0E0-5899-44EA-8948-151C997758A9}">
      <dgm:prSet custT="1"/>
      <dgm:spPr/>
      <dgm:t>
        <a:bodyPr/>
        <a:lstStyle/>
        <a:p>
          <a:pPr>
            <a:lnSpc>
              <a:spcPct val="100000"/>
            </a:lnSpc>
          </a:pPr>
          <a:r>
            <a:rPr lang="en-US" sz="1100"/>
            <a:t>Hundreds of stages and bot templates</a:t>
          </a:r>
        </a:p>
      </dgm:t>
    </dgm:pt>
    <dgm:pt modelId="{2ADCCCA7-40E8-4A9C-B219-4101924FCD1E}" type="parTrans" cxnId="{C3A2CD74-1F04-42F8-B737-C07F6E140520}">
      <dgm:prSet/>
      <dgm:spPr/>
      <dgm:t>
        <a:bodyPr/>
        <a:lstStyle/>
        <a:p>
          <a:endParaRPr lang="en-US"/>
        </a:p>
      </dgm:t>
    </dgm:pt>
    <dgm:pt modelId="{79D48D1C-E54E-4CEF-837D-4EAEC7D105A1}" type="sibTrans" cxnId="{C3A2CD74-1F04-42F8-B737-C07F6E140520}">
      <dgm:prSet/>
      <dgm:spPr/>
      <dgm:t>
        <a:bodyPr/>
        <a:lstStyle/>
        <a:p>
          <a:pPr>
            <a:lnSpc>
              <a:spcPct val="100000"/>
            </a:lnSpc>
          </a:pPr>
          <a:endParaRPr lang="en-US"/>
        </a:p>
      </dgm:t>
    </dgm:pt>
    <dgm:pt modelId="{4535ECFB-CCB6-44E9-94A0-3D236E7F199D}">
      <dgm:prSet custT="1"/>
      <dgm:spPr/>
      <dgm:t>
        <a:bodyPr/>
        <a:lstStyle/>
        <a:p>
          <a:pPr>
            <a:lnSpc>
              <a:spcPct val="100000"/>
            </a:lnSpc>
          </a:pPr>
          <a:r>
            <a:rPr lang="en-US" sz="1100"/>
            <a:t>Low Code / No Code</a:t>
          </a:r>
        </a:p>
      </dgm:t>
    </dgm:pt>
    <dgm:pt modelId="{E1CA316E-33D0-41A2-8EAC-58D7F7A5A716}" type="parTrans" cxnId="{E5FAA0A4-D86A-4933-BAE8-34CCF6052A4E}">
      <dgm:prSet/>
      <dgm:spPr/>
      <dgm:t>
        <a:bodyPr/>
        <a:lstStyle/>
        <a:p>
          <a:endParaRPr lang="en-US"/>
        </a:p>
      </dgm:t>
    </dgm:pt>
    <dgm:pt modelId="{3441B1D7-2863-43DC-895F-2247072E5D08}" type="sibTrans" cxnId="{E5FAA0A4-D86A-4933-BAE8-34CCF6052A4E}">
      <dgm:prSet/>
      <dgm:spPr/>
      <dgm:t>
        <a:bodyPr/>
        <a:lstStyle/>
        <a:p>
          <a:pPr>
            <a:lnSpc>
              <a:spcPct val="100000"/>
            </a:lnSpc>
          </a:pPr>
          <a:endParaRPr lang="en-US"/>
        </a:p>
      </dgm:t>
    </dgm:pt>
    <dgm:pt modelId="{E193AB01-8DC9-46C2-B006-28DA0F4FCCBB}">
      <dgm:prSet custT="1"/>
      <dgm:spPr/>
      <dgm:t>
        <a:bodyPr/>
        <a:lstStyle/>
        <a:p>
          <a:pPr>
            <a:lnSpc>
              <a:spcPct val="100000"/>
            </a:lnSpc>
          </a:pPr>
          <a:r>
            <a:rPr lang="en-GB" sz="1100"/>
            <a:t>End-User interaction / Self service</a:t>
          </a:r>
          <a:endParaRPr lang="en-US" sz="1100"/>
        </a:p>
      </dgm:t>
    </dgm:pt>
    <dgm:pt modelId="{3D364F63-8857-48D0-BA70-82871C7696D6}" type="parTrans" cxnId="{C3E007F7-8880-489D-BA74-86811CBFB50A}">
      <dgm:prSet/>
      <dgm:spPr/>
      <dgm:t>
        <a:bodyPr/>
        <a:lstStyle/>
        <a:p>
          <a:endParaRPr lang="en-US"/>
        </a:p>
      </dgm:t>
    </dgm:pt>
    <dgm:pt modelId="{167A4C2B-C7B3-4D81-A48E-3BC372928393}" type="sibTrans" cxnId="{C3E007F7-8880-489D-BA74-86811CBFB50A}">
      <dgm:prSet/>
      <dgm:spPr/>
      <dgm:t>
        <a:bodyPr/>
        <a:lstStyle/>
        <a:p>
          <a:pPr>
            <a:lnSpc>
              <a:spcPct val="100000"/>
            </a:lnSpc>
          </a:pPr>
          <a:endParaRPr lang="en-US"/>
        </a:p>
      </dgm:t>
    </dgm:pt>
    <dgm:pt modelId="{EAA43FAA-98E5-4DC9-8880-BA7A51CA0A6E}">
      <dgm:prSet custT="1"/>
      <dgm:spPr/>
      <dgm:t>
        <a:bodyPr/>
        <a:lstStyle/>
        <a:p>
          <a:pPr>
            <a:lnSpc>
              <a:spcPct val="100000"/>
            </a:lnSpc>
          </a:pPr>
          <a:r>
            <a:rPr lang="en-US" sz="1100"/>
            <a:t>Device and People contexts</a:t>
          </a:r>
          <a:endParaRPr lang="en-US" sz="1500"/>
        </a:p>
      </dgm:t>
    </dgm:pt>
    <dgm:pt modelId="{12DA6C1C-E8EC-4F4A-892F-EE7C9B865EC8}" type="parTrans" cxnId="{B018710D-572E-4BDF-9B9D-7DB6E2A3A516}">
      <dgm:prSet/>
      <dgm:spPr/>
      <dgm:t>
        <a:bodyPr/>
        <a:lstStyle/>
        <a:p>
          <a:endParaRPr lang="en-US"/>
        </a:p>
      </dgm:t>
    </dgm:pt>
    <dgm:pt modelId="{6BD31896-AE81-4843-A66F-7A88EDF0F0BC}" type="sibTrans" cxnId="{B018710D-572E-4BDF-9B9D-7DB6E2A3A516}">
      <dgm:prSet/>
      <dgm:spPr/>
      <dgm:t>
        <a:bodyPr/>
        <a:lstStyle/>
        <a:p>
          <a:pPr>
            <a:lnSpc>
              <a:spcPct val="100000"/>
            </a:lnSpc>
          </a:pPr>
          <a:endParaRPr lang="en-US"/>
        </a:p>
      </dgm:t>
    </dgm:pt>
    <dgm:pt modelId="{121D36A6-1A28-4CD6-9CB6-39F3551ACF65}">
      <dgm:prSet custT="1"/>
      <dgm:spPr/>
      <dgm:t>
        <a:bodyPr/>
        <a:lstStyle/>
        <a:p>
          <a:pPr>
            <a:lnSpc>
              <a:spcPct val="100000"/>
            </a:lnSpc>
          </a:pPr>
          <a:r>
            <a:rPr lang="en-US" sz="1100"/>
            <a:t>Inbound and outbound API Integrations</a:t>
          </a:r>
        </a:p>
      </dgm:t>
    </dgm:pt>
    <dgm:pt modelId="{4FB7126C-8DAB-4461-9698-2A5AE155A737}" type="parTrans" cxnId="{2283F6B5-E9E3-4DA5-9822-614F0EFAB16C}">
      <dgm:prSet/>
      <dgm:spPr/>
      <dgm:t>
        <a:bodyPr/>
        <a:lstStyle/>
        <a:p>
          <a:endParaRPr lang="en-US"/>
        </a:p>
      </dgm:t>
    </dgm:pt>
    <dgm:pt modelId="{8C1D081A-04BB-4F5C-B24B-5D9A12C4A444}" type="sibTrans" cxnId="{2283F6B5-E9E3-4DA5-9822-614F0EFAB16C}">
      <dgm:prSet/>
      <dgm:spPr/>
      <dgm:t>
        <a:bodyPr/>
        <a:lstStyle/>
        <a:p>
          <a:pPr>
            <a:lnSpc>
              <a:spcPct val="100000"/>
            </a:lnSpc>
          </a:pPr>
          <a:endParaRPr lang="en-US"/>
        </a:p>
      </dgm:t>
    </dgm:pt>
    <dgm:pt modelId="{2941B2DD-0D2B-46B4-9968-590F74DA8467}">
      <dgm:prSet custT="1"/>
      <dgm:spPr/>
      <dgm:t>
        <a:bodyPr/>
        <a:lstStyle/>
        <a:p>
          <a:pPr>
            <a:lnSpc>
              <a:spcPct val="100000"/>
            </a:lnSpc>
          </a:pPr>
          <a:r>
            <a:rPr lang="en-US" sz="1100"/>
            <a:t>Actionable surveys with </a:t>
          </a:r>
          <a:r>
            <a:rPr lang="en-US" sz="1100" err="1"/>
            <a:t>GenAI</a:t>
          </a:r>
          <a:r>
            <a:rPr lang="en-US" sz="1100"/>
            <a:t> summarization</a:t>
          </a:r>
        </a:p>
      </dgm:t>
    </dgm:pt>
    <dgm:pt modelId="{7EBFC51D-0464-493E-B08D-C94EBD287D06}" type="parTrans" cxnId="{79E433F1-BF9C-4A96-80A3-70ACFAC71B6D}">
      <dgm:prSet/>
      <dgm:spPr/>
      <dgm:t>
        <a:bodyPr/>
        <a:lstStyle/>
        <a:p>
          <a:endParaRPr lang="en-US"/>
        </a:p>
      </dgm:t>
    </dgm:pt>
    <dgm:pt modelId="{C949754E-1091-4813-BDBA-404A6FAAE7F3}" type="sibTrans" cxnId="{79E433F1-BF9C-4A96-80A3-70ACFAC71B6D}">
      <dgm:prSet/>
      <dgm:spPr/>
      <dgm:t>
        <a:bodyPr/>
        <a:lstStyle/>
        <a:p>
          <a:pPr>
            <a:lnSpc>
              <a:spcPct val="100000"/>
            </a:lnSpc>
          </a:pPr>
          <a:endParaRPr lang="en-US"/>
        </a:p>
      </dgm:t>
    </dgm:pt>
    <dgm:pt modelId="{2F8B8762-EAE0-4EE6-B271-6F182D76FE03}">
      <dgm:prSet custT="1"/>
      <dgm:spPr/>
      <dgm:t>
        <a:bodyPr/>
        <a:lstStyle/>
        <a:p>
          <a:pPr>
            <a:lnSpc>
              <a:spcPct val="100000"/>
            </a:lnSpc>
          </a:pPr>
          <a:r>
            <a:rPr lang="en-US" sz="1100"/>
            <a:t>Real-Time, Scheduled or API driven</a:t>
          </a:r>
        </a:p>
      </dgm:t>
    </dgm:pt>
    <dgm:pt modelId="{D0BE40BD-A2F7-4DE3-B9C3-A79D66578243}" type="parTrans" cxnId="{B77FDBE0-2168-4D29-8277-5F0F0288E7B9}">
      <dgm:prSet/>
      <dgm:spPr/>
      <dgm:t>
        <a:bodyPr/>
        <a:lstStyle/>
        <a:p>
          <a:endParaRPr lang="en-US"/>
        </a:p>
      </dgm:t>
    </dgm:pt>
    <dgm:pt modelId="{0DE89FC7-A5E2-4FCC-9758-1D4E11E94C80}" type="sibTrans" cxnId="{B77FDBE0-2168-4D29-8277-5F0F0288E7B9}">
      <dgm:prSet/>
      <dgm:spPr/>
      <dgm:t>
        <a:bodyPr/>
        <a:lstStyle/>
        <a:p>
          <a:endParaRPr lang="en-US"/>
        </a:p>
      </dgm:t>
    </dgm:pt>
    <dgm:pt modelId="{45340D44-75F3-4D4D-AB21-2882C345BECD}">
      <dgm:prSet custT="1"/>
      <dgm:spPr/>
      <dgm:t>
        <a:bodyPr/>
        <a:lstStyle/>
        <a:p>
          <a:pPr>
            <a:lnSpc>
              <a:spcPct val="100000"/>
            </a:lnSpc>
          </a:pPr>
          <a:r>
            <a:rPr lang="en-US" sz="1100"/>
            <a:t>App Distribution Content </a:t>
          </a:r>
        </a:p>
      </dgm:t>
    </dgm:pt>
    <dgm:pt modelId="{18802959-9201-4383-BA69-253EDD98DE17}" type="parTrans" cxnId="{367E5D2D-0A55-4958-A92F-B42BA8E3ABAF}">
      <dgm:prSet/>
      <dgm:spPr/>
      <dgm:t>
        <a:bodyPr/>
        <a:lstStyle/>
        <a:p>
          <a:endParaRPr lang="en-US"/>
        </a:p>
      </dgm:t>
    </dgm:pt>
    <dgm:pt modelId="{21B9805A-D8DC-4C57-AD74-470AF1B63972}" type="sibTrans" cxnId="{367E5D2D-0A55-4958-A92F-B42BA8E3ABAF}">
      <dgm:prSet/>
      <dgm:spPr/>
      <dgm:t>
        <a:bodyPr/>
        <a:lstStyle/>
        <a:p>
          <a:endParaRPr lang="en-US"/>
        </a:p>
      </dgm:t>
    </dgm:pt>
    <dgm:pt modelId="{476B2A2F-BDF8-4AAF-A3DB-3ADF2D5ACEE6}" type="pres">
      <dgm:prSet presAssocID="{C5F74DE2-C058-482C-BFF3-10FE29299973}" presName="root" presStyleCnt="0">
        <dgm:presLayoutVars>
          <dgm:dir/>
          <dgm:resizeHandles val="exact"/>
        </dgm:presLayoutVars>
      </dgm:prSet>
      <dgm:spPr/>
    </dgm:pt>
    <dgm:pt modelId="{209C1894-8126-43A9-A847-09DEB665851A}" type="pres">
      <dgm:prSet presAssocID="{E163E0E0-5899-44EA-8948-151C997758A9}" presName="compNode" presStyleCnt="0"/>
      <dgm:spPr/>
    </dgm:pt>
    <dgm:pt modelId="{39316FBE-84D1-44FE-A12F-9EDB6D598A69}" type="pres">
      <dgm:prSet presAssocID="{E163E0E0-5899-44EA-8948-151C997758A9}" presName="iconRect" presStyleLbl="node1" presStyleIdx="0" presStyleCnt="8"/>
      <dgm:spPr>
        <a:blipFill dpi="0" rotWithShape="1">
          <a:blip xmlns:r="http://schemas.openxmlformats.org/officeDocument/2006/relationships" r:embed="rId1">
            <a:duotone>
              <a:schemeClr val="accent1">
                <a:shade val="45000"/>
                <a:satMod val="135000"/>
              </a:schemeClr>
              <a:prstClr val="white"/>
            </a:duotone>
            <a:extLst>
              <a:ext uri="{28A0092B-C50C-407E-A947-70E740481C1C}">
                <a14:useLocalDpi xmlns:a14="http://schemas.microsoft.com/office/drawing/2010/main" val="0"/>
              </a:ext>
            </a:extLst>
          </a:blip>
          <a:srcRect/>
          <a:stretch>
            <a:fillRect l="132" r="132"/>
          </a:stretch>
        </a:blipFill>
      </dgm:spPr>
      <dgm:extLst>
        <a:ext uri="{E40237B7-FDA0-4F09-8148-C483321AD2D9}">
          <dgm14:cNvPr xmlns:dgm14="http://schemas.microsoft.com/office/drawing/2010/diagram" id="0" name="" descr="Smart Phone with solid fill"/>
        </a:ext>
      </dgm:extLst>
    </dgm:pt>
    <dgm:pt modelId="{2C3C77CE-1943-4E38-B605-608EB26359FC}" type="pres">
      <dgm:prSet presAssocID="{E163E0E0-5899-44EA-8948-151C997758A9}" presName="spaceRect" presStyleCnt="0"/>
      <dgm:spPr/>
    </dgm:pt>
    <dgm:pt modelId="{D34AB139-F29A-4AB5-970B-6B0F30A9A9F6}" type="pres">
      <dgm:prSet presAssocID="{E163E0E0-5899-44EA-8948-151C997758A9}" presName="textRect" presStyleLbl="revTx" presStyleIdx="0" presStyleCnt="8">
        <dgm:presLayoutVars>
          <dgm:chMax val="1"/>
          <dgm:chPref val="1"/>
        </dgm:presLayoutVars>
      </dgm:prSet>
      <dgm:spPr/>
    </dgm:pt>
    <dgm:pt modelId="{B3F77619-3DD0-4DFE-9B0B-988272165CF6}" type="pres">
      <dgm:prSet presAssocID="{79D48D1C-E54E-4CEF-837D-4EAEC7D105A1}" presName="sibTrans" presStyleCnt="0"/>
      <dgm:spPr/>
    </dgm:pt>
    <dgm:pt modelId="{83718D71-84F5-4FB4-9AE4-650C5DA2A188}" type="pres">
      <dgm:prSet presAssocID="{4535ECFB-CCB6-44E9-94A0-3D236E7F199D}" presName="compNode" presStyleCnt="0"/>
      <dgm:spPr/>
    </dgm:pt>
    <dgm:pt modelId="{3DCF5C7B-F1FE-4FC0-BC37-98A629009F3C}" type="pres">
      <dgm:prSet presAssocID="{4535ECFB-CCB6-44E9-94A0-3D236E7F199D}" presName="iconRect" presStyleLbl="node1" presStyleIdx="1" presStyleCnt="8"/>
      <dgm:spPr>
        <a:blipFill dpi="0" rotWithShape="1">
          <a:blip xmlns:r="http://schemas.openxmlformats.org/officeDocument/2006/relationships"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a:blipFill>
      </dgm:spPr>
      <dgm:extLst>
        <a:ext uri="{E40237B7-FDA0-4F09-8148-C483321AD2D9}">
          <dgm14:cNvPr xmlns:dgm14="http://schemas.microsoft.com/office/drawing/2010/diagram" id="0" name="" descr="Programmer female with solid fill"/>
        </a:ext>
      </dgm:extLst>
    </dgm:pt>
    <dgm:pt modelId="{C145CDAE-0D91-4DAE-824C-62F50210922B}" type="pres">
      <dgm:prSet presAssocID="{4535ECFB-CCB6-44E9-94A0-3D236E7F199D}" presName="spaceRect" presStyleCnt="0"/>
      <dgm:spPr/>
    </dgm:pt>
    <dgm:pt modelId="{897355ED-34E8-4111-A516-868840C96E90}" type="pres">
      <dgm:prSet presAssocID="{4535ECFB-CCB6-44E9-94A0-3D236E7F199D}" presName="textRect" presStyleLbl="revTx" presStyleIdx="1" presStyleCnt="8">
        <dgm:presLayoutVars>
          <dgm:chMax val="1"/>
          <dgm:chPref val="1"/>
        </dgm:presLayoutVars>
      </dgm:prSet>
      <dgm:spPr/>
    </dgm:pt>
    <dgm:pt modelId="{B31C4381-7C1E-4964-B2ED-D569C540A36D}" type="pres">
      <dgm:prSet presAssocID="{3441B1D7-2863-43DC-895F-2247072E5D08}" presName="sibTrans" presStyleCnt="0"/>
      <dgm:spPr/>
    </dgm:pt>
    <dgm:pt modelId="{2A6DEC1B-2753-436B-A9C4-32F7782F2153}" type="pres">
      <dgm:prSet presAssocID="{E193AB01-8DC9-46C2-B006-28DA0F4FCCBB}" presName="compNode" presStyleCnt="0"/>
      <dgm:spPr/>
    </dgm:pt>
    <dgm:pt modelId="{ACC9922F-9554-49E1-91D3-975B4B5F36E7}" type="pres">
      <dgm:prSet presAssocID="{E193AB01-8DC9-46C2-B006-28DA0F4FCCBB}" presName="iconRect" presStyleLbl="node1" presStyleIdx="2" presStyleCnt="8"/>
      <dgm:spPr>
        <a:blipFill dpi="0" rotWithShape="1">
          <a:blip xmlns:r="http://schemas.openxmlformats.org/officeDocument/2006/relationships"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t="11753" b="11753"/>
          </a:stretch>
        </a:blipFill>
      </dgm:spPr>
      <dgm:extLst>
        <a:ext uri="{E40237B7-FDA0-4F09-8148-C483321AD2D9}">
          <dgm14:cNvPr xmlns:dgm14="http://schemas.microsoft.com/office/drawing/2010/diagram" id="0" name="" descr="Settings with solid fill"/>
        </a:ext>
      </dgm:extLst>
    </dgm:pt>
    <dgm:pt modelId="{6DDDD760-F77D-4362-82DF-31B752D783C0}" type="pres">
      <dgm:prSet presAssocID="{E193AB01-8DC9-46C2-B006-28DA0F4FCCBB}" presName="spaceRect" presStyleCnt="0"/>
      <dgm:spPr/>
    </dgm:pt>
    <dgm:pt modelId="{E02CEFC4-BDC1-4048-B5FA-C9DEF74AF910}" type="pres">
      <dgm:prSet presAssocID="{E193AB01-8DC9-46C2-B006-28DA0F4FCCBB}" presName="textRect" presStyleLbl="revTx" presStyleIdx="2" presStyleCnt="8">
        <dgm:presLayoutVars>
          <dgm:chMax val="1"/>
          <dgm:chPref val="1"/>
        </dgm:presLayoutVars>
      </dgm:prSet>
      <dgm:spPr/>
    </dgm:pt>
    <dgm:pt modelId="{7F64A27D-FD93-435F-9781-62142CE70185}" type="pres">
      <dgm:prSet presAssocID="{167A4C2B-C7B3-4D81-A48E-3BC372928393}" presName="sibTrans" presStyleCnt="0"/>
      <dgm:spPr/>
    </dgm:pt>
    <dgm:pt modelId="{33563643-FBB0-43BA-9B34-7B3677D9B172}" type="pres">
      <dgm:prSet presAssocID="{EAA43FAA-98E5-4DC9-8880-BA7A51CA0A6E}" presName="compNode" presStyleCnt="0"/>
      <dgm:spPr/>
    </dgm:pt>
    <dgm:pt modelId="{BEE9B8B1-623B-40D4-96D4-03A5E3886A26}" type="pres">
      <dgm:prSet presAssocID="{EAA43FAA-98E5-4DC9-8880-BA7A51CA0A6E}" presName="iconRect" presStyleLbl="node1" presStyleIdx="3" presStyleCnt="8"/>
      <dgm:spPr>
        <a:blipFill dpi="0" rotWithShape="1">
          <a:blip xmlns:r="http://schemas.openxmlformats.org/officeDocument/2006/relationships"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a:blipFill>
      </dgm:spPr>
      <dgm:extLst>
        <a:ext uri="{E40237B7-FDA0-4F09-8148-C483321AD2D9}">
          <dgm14:cNvPr xmlns:dgm14="http://schemas.microsoft.com/office/drawing/2010/diagram" id="0" name="" descr="Laptop"/>
        </a:ext>
      </dgm:extLst>
    </dgm:pt>
    <dgm:pt modelId="{4C7DE1F7-4BEA-49DA-8714-F389088B1340}" type="pres">
      <dgm:prSet presAssocID="{EAA43FAA-98E5-4DC9-8880-BA7A51CA0A6E}" presName="spaceRect" presStyleCnt="0"/>
      <dgm:spPr/>
    </dgm:pt>
    <dgm:pt modelId="{16A2123F-B89D-49EC-AC65-2BCB84BCE86F}" type="pres">
      <dgm:prSet presAssocID="{EAA43FAA-98E5-4DC9-8880-BA7A51CA0A6E}" presName="textRect" presStyleLbl="revTx" presStyleIdx="3" presStyleCnt="8">
        <dgm:presLayoutVars>
          <dgm:chMax val="1"/>
          <dgm:chPref val="1"/>
        </dgm:presLayoutVars>
      </dgm:prSet>
      <dgm:spPr/>
    </dgm:pt>
    <dgm:pt modelId="{06BA26FD-DABC-4802-9B19-C5E5B1414F45}" type="pres">
      <dgm:prSet presAssocID="{6BD31896-AE81-4843-A66F-7A88EDF0F0BC}" presName="sibTrans" presStyleCnt="0"/>
      <dgm:spPr/>
    </dgm:pt>
    <dgm:pt modelId="{19001736-4AC7-443C-A2DA-5FFBD1FC0EBF}" type="pres">
      <dgm:prSet presAssocID="{121D36A6-1A28-4CD6-9CB6-39F3551ACF65}" presName="compNode" presStyleCnt="0"/>
      <dgm:spPr/>
    </dgm:pt>
    <dgm:pt modelId="{FD43BA84-6FA8-4325-B75C-9E49212D769D}" type="pres">
      <dgm:prSet presAssocID="{121D36A6-1A28-4CD6-9CB6-39F3551ACF65}" presName="iconRect" presStyleLbl="node1" presStyleIdx="4" presStyleCnt="8" custLinFactNeighborX="-59621" custLinFactNeighborY="16842"/>
      <dgm:spPr>
        <a:blipFill dpi="0" rotWithShape="1">
          <a:blip xmlns:r="http://schemas.openxmlformats.org/officeDocument/2006/relationships" r:embed="rId5">
            <a:duotone>
              <a:schemeClr val="accent1">
                <a:shade val="45000"/>
                <a:satMod val="135000"/>
              </a:schemeClr>
              <a:prstClr val="white"/>
            </a:duotone>
            <a:extLst>
              <a:ext uri="{28A0092B-C50C-407E-A947-70E740481C1C}">
                <a14:useLocalDpi xmlns:a14="http://schemas.microsoft.com/office/drawing/2010/main" val="0"/>
              </a:ext>
            </a:extLst>
          </a:blip>
          <a:srcRect/>
          <a:stretch>
            <a:fillRect l="117" r="117"/>
          </a:stretch>
        </a:blipFill>
      </dgm:spPr>
      <dgm:extLst>
        <a:ext uri="{E40237B7-FDA0-4F09-8148-C483321AD2D9}">
          <dgm14:cNvPr xmlns:dgm14="http://schemas.microsoft.com/office/drawing/2010/diagram" id="0" name="" descr="Online Network with solid fill"/>
        </a:ext>
      </dgm:extLst>
    </dgm:pt>
    <dgm:pt modelId="{9B28C0C2-01BE-4FC2-9527-73372779AA88}" type="pres">
      <dgm:prSet presAssocID="{121D36A6-1A28-4CD6-9CB6-39F3551ACF65}" presName="spaceRect" presStyleCnt="0"/>
      <dgm:spPr/>
    </dgm:pt>
    <dgm:pt modelId="{C2B8328C-F699-41DB-AD48-CA8B9039C78A}" type="pres">
      <dgm:prSet presAssocID="{121D36A6-1A28-4CD6-9CB6-39F3551ACF65}" presName="textRect" presStyleLbl="revTx" presStyleIdx="4" presStyleCnt="8" custLinFactNeighborX="-50728" custLinFactNeighborY="23790">
        <dgm:presLayoutVars>
          <dgm:chMax val="1"/>
          <dgm:chPref val="1"/>
        </dgm:presLayoutVars>
      </dgm:prSet>
      <dgm:spPr/>
    </dgm:pt>
    <dgm:pt modelId="{1BE9641D-F3B9-48AF-B7A2-8687411A5E46}" type="pres">
      <dgm:prSet presAssocID="{8C1D081A-04BB-4F5C-B24B-5D9A12C4A444}" presName="sibTrans" presStyleCnt="0"/>
      <dgm:spPr/>
    </dgm:pt>
    <dgm:pt modelId="{24E33AE3-E538-4CBC-BE52-1AC50647FE2F}" type="pres">
      <dgm:prSet presAssocID="{2941B2DD-0D2B-46B4-9968-590F74DA8467}" presName="compNode" presStyleCnt="0"/>
      <dgm:spPr/>
    </dgm:pt>
    <dgm:pt modelId="{AC48168C-0C72-438E-B8B2-C82615FEF82F}" type="pres">
      <dgm:prSet presAssocID="{2941B2DD-0D2B-46B4-9968-590F74DA8467}" presName="iconRect" presStyleLbl="node1" presStyleIdx="5" presStyleCnt="8" custLinFactNeighborX="-42293" custLinFactNeighborY="16021"/>
      <dgm:spPr>
        <a:blipFill dpi="0" rotWithShape="1">
          <a:blip xmlns:r="http://schemas.openxmlformats.org/officeDocument/2006/relationships" r:embed="rId6">
            <a:duotone>
              <a:schemeClr val="accent1">
                <a:shade val="45000"/>
                <a:satMod val="135000"/>
              </a:schemeClr>
              <a:prstClr val="white"/>
            </a:duotone>
            <a:extLst>
              <a:ext uri="{28A0092B-C50C-407E-A947-70E740481C1C}">
                <a14:useLocalDpi xmlns:a14="http://schemas.microsoft.com/office/drawing/2010/main" val="0"/>
              </a:ext>
            </a:extLst>
          </a:blip>
          <a:srcRect/>
          <a:stretch>
            <a:fillRect t="8014" b="8014"/>
          </a:stretch>
        </a:blipFill>
      </dgm:spPr>
      <dgm:extLst>
        <a:ext uri="{E40237B7-FDA0-4F09-8148-C483321AD2D9}">
          <dgm14:cNvPr xmlns:dgm14="http://schemas.microsoft.com/office/drawing/2010/diagram" id="0" name="" descr="Database"/>
        </a:ext>
      </dgm:extLst>
    </dgm:pt>
    <dgm:pt modelId="{96DE5D2E-35BB-4825-8F7A-3F6068759E81}" type="pres">
      <dgm:prSet presAssocID="{2941B2DD-0D2B-46B4-9968-590F74DA8467}" presName="spaceRect" presStyleCnt="0"/>
      <dgm:spPr/>
    </dgm:pt>
    <dgm:pt modelId="{74FE8646-E589-4923-A093-BD9D2792E7AF}" type="pres">
      <dgm:prSet presAssocID="{2941B2DD-0D2B-46B4-9968-590F74DA8467}" presName="textRect" presStyleLbl="revTx" presStyleIdx="5" presStyleCnt="8" custLinFactNeighborX="-21960" custLinFactNeighborY="-7320">
        <dgm:presLayoutVars>
          <dgm:chMax val="1"/>
          <dgm:chPref val="1"/>
        </dgm:presLayoutVars>
      </dgm:prSet>
      <dgm:spPr/>
    </dgm:pt>
    <dgm:pt modelId="{54911351-557D-4B9D-9CB6-6165F49CCA7E}" type="pres">
      <dgm:prSet presAssocID="{C949754E-1091-4813-BDBA-404A6FAAE7F3}" presName="sibTrans" presStyleCnt="0"/>
      <dgm:spPr/>
    </dgm:pt>
    <dgm:pt modelId="{7C3AAF0D-F076-465D-87B2-4061B45E060D}" type="pres">
      <dgm:prSet presAssocID="{2F8B8762-EAE0-4EE6-B271-6F182D76FE03}" presName="compNode" presStyleCnt="0"/>
      <dgm:spPr/>
    </dgm:pt>
    <dgm:pt modelId="{F1B71BA1-1FE1-4127-BAA3-BF8E2FEC50A7}" type="pres">
      <dgm:prSet presAssocID="{2F8B8762-EAE0-4EE6-B271-6F182D76FE03}" presName="iconRect" presStyleLbl="node1" presStyleIdx="6" presStyleCnt="8" custLinFactNeighborX="4825" custLinFactNeighborY="16021"/>
      <dgm:spPr>
        <a:blipFill dpi="0" rotWithShape="1">
          <a:blip xmlns:r="http://schemas.openxmlformats.org/officeDocument/2006/relationships" r:embed="rId7">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a:blipFill>
      </dgm:spPr>
      <dgm:extLst>
        <a:ext uri="{E40237B7-FDA0-4F09-8148-C483321AD2D9}">
          <dgm14:cNvPr xmlns:dgm14="http://schemas.microsoft.com/office/drawing/2010/diagram" id="0" name="" descr="Monthly calendar with solid fill"/>
        </a:ext>
      </dgm:extLst>
    </dgm:pt>
    <dgm:pt modelId="{2BBCD5CF-18A6-4CEE-A3CD-1BEED33A8FB1}" type="pres">
      <dgm:prSet presAssocID="{2F8B8762-EAE0-4EE6-B271-6F182D76FE03}" presName="spaceRect" presStyleCnt="0"/>
      <dgm:spPr/>
    </dgm:pt>
    <dgm:pt modelId="{B06CEE75-B743-40E1-ACFB-9C2B08D8475D}" type="pres">
      <dgm:prSet presAssocID="{2F8B8762-EAE0-4EE6-B271-6F182D76FE03}" presName="textRect" presStyleLbl="revTx" presStyleIdx="6" presStyleCnt="8" custLinFactNeighborX="-1371" custLinFactNeighborY="20130">
        <dgm:presLayoutVars>
          <dgm:chMax val="1"/>
          <dgm:chPref val="1"/>
        </dgm:presLayoutVars>
      </dgm:prSet>
      <dgm:spPr/>
    </dgm:pt>
    <dgm:pt modelId="{3987BDEE-3418-4789-9729-BAC12AB2EE0C}" type="pres">
      <dgm:prSet presAssocID="{0DE89FC7-A5E2-4FCC-9758-1D4E11E94C80}" presName="sibTrans" presStyleCnt="0"/>
      <dgm:spPr/>
    </dgm:pt>
    <dgm:pt modelId="{B1A2E7B5-805A-46CC-B9D4-E3B9238604B9}" type="pres">
      <dgm:prSet presAssocID="{45340D44-75F3-4D4D-AB21-2882C345BECD}" presName="compNode" presStyleCnt="0"/>
      <dgm:spPr/>
    </dgm:pt>
    <dgm:pt modelId="{5BD50477-7DE4-4D2D-B979-58FDE0435905}" type="pres">
      <dgm:prSet presAssocID="{45340D44-75F3-4D4D-AB21-2882C345BECD}" presName="iconRect" presStyleLbl="node1" presStyleIdx="7" presStyleCnt="8"/>
      <dgm:spPr>
        <a:blipFill>
          <a:blip xmlns:r="http://schemas.openxmlformats.org/officeDocument/2006/relationships" r:embed="rId8">
            <a:extLst>
              <a:ext uri="{96DAC541-7B7A-43D3-8B79-37D633B846F1}">
                <asvg:svgBlip xmlns:asvg="http://schemas.microsoft.com/office/drawing/2016/SVG/main" r:embed="rId9"/>
              </a:ext>
            </a:extLst>
          </a:blip>
          <a:srcRect/>
          <a:stretch>
            <a:fillRect/>
          </a:stretch>
        </a:blipFill>
      </dgm:spPr>
      <dgm:extLst>
        <a:ext uri="{E40237B7-FDA0-4F09-8148-C483321AD2D9}">
          <dgm14:cNvPr xmlns:dgm14="http://schemas.microsoft.com/office/drawing/2010/diagram" id="0" name="" descr="Internet with solid fill"/>
        </a:ext>
      </dgm:extLst>
    </dgm:pt>
    <dgm:pt modelId="{1AC91FB3-6022-49A6-8152-03D55334BE36}" type="pres">
      <dgm:prSet presAssocID="{45340D44-75F3-4D4D-AB21-2882C345BECD}" presName="spaceRect" presStyleCnt="0"/>
      <dgm:spPr/>
    </dgm:pt>
    <dgm:pt modelId="{0DD7BA98-7740-4ADE-AED9-853EC2710C7C}" type="pres">
      <dgm:prSet presAssocID="{45340D44-75F3-4D4D-AB21-2882C345BECD}" presName="textRect" presStyleLbl="revTx" presStyleIdx="7" presStyleCnt="8">
        <dgm:presLayoutVars>
          <dgm:chMax val="1"/>
          <dgm:chPref val="1"/>
        </dgm:presLayoutVars>
      </dgm:prSet>
      <dgm:spPr/>
    </dgm:pt>
  </dgm:ptLst>
  <dgm:cxnLst>
    <dgm:cxn modelId="{B018710D-572E-4BDF-9B9D-7DB6E2A3A516}" srcId="{C5F74DE2-C058-482C-BFF3-10FE29299973}" destId="{EAA43FAA-98E5-4DC9-8880-BA7A51CA0A6E}" srcOrd="3" destOrd="0" parTransId="{12DA6C1C-E8EC-4F4A-892F-EE7C9B865EC8}" sibTransId="{6BD31896-AE81-4843-A66F-7A88EDF0F0BC}"/>
    <dgm:cxn modelId="{367E5D2D-0A55-4958-A92F-B42BA8E3ABAF}" srcId="{C5F74DE2-C058-482C-BFF3-10FE29299973}" destId="{45340D44-75F3-4D4D-AB21-2882C345BECD}" srcOrd="7" destOrd="0" parTransId="{18802959-9201-4383-BA69-253EDD98DE17}" sibTransId="{21B9805A-D8DC-4C57-AD74-470AF1B63972}"/>
    <dgm:cxn modelId="{B2CF5C37-BBCF-4BC3-B621-ABD2998B6706}" type="presOf" srcId="{EAA43FAA-98E5-4DC9-8880-BA7A51CA0A6E}" destId="{16A2123F-B89D-49EC-AC65-2BCB84BCE86F}" srcOrd="0" destOrd="0" presId="urn:microsoft.com/office/officeart/2018/2/layout/IconLabelList"/>
    <dgm:cxn modelId="{B0487A43-2A22-4A4F-B49F-EF557B975470}" type="presOf" srcId="{E193AB01-8DC9-46C2-B006-28DA0F4FCCBB}" destId="{E02CEFC4-BDC1-4048-B5FA-C9DEF74AF910}" srcOrd="0" destOrd="0" presId="urn:microsoft.com/office/officeart/2018/2/layout/IconLabelList"/>
    <dgm:cxn modelId="{04924F53-7469-42AA-AF1B-6B77231F0BB8}" type="presOf" srcId="{2F8B8762-EAE0-4EE6-B271-6F182D76FE03}" destId="{B06CEE75-B743-40E1-ACFB-9C2B08D8475D}" srcOrd="0" destOrd="0" presId="urn:microsoft.com/office/officeart/2018/2/layout/IconLabelList"/>
    <dgm:cxn modelId="{C3A2CD74-1F04-42F8-B737-C07F6E140520}" srcId="{C5F74DE2-C058-482C-BFF3-10FE29299973}" destId="{E163E0E0-5899-44EA-8948-151C997758A9}" srcOrd="0" destOrd="0" parTransId="{2ADCCCA7-40E8-4A9C-B219-4101924FCD1E}" sibTransId="{79D48D1C-E54E-4CEF-837D-4EAEC7D105A1}"/>
    <dgm:cxn modelId="{02970F5A-FD8D-4DA5-B241-47C7015E4598}" type="presOf" srcId="{45340D44-75F3-4D4D-AB21-2882C345BECD}" destId="{0DD7BA98-7740-4ADE-AED9-853EC2710C7C}" srcOrd="0" destOrd="0" presId="urn:microsoft.com/office/officeart/2018/2/layout/IconLabelList"/>
    <dgm:cxn modelId="{9580E186-C940-4B45-9086-C5A750FBE02F}" type="presOf" srcId="{121D36A6-1A28-4CD6-9CB6-39F3551ACF65}" destId="{C2B8328C-F699-41DB-AD48-CA8B9039C78A}" srcOrd="0" destOrd="0" presId="urn:microsoft.com/office/officeart/2018/2/layout/IconLabelList"/>
    <dgm:cxn modelId="{B7EEDF8B-95FE-493D-8A1D-D479A5EF95EC}" type="presOf" srcId="{2941B2DD-0D2B-46B4-9968-590F74DA8467}" destId="{74FE8646-E589-4923-A093-BD9D2792E7AF}" srcOrd="0" destOrd="0" presId="urn:microsoft.com/office/officeart/2018/2/layout/IconLabelList"/>
    <dgm:cxn modelId="{1DD45EA2-A829-4477-AEF4-EC0E480A8226}" type="presOf" srcId="{E163E0E0-5899-44EA-8948-151C997758A9}" destId="{D34AB139-F29A-4AB5-970B-6B0F30A9A9F6}" srcOrd="0" destOrd="0" presId="urn:microsoft.com/office/officeart/2018/2/layout/IconLabelList"/>
    <dgm:cxn modelId="{E5FAA0A4-D86A-4933-BAE8-34CCF6052A4E}" srcId="{C5F74DE2-C058-482C-BFF3-10FE29299973}" destId="{4535ECFB-CCB6-44E9-94A0-3D236E7F199D}" srcOrd="1" destOrd="0" parTransId="{E1CA316E-33D0-41A2-8EAC-58D7F7A5A716}" sibTransId="{3441B1D7-2863-43DC-895F-2247072E5D08}"/>
    <dgm:cxn modelId="{3236E8A7-F089-45F9-A673-19C9428CD8FD}" type="presOf" srcId="{C5F74DE2-C058-482C-BFF3-10FE29299973}" destId="{476B2A2F-BDF8-4AAF-A3DB-3ADF2D5ACEE6}" srcOrd="0" destOrd="0" presId="urn:microsoft.com/office/officeart/2018/2/layout/IconLabelList"/>
    <dgm:cxn modelId="{2283F6B5-E9E3-4DA5-9822-614F0EFAB16C}" srcId="{C5F74DE2-C058-482C-BFF3-10FE29299973}" destId="{121D36A6-1A28-4CD6-9CB6-39F3551ACF65}" srcOrd="4" destOrd="0" parTransId="{4FB7126C-8DAB-4461-9698-2A5AE155A737}" sibTransId="{8C1D081A-04BB-4F5C-B24B-5D9A12C4A444}"/>
    <dgm:cxn modelId="{B77FDBE0-2168-4D29-8277-5F0F0288E7B9}" srcId="{C5F74DE2-C058-482C-BFF3-10FE29299973}" destId="{2F8B8762-EAE0-4EE6-B271-6F182D76FE03}" srcOrd="6" destOrd="0" parTransId="{D0BE40BD-A2F7-4DE3-B9C3-A79D66578243}" sibTransId="{0DE89FC7-A5E2-4FCC-9758-1D4E11E94C80}"/>
    <dgm:cxn modelId="{5A8822F1-C4B3-430A-9999-FAE7D3121539}" type="presOf" srcId="{4535ECFB-CCB6-44E9-94A0-3D236E7F199D}" destId="{897355ED-34E8-4111-A516-868840C96E90}" srcOrd="0" destOrd="0" presId="urn:microsoft.com/office/officeart/2018/2/layout/IconLabelList"/>
    <dgm:cxn modelId="{79E433F1-BF9C-4A96-80A3-70ACFAC71B6D}" srcId="{C5F74DE2-C058-482C-BFF3-10FE29299973}" destId="{2941B2DD-0D2B-46B4-9968-590F74DA8467}" srcOrd="5" destOrd="0" parTransId="{7EBFC51D-0464-493E-B08D-C94EBD287D06}" sibTransId="{C949754E-1091-4813-BDBA-404A6FAAE7F3}"/>
    <dgm:cxn modelId="{C3E007F7-8880-489D-BA74-86811CBFB50A}" srcId="{C5F74DE2-C058-482C-BFF3-10FE29299973}" destId="{E193AB01-8DC9-46C2-B006-28DA0F4FCCBB}" srcOrd="2" destOrd="0" parTransId="{3D364F63-8857-48D0-BA70-82871C7696D6}" sibTransId="{167A4C2B-C7B3-4D81-A48E-3BC372928393}"/>
    <dgm:cxn modelId="{48548450-7C41-4750-A1D0-82D32543E5C4}" type="presParOf" srcId="{476B2A2F-BDF8-4AAF-A3DB-3ADF2D5ACEE6}" destId="{209C1894-8126-43A9-A847-09DEB665851A}" srcOrd="0" destOrd="0" presId="urn:microsoft.com/office/officeart/2018/2/layout/IconLabelList"/>
    <dgm:cxn modelId="{A2DAA986-0957-465E-9FB3-E1E231DA5A2D}" type="presParOf" srcId="{209C1894-8126-43A9-A847-09DEB665851A}" destId="{39316FBE-84D1-44FE-A12F-9EDB6D598A69}" srcOrd="0" destOrd="0" presId="urn:microsoft.com/office/officeart/2018/2/layout/IconLabelList"/>
    <dgm:cxn modelId="{F23326A9-93C2-4B2F-8F30-C8682F1F0AF4}" type="presParOf" srcId="{209C1894-8126-43A9-A847-09DEB665851A}" destId="{2C3C77CE-1943-4E38-B605-608EB26359FC}" srcOrd="1" destOrd="0" presId="urn:microsoft.com/office/officeart/2018/2/layout/IconLabelList"/>
    <dgm:cxn modelId="{776EA25A-5E7C-4A1E-AEC8-D712A169B91E}" type="presParOf" srcId="{209C1894-8126-43A9-A847-09DEB665851A}" destId="{D34AB139-F29A-4AB5-970B-6B0F30A9A9F6}" srcOrd="2" destOrd="0" presId="urn:microsoft.com/office/officeart/2018/2/layout/IconLabelList"/>
    <dgm:cxn modelId="{CD15E50A-9469-4B8A-B944-C47320478963}" type="presParOf" srcId="{476B2A2F-BDF8-4AAF-A3DB-3ADF2D5ACEE6}" destId="{B3F77619-3DD0-4DFE-9B0B-988272165CF6}" srcOrd="1" destOrd="0" presId="urn:microsoft.com/office/officeart/2018/2/layout/IconLabelList"/>
    <dgm:cxn modelId="{2C69C902-BCC4-4459-AD21-0688622374E0}" type="presParOf" srcId="{476B2A2F-BDF8-4AAF-A3DB-3ADF2D5ACEE6}" destId="{83718D71-84F5-4FB4-9AE4-650C5DA2A188}" srcOrd="2" destOrd="0" presId="urn:microsoft.com/office/officeart/2018/2/layout/IconLabelList"/>
    <dgm:cxn modelId="{C000AFBC-AE5D-49F8-8E34-1E9BCCD88649}" type="presParOf" srcId="{83718D71-84F5-4FB4-9AE4-650C5DA2A188}" destId="{3DCF5C7B-F1FE-4FC0-BC37-98A629009F3C}" srcOrd="0" destOrd="0" presId="urn:microsoft.com/office/officeart/2018/2/layout/IconLabelList"/>
    <dgm:cxn modelId="{F41F3B2D-FC3A-42C7-A431-7FEAE9BC0BAE}" type="presParOf" srcId="{83718D71-84F5-4FB4-9AE4-650C5DA2A188}" destId="{C145CDAE-0D91-4DAE-824C-62F50210922B}" srcOrd="1" destOrd="0" presId="urn:microsoft.com/office/officeart/2018/2/layout/IconLabelList"/>
    <dgm:cxn modelId="{82176CA2-3382-4CCE-8713-3EAC2D2512D2}" type="presParOf" srcId="{83718D71-84F5-4FB4-9AE4-650C5DA2A188}" destId="{897355ED-34E8-4111-A516-868840C96E90}" srcOrd="2" destOrd="0" presId="urn:microsoft.com/office/officeart/2018/2/layout/IconLabelList"/>
    <dgm:cxn modelId="{7218B61F-D94B-4FE0-82EF-75A32312BF77}" type="presParOf" srcId="{476B2A2F-BDF8-4AAF-A3DB-3ADF2D5ACEE6}" destId="{B31C4381-7C1E-4964-B2ED-D569C540A36D}" srcOrd="3" destOrd="0" presId="urn:microsoft.com/office/officeart/2018/2/layout/IconLabelList"/>
    <dgm:cxn modelId="{BE25590E-6904-4198-A7C4-3463277F450C}" type="presParOf" srcId="{476B2A2F-BDF8-4AAF-A3DB-3ADF2D5ACEE6}" destId="{2A6DEC1B-2753-436B-A9C4-32F7782F2153}" srcOrd="4" destOrd="0" presId="urn:microsoft.com/office/officeart/2018/2/layout/IconLabelList"/>
    <dgm:cxn modelId="{352C0DC3-630D-4F77-BE80-AEC2509845ED}" type="presParOf" srcId="{2A6DEC1B-2753-436B-A9C4-32F7782F2153}" destId="{ACC9922F-9554-49E1-91D3-975B4B5F36E7}" srcOrd="0" destOrd="0" presId="urn:microsoft.com/office/officeart/2018/2/layout/IconLabelList"/>
    <dgm:cxn modelId="{4BCE029D-226F-4442-9427-D9101E615596}" type="presParOf" srcId="{2A6DEC1B-2753-436B-A9C4-32F7782F2153}" destId="{6DDDD760-F77D-4362-82DF-31B752D783C0}" srcOrd="1" destOrd="0" presId="urn:microsoft.com/office/officeart/2018/2/layout/IconLabelList"/>
    <dgm:cxn modelId="{F43A48B2-3360-48E7-BC61-CB5B9DC8F7B7}" type="presParOf" srcId="{2A6DEC1B-2753-436B-A9C4-32F7782F2153}" destId="{E02CEFC4-BDC1-4048-B5FA-C9DEF74AF910}" srcOrd="2" destOrd="0" presId="urn:microsoft.com/office/officeart/2018/2/layout/IconLabelList"/>
    <dgm:cxn modelId="{45F2585D-C096-4B1E-B5DA-B996F9FC4E62}" type="presParOf" srcId="{476B2A2F-BDF8-4AAF-A3DB-3ADF2D5ACEE6}" destId="{7F64A27D-FD93-435F-9781-62142CE70185}" srcOrd="5" destOrd="0" presId="urn:microsoft.com/office/officeart/2018/2/layout/IconLabelList"/>
    <dgm:cxn modelId="{850EC2A4-87F5-4123-8062-E13867575C94}" type="presParOf" srcId="{476B2A2F-BDF8-4AAF-A3DB-3ADF2D5ACEE6}" destId="{33563643-FBB0-43BA-9B34-7B3677D9B172}" srcOrd="6" destOrd="0" presId="urn:microsoft.com/office/officeart/2018/2/layout/IconLabelList"/>
    <dgm:cxn modelId="{0D8436EB-9B3B-495B-A6EC-14BD8CAA2F77}" type="presParOf" srcId="{33563643-FBB0-43BA-9B34-7B3677D9B172}" destId="{BEE9B8B1-623B-40D4-96D4-03A5E3886A26}" srcOrd="0" destOrd="0" presId="urn:microsoft.com/office/officeart/2018/2/layout/IconLabelList"/>
    <dgm:cxn modelId="{499E6CF1-4A57-4B9C-88C3-E0A8E8383E70}" type="presParOf" srcId="{33563643-FBB0-43BA-9B34-7B3677D9B172}" destId="{4C7DE1F7-4BEA-49DA-8714-F389088B1340}" srcOrd="1" destOrd="0" presId="urn:microsoft.com/office/officeart/2018/2/layout/IconLabelList"/>
    <dgm:cxn modelId="{9A9CA2A3-EDD6-40EA-9718-54E28AC47FC6}" type="presParOf" srcId="{33563643-FBB0-43BA-9B34-7B3677D9B172}" destId="{16A2123F-B89D-49EC-AC65-2BCB84BCE86F}" srcOrd="2" destOrd="0" presId="urn:microsoft.com/office/officeart/2018/2/layout/IconLabelList"/>
    <dgm:cxn modelId="{9D203FF1-64B0-46B3-9276-105F8BD1365B}" type="presParOf" srcId="{476B2A2F-BDF8-4AAF-A3DB-3ADF2D5ACEE6}" destId="{06BA26FD-DABC-4802-9B19-C5E5B1414F45}" srcOrd="7" destOrd="0" presId="urn:microsoft.com/office/officeart/2018/2/layout/IconLabelList"/>
    <dgm:cxn modelId="{DD9B1BF8-06FB-4378-84DA-311537484DAA}" type="presParOf" srcId="{476B2A2F-BDF8-4AAF-A3DB-3ADF2D5ACEE6}" destId="{19001736-4AC7-443C-A2DA-5FFBD1FC0EBF}" srcOrd="8" destOrd="0" presId="urn:microsoft.com/office/officeart/2018/2/layout/IconLabelList"/>
    <dgm:cxn modelId="{6999CB71-475A-4EDD-BBAC-F0520A952CB4}" type="presParOf" srcId="{19001736-4AC7-443C-A2DA-5FFBD1FC0EBF}" destId="{FD43BA84-6FA8-4325-B75C-9E49212D769D}" srcOrd="0" destOrd="0" presId="urn:microsoft.com/office/officeart/2018/2/layout/IconLabelList"/>
    <dgm:cxn modelId="{85BCC464-7804-45AE-8421-8E3A14141670}" type="presParOf" srcId="{19001736-4AC7-443C-A2DA-5FFBD1FC0EBF}" destId="{9B28C0C2-01BE-4FC2-9527-73372779AA88}" srcOrd="1" destOrd="0" presId="urn:microsoft.com/office/officeart/2018/2/layout/IconLabelList"/>
    <dgm:cxn modelId="{91457227-59B0-46FC-B803-BAD382652287}" type="presParOf" srcId="{19001736-4AC7-443C-A2DA-5FFBD1FC0EBF}" destId="{C2B8328C-F699-41DB-AD48-CA8B9039C78A}" srcOrd="2" destOrd="0" presId="urn:microsoft.com/office/officeart/2018/2/layout/IconLabelList"/>
    <dgm:cxn modelId="{309B056D-1602-484C-88C5-F7AC7F09A76E}" type="presParOf" srcId="{476B2A2F-BDF8-4AAF-A3DB-3ADF2D5ACEE6}" destId="{1BE9641D-F3B9-48AF-B7A2-8687411A5E46}" srcOrd="9" destOrd="0" presId="urn:microsoft.com/office/officeart/2018/2/layout/IconLabelList"/>
    <dgm:cxn modelId="{277B243F-9034-4162-ACED-89E3F222800F}" type="presParOf" srcId="{476B2A2F-BDF8-4AAF-A3DB-3ADF2D5ACEE6}" destId="{24E33AE3-E538-4CBC-BE52-1AC50647FE2F}" srcOrd="10" destOrd="0" presId="urn:microsoft.com/office/officeart/2018/2/layout/IconLabelList"/>
    <dgm:cxn modelId="{A5AF355B-B621-48E4-A65F-99536EEEA392}" type="presParOf" srcId="{24E33AE3-E538-4CBC-BE52-1AC50647FE2F}" destId="{AC48168C-0C72-438E-B8B2-C82615FEF82F}" srcOrd="0" destOrd="0" presId="urn:microsoft.com/office/officeart/2018/2/layout/IconLabelList"/>
    <dgm:cxn modelId="{2089D14C-0173-4956-89A8-B305FE95A2C6}" type="presParOf" srcId="{24E33AE3-E538-4CBC-BE52-1AC50647FE2F}" destId="{96DE5D2E-35BB-4825-8F7A-3F6068759E81}" srcOrd="1" destOrd="0" presId="urn:microsoft.com/office/officeart/2018/2/layout/IconLabelList"/>
    <dgm:cxn modelId="{6C93DFE2-D47D-49F5-894F-509A6407F053}" type="presParOf" srcId="{24E33AE3-E538-4CBC-BE52-1AC50647FE2F}" destId="{74FE8646-E589-4923-A093-BD9D2792E7AF}" srcOrd="2" destOrd="0" presId="urn:microsoft.com/office/officeart/2018/2/layout/IconLabelList"/>
    <dgm:cxn modelId="{A6E7C423-37FD-48DA-A7D8-60CCD806351B}" type="presParOf" srcId="{476B2A2F-BDF8-4AAF-A3DB-3ADF2D5ACEE6}" destId="{54911351-557D-4B9D-9CB6-6165F49CCA7E}" srcOrd="11" destOrd="0" presId="urn:microsoft.com/office/officeart/2018/2/layout/IconLabelList"/>
    <dgm:cxn modelId="{DA9D714E-73B9-4D52-ACC6-7CCC3E04FCD4}" type="presParOf" srcId="{476B2A2F-BDF8-4AAF-A3DB-3ADF2D5ACEE6}" destId="{7C3AAF0D-F076-465D-87B2-4061B45E060D}" srcOrd="12" destOrd="0" presId="urn:microsoft.com/office/officeart/2018/2/layout/IconLabelList"/>
    <dgm:cxn modelId="{D85DDBB5-A9D5-4DE1-BC90-326C71E4DAE0}" type="presParOf" srcId="{7C3AAF0D-F076-465D-87B2-4061B45E060D}" destId="{F1B71BA1-1FE1-4127-BAA3-BF8E2FEC50A7}" srcOrd="0" destOrd="0" presId="urn:microsoft.com/office/officeart/2018/2/layout/IconLabelList"/>
    <dgm:cxn modelId="{91C55666-7B10-4FF0-8FE4-66880A9F5794}" type="presParOf" srcId="{7C3AAF0D-F076-465D-87B2-4061B45E060D}" destId="{2BBCD5CF-18A6-4CEE-A3CD-1BEED33A8FB1}" srcOrd="1" destOrd="0" presId="urn:microsoft.com/office/officeart/2018/2/layout/IconLabelList"/>
    <dgm:cxn modelId="{7DD1DE52-2D79-4170-BF23-A165486CBD84}" type="presParOf" srcId="{7C3AAF0D-F076-465D-87B2-4061B45E060D}" destId="{B06CEE75-B743-40E1-ACFB-9C2B08D8475D}" srcOrd="2" destOrd="0" presId="urn:microsoft.com/office/officeart/2018/2/layout/IconLabelList"/>
    <dgm:cxn modelId="{AB27DC4C-0277-4BD2-B752-7A58E5D7985A}" type="presParOf" srcId="{476B2A2F-BDF8-4AAF-A3DB-3ADF2D5ACEE6}" destId="{3987BDEE-3418-4789-9729-BAC12AB2EE0C}" srcOrd="13" destOrd="0" presId="urn:microsoft.com/office/officeart/2018/2/layout/IconLabelList"/>
    <dgm:cxn modelId="{EDAE5FC1-64D5-4550-8671-DA4292CE04AF}" type="presParOf" srcId="{476B2A2F-BDF8-4AAF-A3DB-3ADF2D5ACEE6}" destId="{B1A2E7B5-805A-46CC-B9D4-E3B9238604B9}" srcOrd="14" destOrd="0" presId="urn:microsoft.com/office/officeart/2018/2/layout/IconLabelList"/>
    <dgm:cxn modelId="{BCAFC065-4F49-4009-B606-2E1CB851F88F}" type="presParOf" srcId="{B1A2E7B5-805A-46CC-B9D4-E3B9238604B9}" destId="{5BD50477-7DE4-4D2D-B979-58FDE0435905}" srcOrd="0" destOrd="0" presId="urn:microsoft.com/office/officeart/2018/2/layout/IconLabelList"/>
    <dgm:cxn modelId="{AF30F2C6-52D5-446D-9ACF-5D0D7084157E}" type="presParOf" srcId="{B1A2E7B5-805A-46CC-B9D4-E3B9238604B9}" destId="{1AC91FB3-6022-49A6-8152-03D55334BE36}" srcOrd="1" destOrd="0" presId="urn:microsoft.com/office/officeart/2018/2/layout/IconLabelList"/>
    <dgm:cxn modelId="{873F9D4A-1C88-4DC0-A15D-EF82727907B6}" type="presParOf" srcId="{B1A2E7B5-805A-46CC-B9D4-E3B9238604B9}" destId="{0DD7BA98-7740-4ADE-AED9-853EC2710C7C}" srcOrd="2" destOrd="0" presId="urn:microsoft.com/office/officeart/2018/2/layout/IconLabelLis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5F74DE2-C058-482C-BFF3-10FE29299973}"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E163E0E0-5899-44EA-8948-151C997758A9}">
      <dgm:prSet/>
      <dgm:spPr/>
      <dgm:t>
        <a:bodyPr/>
        <a:lstStyle/>
        <a:p>
          <a:pPr>
            <a:lnSpc>
              <a:spcPct val="100000"/>
            </a:lnSpc>
          </a:pPr>
          <a:r>
            <a:rPr lang="en-US"/>
            <a:t>Reboot</a:t>
          </a:r>
        </a:p>
      </dgm:t>
    </dgm:pt>
    <dgm:pt modelId="{2ADCCCA7-40E8-4A9C-B219-4101924FCD1E}" type="parTrans" cxnId="{C3A2CD74-1F04-42F8-B737-C07F6E140520}">
      <dgm:prSet/>
      <dgm:spPr/>
      <dgm:t>
        <a:bodyPr/>
        <a:lstStyle/>
        <a:p>
          <a:endParaRPr lang="en-US"/>
        </a:p>
      </dgm:t>
    </dgm:pt>
    <dgm:pt modelId="{79D48D1C-E54E-4CEF-837D-4EAEC7D105A1}" type="sibTrans" cxnId="{C3A2CD74-1F04-42F8-B737-C07F6E140520}">
      <dgm:prSet/>
      <dgm:spPr/>
      <dgm:t>
        <a:bodyPr/>
        <a:lstStyle/>
        <a:p>
          <a:pPr>
            <a:lnSpc>
              <a:spcPct val="100000"/>
            </a:lnSpc>
          </a:pPr>
          <a:endParaRPr lang="en-US"/>
        </a:p>
      </dgm:t>
    </dgm:pt>
    <dgm:pt modelId="{4535ECFB-CCB6-44E9-94A0-3D236E7F199D}">
      <dgm:prSet/>
      <dgm:spPr/>
      <dgm:t>
        <a:bodyPr/>
        <a:lstStyle/>
        <a:p>
          <a:pPr>
            <a:lnSpc>
              <a:spcPct val="100000"/>
            </a:lnSpc>
          </a:pPr>
          <a:r>
            <a:rPr lang="en-US"/>
            <a:t>Real-Time Data</a:t>
          </a:r>
        </a:p>
      </dgm:t>
    </dgm:pt>
    <dgm:pt modelId="{3441B1D7-2863-43DC-895F-2247072E5D08}" type="sibTrans" cxnId="{E5FAA0A4-D86A-4933-BAE8-34CCF6052A4E}">
      <dgm:prSet/>
      <dgm:spPr/>
      <dgm:t>
        <a:bodyPr/>
        <a:lstStyle/>
        <a:p>
          <a:pPr>
            <a:lnSpc>
              <a:spcPct val="100000"/>
            </a:lnSpc>
          </a:pPr>
          <a:endParaRPr lang="en-US"/>
        </a:p>
      </dgm:t>
    </dgm:pt>
    <dgm:pt modelId="{E1CA316E-33D0-41A2-8EAC-58D7F7A5A716}" type="parTrans" cxnId="{E5FAA0A4-D86A-4933-BAE8-34CCF6052A4E}">
      <dgm:prSet/>
      <dgm:spPr/>
      <dgm:t>
        <a:bodyPr/>
        <a:lstStyle/>
        <a:p>
          <a:endParaRPr lang="en-US"/>
        </a:p>
      </dgm:t>
    </dgm:pt>
    <dgm:pt modelId="{E193AB01-8DC9-46C2-B006-28DA0F4FCCBB}">
      <dgm:prSet/>
      <dgm:spPr/>
      <dgm:t>
        <a:bodyPr/>
        <a:lstStyle/>
        <a:p>
          <a:pPr>
            <a:lnSpc>
              <a:spcPct val="100000"/>
            </a:lnSpc>
          </a:pPr>
          <a:r>
            <a:rPr lang="en-US"/>
            <a:t>Remote Control</a:t>
          </a:r>
        </a:p>
      </dgm:t>
    </dgm:pt>
    <dgm:pt modelId="{167A4C2B-C7B3-4D81-A48E-3BC372928393}" type="sibTrans" cxnId="{C3E007F7-8880-489D-BA74-86811CBFB50A}">
      <dgm:prSet/>
      <dgm:spPr/>
      <dgm:t>
        <a:bodyPr/>
        <a:lstStyle/>
        <a:p>
          <a:pPr>
            <a:lnSpc>
              <a:spcPct val="100000"/>
            </a:lnSpc>
          </a:pPr>
          <a:endParaRPr lang="en-US"/>
        </a:p>
      </dgm:t>
    </dgm:pt>
    <dgm:pt modelId="{3D364F63-8857-48D0-BA70-82871C7696D6}" type="parTrans" cxnId="{C3E007F7-8880-489D-BA74-86811CBFB50A}">
      <dgm:prSet/>
      <dgm:spPr/>
      <dgm:t>
        <a:bodyPr/>
        <a:lstStyle/>
        <a:p>
          <a:endParaRPr lang="en-US"/>
        </a:p>
      </dgm:t>
    </dgm:pt>
    <dgm:pt modelId="{EAA43FAA-98E5-4DC9-8880-BA7A51CA0A6E}">
      <dgm:prSet/>
      <dgm:spPr/>
      <dgm:t>
        <a:bodyPr/>
        <a:lstStyle/>
        <a:p>
          <a:pPr>
            <a:lnSpc>
              <a:spcPct val="100000"/>
            </a:lnSpc>
          </a:pPr>
          <a:r>
            <a:rPr lang="en-US"/>
            <a:t>Device Actions</a:t>
          </a:r>
        </a:p>
      </dgm:t>
    </dgm:pt>
    <dgm:pt modelId="{6BD31896-AE81-4843-A66F-7A88EDF0F0BC}" type="sibTrans" cxnId="{B018710D-572E-4BDF-9B9D-7DB6E2A3A516}">
      <dgm:prSet/>
      <dgm:spPr/>
      <dgm:t>
        <a:bodyPr/>
        <a:lstStyle/>
        <a:p>
          <a:pPr>
            <a:lnSpc>
              <a:spcPct val="100000"/>
            </a:lnSpc>
          </a:pPr>
          <a:endParaRPr lang="en-US"/>
        </a:p>
      </dgm:t>
    </dgm:pt>
    <dgm:pt modelId="{12DA6C1C-E8EC-4F4A-892F-EE7C9B865EC8}" type="parTrans" cxnId="{B018710D-572E-4BDF-9B9D-7DB6E2A3A516}">
      <dgm:prSet/>
      <dgm:spPr/>
      <dgm:t>
        <a:bodyPr/>
        <a:lstStyle/>
        <a:p>
          <a:endParaRPr lang="en-US"/>
        </a:p>
      </dgm:t>
    </dgm:pt>
    <dgm:pt modelId="{121D36A6-1A28-4CD6-9CB6-39F3551ACF65}">
      <dgm:prSet/>
      <dgm:spPr/>
      <dgm:t>
        <a:bodyPr/>
        <a:lstStyle/>
        <a:p>
          <a:pPr>
            <a:lnSpc>
              <a:spcPct val="100000"/>
            </a:lnSpc>
          </a:pPr>
          <a:r>
            <a:rPr lang="en-US"/>
            <a:t>Password Reset</a:t>
          </a:r>
        </a:p>
      </dgm:t>
    </dgm:pt>
    <dgm:pt modelId="{8C1D081A-04BB-4F5C-B24B-5D9A12C4A444}" type="sibTrans" cxnId="{2283F6B5-E9E3-4DA5-9822-614F0EFAB16C}">
      <dgm:prSet/>
      <dgm:spPr/>
      <dgm:t>
        <a:bodyPr/>
        <a:lstStyle/>
        <a:p>
          <a:pPr>
            <a:lnSpc>
              <a:spcPct val="100000"/>
            </a:lnSpc>
          </a:pPr>
          <a:endParaRPr lang="en-US"/>
        </a:p>
      </dgm:t>
    </dgm:pt>
    <dgm:pt modelId="{4FB7126C-8DAB-4461-9698-2A5AE155A737}" type="parTrans" cxnId="{2283F6B5-E9E3-4DA5-9822-614F0EFAB16C}">
      <dgm:prSet/>
      <dgm:spPr/>
      <dgm:t>
        <a:bodyPr/>
        <a:lstStyle/>
        <a:p>
          <a:endParaRPr lang="en-US"/>
        </a:p>
      </dgm:t>
    </dgm:pt>
    <dgm:pt modelId="{2941B2DD-0D2B-46B4-9968-590F74DA8467}">
      <dgm:prSet/>
      <dgm:spPr/>
      <dgm:t>
        <a:bodyPr/>
        <a:lstStyle/>
        <a:p>
          <a:pPr>
            <a:lnSpc>
              <a:spcPct val="100000"/>
            </a:lnSpc>
          </a:pPr>
          <a:r>
            <a:rPr lang="en-US"/>
            <a:t>Aggregated Device and People Views</a:t>
          </a:r>
        </a:p>
      </dgm:t>
    </dgm:pt>
    <dgm:pt modelId="{C949754E-1091-4813-BDBA-404A6FAAE7F3}" type="sibTrans" cxnId="{79E433F1-BF9C-4A96-80A3-70ACFAC71B6D}">
      <dgm:prSet/>
      <dgm:spPr/>
      <dgm:t>
        <a:bodyPr/>
        <a:lstStyle/>
        <a:p>
          <a:pPr>
            <a:lnSpc>
              <a:spcPct val="100000"/>
            </a:lnSpc>
          </a:pPr>
          <a:endParaRPr lang="en-US"/>
        </a:p>
      </dgm:t>
    </dgm:pt>
    <dgm:pt modelId="{7EBFC51D-0464-493E-B08D-C94EBD287D06}" type="parTrans" cxnId="{79E433F1-BF9C-4A96-80A3-70ACFAC71B6D}">
      <dgm:prSet/>
      <dgm:spPr/>
      <dgm:t>
        <a:bodyPr/>
        <a:lstStyle/>
        <a:p>
          <a:endParaRPr lang="en-US"/>
        </a:p>
      </dgm:t>
    </dgm:pt>
    <dgm:pt modelId="{2F8B8762-EAE0-4EE6-B271-6F182D76FE03}">
      <dgm:prSet/>
      <dgm:spPr/>
      <dgm:t>
        <a:bodyPr/>
        <a:lstStyle/>
        <a:p>
          <a:pPr>
            <a:lnSpc>
              <a:spcPct val="100000"/>
            </a:lnSpc>
          </a:pPr>
          <a:r>
            <a:rPr lang="en-US"/>
            <a:t>DEX Score</a:t>
          </a:r>
        </a:p>
      </dgm:t>
    </dgm:pt>
    <dgm:pt modelId="{0DE89FC7-A5E2-4FCC-9758-1D4E11E94C80}" type="sibTrans" cxnId="{B77FDBE0-2168-4D29-8277-5F0F0288E7B9}">
      <dgm:prSet/>
      <dgm:spPr/>
      <dgm:t>
        <a:bodyPr/>
        <a:lstStyle/>
        <a:p>
          <a:endParaRPr lang="en-US"/>
        </a:p>
      </dgm:t>
    </dgm:pt>
    <dgm:pt modelId="{D0BE40BD-A2F7-4DE3-B9C3-A79D66578243}" type="parTrans" cxnId="{B77FDBE0-2168-4D29-8277-5F0F0288E7B9}">
      <dgm:prSet/>
      <dgm:spPr/>
      <dgm:t>
        <a:bodyPr/>
        <a:lstStyle/>
        <a:p>
          <a:endParaRPr lang="en-US"/>
        </a:p>
      </dgm:t>
    </dgm:pt>
    <dgm:pt modelId="{476B2A2F-BDF8-4AAF-A3DB-3ADF2D5ACEE6}" type="pres">
      <dgm:prSet presAssocID="{C5F74DE2-C058-482C-BFF3-10FE29299973}" presName="root" presStyleCnt="0">
        <dgm:presLayoutVars>
          <dgm:dir/>
          <dgm:resizeHandles val="exact"/>
        </dgm:presLayoutVars>
      </dgm:prSet>
      <dgm:spPr/>
    </dgm:pt>
    <dgm:pt modelId="{83718D71-84F5-4FB4-9AE4-650C5DA2A188}" type="pres">
      <dgm:prSet presAssocID="{4535ECFB-CCB6-44E9-94A0-3D236E7F199D}" presName="compNode" presStyleCnt="0"/>
      <dgm:spPr/>
    </dgm:pt>
    <dgm:pt modelId="{3DCF5C7B-F1FE-4FC0-BC37-98A629009F3C}" type="pres">
      <dgm:prSet presAssocID="{4535ECFB-CCB6-44E9-94A0-3D236E7F199D}" presName="iconRect" presStyleLbl="node1" presStyleIdx="0" presStyleCnt="7"/>
      <dgm:spPr>
        <a:xfrm>
          <a:off x="2021726" y="203616"/>
          <a:ext cx="520488" cy="520488"/>
        </a:xfrm>
        <a:prstGeom prst="rect">
          <a:avLst/>
        </a:prstGeom>
        <a:blipFill dpi="0" rotWithShape="1">
          <a:blip xmlns:r="http://schemas.openxmlformats.org/officeDocument/2006/relationships" r:embed="rId1">
            <a:duotone>
              <a:srgbClr val="4E0389">
                <a:shade val="45000"/>
                <a:satMod val="135000"/>
              </a:srgbClr>
              <a:prstClr val="white"/>
            </a:duotone>
            <a:extLst>
              <a:ext uri="{28A0092B-C50C-407E-A947-70E740481C1C}">
                <a14:useLocalDpi xmlns:a14="http://schemas.microsoft.com/office/drawing/2010/main" val="0"/>
              </a:ext>
            </a:extLst>
          </a:blip>
          <a:srcRect/>
          <a:stretch>
            <a:fillRect l="1687" t="13986" r="1687" b="13986"/>
          </a:stretch>
        </a:blipFill>
        <a:ln w="12700" cap="flat" cmpd="sng" algn="ctr">
          <a:solidFill>
            <a:srgbClr val="FFFFFF">
              <a:hueOff val="0"/>
              <a:satOff val="0"/>
              <a:lumOff val="0"/>
              <a:alphaOff val="0"/>
            </a:srgbClr>
          </a:solidFill>
          <a:prstDash val="solid"/>
          <a:miter lim="800000"/>
        </a:ln>
        <a:effectLst/>
      </dgm:spPr>
    </dgm:pt>
    <dgm:pt modelId="{C145CDAE-0D91-4DAE-824C-62F50210922B}" type="pres">
      <dgm:prSet presAssocID="{4535ECFB-CCB6-44E9-94A0-3D236E7F199D}" presName="spaceRect" presStyleCnt="0"/>
      <dgm:spPr/>
    </dgm:pt>
    <dgm:pt modelId="{897355ED-34E8-4111-A516-868840C96E90}" type="pres">
      <dgm:prSet presAssocID="{4535ECFB-CCB6-44E9-94A0-3D236E7F199D}" presName="textRect" presStyleLbl="revTx" presStyleIdx="0" presStyleCnt="7">
        <dgm:presLayoutVars>
          <dgm:chMax val="1"/>
          <dgm:chPref val="1"/>
        </dgm:presLayoutVars>
      </dgm:prSet>
      <dgm:spPr/>
    </dgm:pt>
    <dgm:pt modelId="{B31C4381-7C1E-4964-B2ED-D569C540A36D}" type="pres">
      <dgm:prSet presAssocID="{3441B1D7-2863-43DC-895F-2247072E5D08}" presName="sibTrans" presStyleCnt="0"/>
      <dgm:spPr/>
    </dgm:pt>
    <dgm:pt modelId="{2A6DEC1B-2753-436B-A9C4-32F7782F2153}" type="pres">
      <dgm:prSet presAssocID="{E193AB01-8DC9-46C2-B006-28DA0F4FCCBB}" presName="compNode" presStyleCnt="0"/>
      <dgm:spPr/>
    </dgm:pt>
    <dgm:pt modelId="{ACC9922F-9554-49E1-91D3-975B4B5F36E7}" type="pres">
      <dgm:prSet presAssocID="{E193AB01-8DC9-46C2-B006-28DA0F4FCCBB}" presName="iconRect" presStyleLbl="node1" presStyleIdx="1" presStyleCnt="7"/>
      <dgm:spPr>
        <a:blipFill dpi="0" rotWithShape="1">
          <a:blip xmlns:r="http://schemas.openxmlformats.org/officeDocument/2006/relationships"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t="16151" b="16151"/>
          </a:stretch>
        </a:blipFill>
        <a:ln w="38100">
          <a:noFill/>
        </a:ln>
      </dgm:spPr>
      <dgm:extLst>
        <a:ext uri="{E40237B7-FDA0-4F09-8148-C483321AD2D9}">
          <dgm14:cNvPr xmlns:dgm14="http://schemas.microsoft.com/office/drawing/2010/diagram" id="0" name="" descr="Stopwatch 25% with solid fill"/>
        </a:ext>
      </dgm:extLst>
    </dgm:pt>
    <dgm:pt modelId="{6DDDD760-F77D-4362-82DF-31B752D783C0}" type="pres">
      <dgm:prSet presAssocID="{E193AB01-8DC9-46C2-B006-28DA0F4FCCBB}" presName="spaceRect" presStyleCnt="0"/>
      <dgm:spPr/>
    </dgm:pt>
    <dgm:pt modelId="{E02CEFC4-BDC1-4048-B5FA-C9DEF74AF910}" type="pres">
      <dgm:prSet presAssocID="{E193AB01-8DC9-46C2-B006-28DA0F4FCCBB}" presName="textRect" presStyleLbl="revTx" presStyleIdx="1" presStyleCnt="7">
        <dgm:presLayoutVars>
          <dgm:chMax val="1"/>
          <dgm:chPref val="1"/>
        </dgm:presLayoutVars>
      </dgm:prSet>
      <dgm:spPr/>
    </dgm:pt>
    <dgm:pt modelId="{7F64A27D-FD93-435F-9781-62142CE70185}" type="pres">
      <dgm:prSet presAssocID="{167A4C2B-C7B3-4D81-A48E-3BC372928393}" presName="sibTrans" presStyleCnt="0"/>
      <dgm:spPr/>
    </dgm:pt>
    <dgm:pt modelId="{7C3AAF0D-F076-465D-87B2-4061B45E060D}" type="pres">
      <dgm:prSet presAssocID="{2F8B8762-EAE0-4EE6-B271-6F182D76FE03}" presName="compNode" presStyleCnt="0"/>
      <dgm:spPr/>
    </dgm:pt>
    <dgm:pt modelId="{F1B71BA1-1FE1-4127-BAA3-BF8E2FEC50A7}" type="pres">
      <dgm:prSet presAssocID="{2F8B8762-EAE0-4EE6-B271-6F182D76FE03}" presName="iconRect" presStyleLbl="node1" presStyleIdx="2" presStyleCnt="7"/>
      <dgm:spPr>
        <a:blipFill dpi="0" rotWithShape="1">
          <a:blip xmlns:r="http://schemas.openxmlformats.org/officeDocument/2006/relationships"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l="132" r="132"/>
          </a:stretch>
        </a:blipFill>
      </dgm:spPr>
      <dgm:extLst>
        <a:ext uri="{E40237B7-FDA0-4F09-8148-C483321AD2D9}">
          <dgm14:cNvPr xmlns:dgm14="http://schemas.microsoft.com/office/drawing/2010/diagram" id="0" name="" descr="Presentation with pie chart with solid fill"/>
        </a:ext>
      </dgm:extLst>
    </dgm:pt>
    <dgm:pt modelId="{2BBCD5CF-18A6-4CEE-A3CD-1BEED33A8FB1}" type="pres">
      <dgm:prSet presAssocID="{2F8B8762-EAE0-4EE6-B271-6F182D76FE03}" presName="spaceRect" presStyleCnt="0"/>
      <dgm:spPr/>
    </dgm:pt>
    <dgm:pt modelId="{B06CEE75-B743-40E1-ACFB-9C2B08D8475D}" type="pres">
      <dgm:prSet presAssocID="{2F8B8762-EAE0-4EE6-B271-6F182D76FE03}" presName="textRect" presStyleLbl="revTx" presStyleIdx="2" presStyleCnt="7">
        <dgm:presLayoutVars>
          <dgm:chMax val="1"/>
          <dgm:chPref val="1"/>
        </dgm:presLayoutVars>
      </dgm:prSet>
      <dgm:spPr/>
    </dgm:pt>
    <dgm:pt modelId="{8CAC3172-4062-184A-A23A-EB1320C7F702}" type="pres">
      <dgm:prSet presAssocID="{0DE89FC7-A5E2-4FCC-9758-1D4E11E94C80}" presName="sibTrans" presStyleCnt="0"/>
      <dgm:spPr/>
    </dgm:pt>
    <dgm:pt modelId="{19001736-4AC7-443C-A2DA-5FFBD1FC0EBF}" type="pres">
      <dgm:prSet presAssocID="{121D36A6-1A28-4CD6-9CB6-39F3551ACF65}" presName="compNode" presStyleCnt="0"/>
      <dgm:spPr/>
    </dgm:pt>
    <dgm:pt modelId="{FD43BA84-6FA8-4325-B75C-9E49212D769D}" type="pres">
      <dgm:prSet presAssocID="{121D36A6-1A28-4CD6-9CB6-39F3551ACF65}" presName="iconRect" presStyleLbl="node1" presStyleIdx="3" presStyleCnt="7"/>
      <dgm:spPr>
        <a:blipFill dpi="0" rotWithShape="1">
          <a:blip xmlns:r="http://schemas.openxmlformats.org/officeDocument/2006/relationships"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l="12368" r="12368"/>
          </a:stretch>
        </a:blipFill>
      </dgm:spPr>
      <dgm:extLst>
        <a:ext uri="{E40237B7-FDA0-4F09-8148-C483321AD2D9}">
          <dgm14:cNvPr xmlns:dgm14="http://schemas.microsoft.com/office/drawing/2010/diagram" id="0" name="" descr="Statistics with solid fill"/>
        </a:ext>
      </dgm:extLst>
    </dgm:pt>
    <dgm:pt modelId="{9B28C0C2-01BE-4FC2-9527-73372779AA88}" type="pres">
      <dgm:prSet presAssocID="{121D36A6-1A28-4CD6-9CB6-39F3551ACF65}" presName="spaceRect" presStyleCnt="0"/>
      <dgm:spPr/>
    </dgm:pt>
    <dgm:pt modelId="{C2B8328C-F699-41DB-AD48-CA8B9039C78A}" type="pres">
      <dgm:prSet presAssocID="{121D36A6-1A28-4CD6-9CB6-39F3551ACF65}" presName="textRect" presStyleLbl="revTx" presStyleIdx="3" presStyleCnt="7">
        <dgm:presLayoutVars>
          <dgm:chMax val="1"/>
          <dgm:chPref val="1"/>
        </dgm:presLayoutVars>
      </dgm:prSet>
      <dgm:spPr/>
    </dgm:pt>
    <dgm:pt modelId="{1BE9641D-F3B9-48AF-B7A2-8687411A5E46}" type="pres">
      <dgm:prSet presAssocID="{8C1D081A-04BB-4F5C-B24B-5D9A12C4A444}" presName="sibTrans" presStyleCnt="0"/>
      <dgm:spPr/>
    </dgm:pt>
    <dgm:pt modelId="{209C1894-8126-43A9-A847-09DEB665851A}" type="pres">
      <dgm:prSet presAssocID="{E163E0E0-5899-44EA-8948-151C997758A9}" presName="compNode" presStyleCnt="0"/>
      <dgm:spPr/>
    </dgm:pt>
    <dgm:pt modelId="{39316FBE-84D1-44FE-A12F-9EDB6D598A69}" type="pres">
      <dgm:prSet presAssocID="{E163E0E0-5899-44EA-8948-151C997758A9}" presName="iconRect" presStyleLbl="node1" presStyleIdx="4" presStyleCnt="7"/>
      <dgm:spPr>
        <a:blipFill dpi="0" rotWithShape="1">
          <a:blip xmlns:r="http://schemas.openxmlformats.org/officeDocument/2006/relationships" r:embed="rId5">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a:blipFill>
      </dgm:spPr>
      <dgm:extLst>
        <a:ext uri="{E40237B7-FDA0-4F09-8148-C483321AD2D9}">
          <dgm14:cNvPr xmlns:dgm14="http://schemas.microsoft.com/office/drawing/2010/diagram" id="0" name="" descr="Computer"/>
        </a:ext>
      </dgm:extLst>
    </dgm:pt>
    <dgm:pt modelId="{2C3C77CE-1943-4E38-B605-608EB26359FC}" type="pres">
      <dgm:prSet presAssocID="{E163E0E0-5899-44EA-8948-151C997758A9}" presName="spaceRect" presStyleCnt="0"/>
      <dgm:spPr/>
    </dgm:pt>
    <dgm:pt modelId="{D34AB139-F29A-4AB5-970B-6B0F30A9A9F6}" type="pres">
      <dgm:prSet presAssocID="{E163E0E0-5899-44EA-8948-151C997758A9}" presName="textRect" presStyleLbl="revTx" presStyleIdx="4" presStyleCnt="7">
        <dgm:presLayoutVars>
          <dgm:chMax val="1"/>
          <dgm:chPref val="1"/>
        </dgm:presLayoutVars>
      </dgm:prSet>
      <dgm:spPr/>
    </dgm:pt>
    <dgm:pt modelId="{B3F77619-3DD0-4DFE-9B0B-988272165CF6}" type="pres">
      <dgm:prSet presAssocID="{79D48D1C-E54E-4CEF-837D-4EAEC7D105A1}" presName="sibTrans" presStyleCnt="0"/>
      <dgm:spPr/>
    </dgm:pt>
    <dgm:pt modelId="{33563643-FBB0-43BA-9B34-7B3677D9B172}" type="pres">
      <dgm:prSet presAssocID="{EAA43FAA-98E5-4DC9-8880-BA7A51CA0A6E}" presName="compNode" presStyleCnt="0"/>
      <dgm:spPr/>
    </dgm:pt>
    <dgm:pt modelId="{BEE9B8B1-623B-40D4-96D4-03A5E3886A26}" type="pres">
      <dgm:prSet presAssocID="{EAA43FAA-98E5-4DC9-8880-BA7A51CA0A6E}" presName="iconRect" presStyleLbl="node1" presStyleIdx="5" presStyleCnt="7"/>
      <dgm:spPr>
        <a:blipFill rotWithShape="1">
          <a:blip xmlns:r="http://schemas.openxmlformats.org/officeDocument/2006/relationships" r:embed="rId6">
            <a:duotone>
              <a:srgbClr val="4E0389">
                <a:shade val="45000"/>
                <a:satMod val="135000"/>
              </a:srgbClr>
              <a:prstClr val="white"/>
            </a:duotone>
            <a:extLst>
              <a:ext uri="{28A0092B-C50C-407E-A947-70E740481C1C}">
                <a14:useLocalDpi xmlns:a14="http://schemas.microsoft.com/office/drawing/2010/main" val="0"/>
              </a:ext>
            </a:extLst>
          </a:blip>
          <a:srcRect/>
          <a:stretch>
            <a:fillRect/>
          </a:stretch>
        </a:blipFill>
      </dgm:spPr>
      <dgm:extLst>
        <a:ext uri="{E40237B7-FDA0-4F09-8148-C483321AD2D9}">
          <dgm14:cNvPr xmlns:dgm14="http://schemas.microsoft.com/office/drawing/2010/diagram" id="0" name="" descr="Laptop"/>
        </a:ext>
      </dgm:extLst>
    </dgm:pt>
    <dgm:pt modelId="{4C7DE1F7-4BEA-49DA-8714-F389088B1340}" type="pres">
      <dgm:prSet presAssocID="{EAA43FAA-98E5-4DC9-8880-BA7A51CA0A6E}" presName="spaceRect" presStyleCnt="0"/>
      <dgm:spPr/>
    </dgm:pt>
    <dgm:pt modelId="{16A2123F-B89D-49EC-AC65-2BCB84BCE86F}" type="pres">
      <dgm:prSet presAssocID="{EAA43FAA-98E5-4DC9-8880-BA7A51CA0A6E}" presName="textRect" presStyleLbl="revTx" presStyleIdx="5" presStyleCnt="7">
        <dgm:presLayoutVars>
          <dgm:chMax val="1"/>
          <dgm:chPref val="1"/>
        </dgm:presLayoutVars>
      </dgm:prSet>
      <dgm:spPr/>
    </dgm:pt>
    <dgm:pt modelId="{06BA26FD-DABC-4802-9B19-C5E5B1414F45}" type="pres">
      <dgm:prSet presAssocID="{6BD31896-AE81-4843-A66F-7A88EDF0F0BC}" presName="sibTrans" presStyleCnt="0"/>
      <dgm:spPr/>
    </dgm:pt>
    <dgm:pt modelId="{24E33AE3-E538-4CBC-BE52-1AC50647FE2F}" type="pres">
      <dgm:prSet presAssocID="{2941B2DD-0D2B-46B4-9968-590F74DA8467}" presName="compNode" presStyleCnt="0"/>
      <dgm:spPr/>
    </dgm:pt>
    <dgm:pt modelId="{AC48168C-0C72-438E-B8B2-C82615FEF82F}" type="pres">
      <dgm:prSet presAssocID="{2941B2DD-0D2B-46B4-9968-590F74DA8467}" presName="iconRect" presStyleLbl="node1" presStyleIdx="6" presStyleCnt="7"/>
      <dgm:spPr>
        <a:blipFill rotWithShape="1">
          <a:blip xmlns:r="http://schemas.openxmlformats.org/officeDocument/2006/relationships" r:embed="rId7">
            <a:duotone>
              <a:srgbClr val="4E0389">
                <a:shade val="45000"/>
                <a:satMod val="135000"/>
              </a:srgbClr>
              <a:prstClr val="white"/>
            </a:duotone>
            <a:extLst>
              <a:ext uri="{28A0092B-C50C-407E-A947-70E740481C1C}">
                <a14:useLocalDpi xmlns:a14="http://schemas.microsoft.com/office/drawing/2010/main" val="0"/>
              </a:ext>
            </a:extLst>
          </a:blip>
          <a:srcRect/>
          <a:stretch>
            <a:fillRect/>
          </a:stretch>
        </a:blipFill>
      </dgm:spPr>
      <dgm:extLst>
        <a:ext uri="{E40237B7-FDA0-4F09-8148-C483321AD2D9}">
          <dgm14:cNvPr xmlns:dgm14="http://schemas.microsoft.com/office/drawing/2010/diagram" id="0" name="" descr="Database"/>
        </a:ext>
      </dgm:extLst>
    </dgm:pt>
    <dgm:pt modelId="{96DE5D2E-35BB-4825-8F7A-3F6068759E81}" type="pres">
      <dgm:prSet presAssocID="{2941B2DD-0D2B-46B4-9968-590F74DA8467}" presName="spaceRect" presStyleCnt="0"/>
      <dgm:spPr/>
    </dgm:pt>
    <dgm:pt modelId="{74FE8646-E589-4923-A093-BD9D2792E7AF}" type="pres">
      <dgm:prSet presAssocID="{2941B2DD-0D2B-46B4-9968-590F74DA8467}" presName="textRect" presStyleLbl="revTx" presStyleIdx="6" presStyleCnt="7">
        <dgm:presLayoutVars>
          <dgm:chMax val="1"/>
          <dgm:chPref val="1"/>
        </dgm:presLayoutVars>
      </dgm:prSet>
      <dgm:spPr/>
    </dgm:pt>
  </dgm:ptLst>
  <dgm:cxnLst>
    <dgm:cxn modelId="{B018710D-572E-4BDF-9B9D-7DB6E2A3A516}" srcId="{C5F74DE2-C058-482C-BFF3-10FE29299973}" destId="{EAA43FAA-98E5-4DC9-8880-BA7A51CA0A6E}" srcOrd="5" destOrd="0" parTransId="{12DA6C1C-E8EC-4F4A-892F-EE7C9B865EC8}" sibTransId="{6BD31896-AE81-4843-A66F-7A88EDF0F0BC}"/>
    <dgm:cxn modelId="{8B697734-1F0B-C945-8926-A236776BFD86}" type="presOf" srcId="{E163E0E0-5899-44EA-8948-151C997758A9}" destId="{D34AB139-F29A-4AB5-970B-6B0F30A9A9F6}" srcOrd="0" destOrd="0" presId="urn:microsoft.com/office/officeart/2018/2/layout/IconLabelList"/>
    <dgm:cxn modelId="{5C96B535-0182-1447-AC48-2E0C37FDB850}" type="presOf" srcId="{4535ECFB-CCB6-44E9-94A0-3D236E7F199D}" destId="{897355ED-34E8-4111-A516-868840C96E90}" srcOrd="0" destOrd="0" presId="urn:microsoft.com/office/officeart/2018/2/layout/IconLabelList"/>
    <dgm:cxn modelId="{9598E53A-2207-1543-9C44-83D21524B66E}" type="presOf" srcId="{2941B2DD-0D2B-46B4-9968-590F74DA8467}" destId="{74FE8646-E589-4923-A093-BD9D2792E7AF}" srcOrd="0" destOrd="0" presId="urn:microsoft.com/office/officeart/2018/2/layout/IconLabelList"/>
    <dgm:cxn modelId="{BB74266B-CE9B-9D40-87EF-6C44E17DBBC5}" type="presOf" srcId="{EAA43FAA-98E5-4DC9-8880-BA7A51CA0A6E}" destId="{16A2123F-B89D-49EC-AC65-2BCB84BCE86F}" srcOrd="0" destOrd="0" presId="urn:microsoft.com/office/officeart/2018/2/layout/IconLabelList"/>
    <dgm:cxn modelId="{C3A2CD74-1F04-42F8-B737-C07F6E140520}" srcId="{C5F74DE2-C058-482C-BFF3-10FE29299973}" destId="{E163E0E0-5899-44EA-8948-151C997758A9}" srcOrd="4" destOrd="0" parTransId="{2ADCCCA7-40E8-4A9C-B219-4101924FCD1E}" sibTransId="{79D48D1C-E54E-4CEF-837D-4EAEC7D105A1}"/>
    <dgm:cxn modelId="{E2E6C77D-9156-0744-9C3B-73D58B89FAAC}" type="presOf" srcId="{121D36A6-1A28-4CD6-9CB6-39F3551ACF65}" destId="{C2B8328C-F699-41DB-AD48-CA8B9039C78A}" srcOrd="0" destOrd="0" presId="urn:microsoft.com/office/officeart/2018/2/layout/IconLabelList"/>
    <dgm:cxn modelId="{CD12DB8B-F75B-8849-927A-6BCA68E9D4DB}" type="presOf" srcId="{E193AB01-8DC9-46C2-B006-28DA0F4FCCBB}" destId="{E02CEFC4-BDC1-4048-B5FA-C9DEF74AF910}" srcOrd="0" destOrd="0" presId="urn:microsoft.com/office/officeart/2018/2/layout/IconLabelList"/>
    <dgm:cxn modelId="{E5FAA0A4-D86A-4933-BAE8-34CCF6052A4E}" srcId="{C5F74DE2-C058-482C-BFF3-10FE29299973}" destId="{4535ECFB-CCB6-44E9-94A0-3D236E7F199D}" srcOrd="0" destOrd="0" parTransId="{E1CA316E-33D0-41A2-8EAC-58D7F7A5A716}" sibTransId="{3441B1D7-2863-43DC-895F-2247072E5D08}"/>
    <dgm:cxn modelId="{3236E8A7-F089-45F9-A673-19C9428CD8FD}" type="presOf" srcId="{C5F74DE2-C058-482C-BFF3-10FE29299973}" destId="{476B2A2F-BDF8-4AAF-A3DB-3ADF2D5ACEE6}" srcOrd="0" destOrd="0" presId="urn:microsoft.com/office/officeart/2018/2/layout/IconLabelList"/>
    <dgm:cxn modelId="{2283F6B5-E9E3-4DA5-9822-614F0EFAB16C}" srcId="{C5F74DE2-C058-482C-BFF3-10FE29299973}" destId="{121D36A6-1A28-4CD6-9CB6-39F3551ACF65}" srcOrd="3" destOrd="0" parTransId="{4FB7126C-8DAB-4461-9698-2A5AE155A737}" sibTransId="{8C1D081A-04BB-4F5C-B24B-5D9A12C4A444}"/>
    <dgm:cxn modelId="{36E6F6BC-070F-9F41-B03A-D67E108B7D79}" type="presOf" srcId="{2F8B8762-EAE0-4EE6-B271-6F182D76FE03}" destId="{B06CEE75-B743-40E1-ACFB-9C2B08D8475D}" srcOrd="0" destOrd="0" presId="urn:microsoft.com/office/officeart/2018/2/layout/IconLabelList"/>
    <dgm:cxn modelId="{B77FDBE0-2168-4D29-8277-5F0F0288E7B9}" srcId="{C5F74DE2-C058-482C-BFF3-10FE29299973}" destId="{2F8B8762-EAE0-4EE6-B271-6F182D76FE03}" srcOrd="2" destOrd="0" parTransId="{D0BE40BD-A2F7-4DE3-B9C3-A79D66578243}" sibTransId="{0DE89FC7-A5E2-4FCC-9758-1D4E11E94C80}"/>
    <dgm:cxn modelId="{79E433F1-BF9C-4A96-80A3-70ACFAC71B6D}" srcId="{C5F74DE2-C058-482C-BFF3-10FE29299973}" destId="{2941B2DD-0D2B-46B4-9968-590F74DA8467}" srcOrd="6" destOrd="0" parTransId="{7EBFC51D-0464-493E-B08D-C94EBD287D06}" sibTransId="{C949754E-1091-4813-BDBA-404A6FAAE7F3}"/>
    <dgm:cxn modelId="{C3E007F7-8880-489D-BA74-86811CBFB50A}" srcId="{C5F74DE2-C058-482C-BFF3-10FE29299973}" destId="{E193AB01-8DC9-46C2-B006-28DA0F4FCCBB}" srcOrd="1" destOrd="0" parTransId="{3D364F63-8857-48D0-BA70-82871C7696D6}" sibTransId="{167A4C2B-C7B3-4D81-A48E-3BC372928393}"/>
    <dgm:cxn modelId="{FD6552D5-047B-534B-BB17-D6949346B2B3}" type="presParOf" srcId="{476B2A2F-BDF8-4AAF-A3DB-3ADF2D5ACEE6}" destId="{83718D71-84F5-4FB4-9AE4-650C5DA2A188}" srcOrd="0" destOrd="0" presId="urn:microsoft.com/office/officeart/2018/2/layout/IconLabelList"/>
    <dgm:cxn modelId="{BBC3E9F6-3381-C247-8856-7BF6BEE18C00}" type="presParOf" srcId="{83718D71-84F5-4FB4-9AE4-650C5DA2A188}" destId="{3DCF5C7B-F1FE-4FC0-BC37-98A629009F3C}" srcOrd="0" destOrd="0" presId="urn:microsoft.com/office/officeart/2018/2/layout/IconLabelList"/>
    <dgm:cxn modelId="{76F84A40-6B84-7846-B2FE-AB6B13B2753E}" type="presParOf" srcId="{83718D71-84F5-4FB4-9AE4-650C5DA2A188}" destId="{C145CDAE-0D91-4DAE-824C-62F50210922B}" srcOrd="1" destOrd="0" presId="urn:microsoft.com/office/officeart/2018/2/layout/IconLabelList"/>
    <dgm:cxn modelId="{9723075C-0363-894A-8EDA-783DCCC0C0CD}" type="presParOf" srcId="{83718D71-84F5-4FB4-9AE4-650C5DA2A188}" destId="{897355ED-34E8-4111-A516-868840C96E90}" srcOrd="2" destOrd="0" presId="urn:microsoft.com/office/officeart/2018/2/layout/IconLabelList"/>
    <dgm:cxn modelId="{4C59B844-94F3-E64E-8983-B3B1A3A5D2CD}" type="presParOf" srcId="{476B2A2F-BDF8-4AAF-A3DB-3ADF2D5ACEE6}" destId="{B31C4381-7C1E-4964-B2ED-D569C540A36D}" srcOrd="1" destOrd="0" presId="urn:microsoft.com/office/officeart/2018/2/layout/IconLabelList"/>
    <dgm:cxn modelId="{CCABC929-E53B-7741-9A04-EC863F8A9731}" type="presParOf" srcId="{476B2A2F-BDF8-4AAF-A3DB-3ADF2D5ACEE6}" destId="{2A6DEC1B-2753-436B-A9C4-32F7782F2153}" srcOrd="2" destOrd="0" presId="urn:microsoft.com/office/officeart/2018/2/layout/IconLabelList"/>
    <dgm:cxn modelId="{B2ED8AA0-94F7-634B-B0AE-8FFED2D1686D}" type="presParOf" srcId="{2A6DEC1B-2753-436B-A9C4-32F7782F2153}" destId="{ACC9922F-9554-49E1-91D3-975B4B5F36E7}" srcOrd="0" destOrd="0" presId="urn:microsoft.com/office/officeart/2018/2/layout/IconLabelList"/>
    <dgm:cxn modelId="{B11353FA-97FA-564D-988F-47701277E4C2}" type="presParOf" srcId="{2A6DEC1B-2753-436B-A9C4-32F7782F2153}" destId="{6DDDD760-F77D-4362-82DF-31B752D783C0}" srcOrd="1" destOrd="0" presId="urn:microsoft.com/office/officeart/2018/2/layout/IconLabelList"/>
    <dgm:cxn modelId="{9DBBF2AB-5848-684C-8C75-7D190C030932}" type="presParOf" srcId="{2A6DEC1B-2753-436B-A9C4-32F7782F2153}" destId="{E02CEFC4-BDC1-4048-B5FA-C9DEF74AF910}" srcOrd="2" destOrd="0" presId="urn:microsoft.com/office/officeart/2018/2/layout/IconLabelList"/>
    <dgm:cxn modelId="{72522D29-9990-874D-9D74-EF78CDA47D4F}" type="presParOf" srcId="{476B2A2F-BDF8-4AAF-A3DB-3ADF2D5ACEE6}" destId="{7F64A27D-FD93-435F-9781-62142CE70185}" srcOrd="3" destOrd="0" presId="urn:microsoft.com/office/officeart/2018/2/layout/IconLabelList"/>
    <dgm:cxn modelId="{3A9C4672-19E3-7442-AC80-5B61ABA26556}" type="presParOf" srcId="{476B2A2F-BDF8-4AAF-A3DB-3ADF2D5ACEE6}" destId="{7C3AAF0D-F076-465D-87B2-4061B45E060D}" srcOrd="4" destOrd="0" presId="urn:microsoft.com/office/officeart/2018/2/layout/IconLabelList"/>
    <dgm:cxn modelId="{D4F90D5E-55A5-D549-839E-F3D4016BBD75}" type="presParOf" srcId="{7C3AAF0D-F076-465D-87B2-4061B45E060D}" destId="{F1B71BA1-1FE1-4127-BAA3-BF8E2FEC50A7}" srcOrd="0" destOrd="0" presId="urn:microsoft.com/office/officeart/2018/2/layout/IconLabelList"/>
    <dgm:cxn modelId="{59A217F4-BB0E-1A48-894F-D4C3C4EB38D9}" type="presParOf" srcId="{7C3AAF0D-F076-465D-87B2-4061B45E060D}" destId="{2BBCD5CF-18A6-4CEE-A3CD-1BEED33A8FB1}" srcOrd="1" destOrd="0" presId="urn:microsoft.com/office/officeart/2018/2/layout/IconLabelList"/>
    <dgm:cxn modelId="{FA7A0E2E-4C56-4F47-996B-42FA8D3FD7E2}" type="presParOf" srcId="{7C3AAF0D-F076-465D-87B2-4061B45E060D}" destId="{B06CEE75-B743-40E1-ACFB-9C2B08D8475D}" srcOrd="2" destOrd="0" presId="urn:microsoft.com/office/officeart/2018/2/layout/IconLabelList"/>
    <dgm:cxn modelId="{3D300E65-D409-1A43-AD64-5DE701A61C5F}" type="presParOf" srcId="{476B2A2F-BDF8-4AAF-A3DB-3ADF2D5ACEE6}" destId="{8CAC3172-4062-184A-A23A-EB1320C7F702}" srcOrd="5" destOrd="0" presId="urn:microsoft.com/office/officeart/2018/2/layout/IconLabelList"/>
    <dgm:cxn modelId="{0E282891-1127-8840-A665-2461C72A41B3}" type="presParOf" srcId="{476B2A2F-BDF8-4AAF-A3DB-3ADF2D5ACEE6}" destId="{19001736-4AC7-443C-A2DA-5FFBD1FC0EBF}" srcOrd="6" destOrd="0" presId="urn:microsoft.com/office/officeart/2018/2/layout/IconLabelList"/>
    <dgm:cxn modelId="{8DAE8628-7F1A-A54A-9412-2DD95110E9EC}" type="presParOf" srcId="{19001736-4AC7-443C-A2DA-5FFBD1FC0EBF}" destId="{FD43BA84-6FA8-4325-B75C-9E49212D769D}" srcOrd="0" destOrd="0" presId="urn:microsoft.com/office/officeart/2018/2/layout/IconLabelList"/>
    <dgm:cxn modelId="{8CE5FD78-A508-8B45-A5C7-52DF40F97BA8}" type="presParOf" srcId="{19001736-4AC7-443C-A2DA-5FFBD1FC0EBF}" destId="{9B28C0C2-01BE-4FC2-9527-73372779AA88}" srcOrd="1" destOrd="0" presId="urn:microsoft.com/office/officeart/2018/2/layout/IconLabelList"/>
    <dgm:cxn modelId="{5BDC70C8-9DC1-724C-931E-70A634E8FDAE}" type="presParOf" srcId="{19001736-4AC7-443C-A2DA-5FFBD1FC0EBF}" destId="{C2B8328C-F699-41DB-AD48-CA8B9039C78A}" srcOrd="2" destOrd="0" presId="urn:microsoft.com/office/officeart/2018/2/layout/IconLabelList"/>
    <dgm:cxn modelId="{967EA87A-B04D-0F47-8E53-F897F4365C37}" type="presParOf" srcId="{476B2A2F-BDF8-4AAF-A3DB-3ADF2D5ACEE6}" destId="{1BE9641D-F3B9-48AF-B7A2-8687411A5E46}" srcOrd="7" destOrd="0" presId="urn:microsoft.com/office/officeart/2018/2/layout/IconLabelList"/>
    <dgm:cxn modelId="{14DC92E0-ECFC-0D4B-905C-3FAC36079E2C}" type="presParOf" srcId="{476B2A2F-BDF8-4AAF-A3DB-3ADF2D5ACEE6}" destId="{209C1894-8126-43A9-A847-09DEB665851A}" srcOrd="8" destOrd="0" presId="urn:microsoft.com/office/officeart/2018/2/layout/IconLabelList"/>
    <dgm:cxn modelId="{D2A8DE32-B5DA-8845-A7B5-A566AF568124}" type="presParOf" srcId="{209C1894-8126-43A9-A847-09DEB665851A}" destId="{39316FBE-84D1-44FE-A12F-9EDB6D598A69}" srcOrd="0" destOrd="0" presId="urn:microsoft.com/office/officeart/2018/2/layout/IconLabelList"/>
    <dgm:cxn modelId="{44BE006D-E091-5940-8272-A76A7D738FC8}" type="presParOf" srcId="{209C1894-8126-43A9-A847-09DEB665851A}" destId="{2C3C77CE-1943-4E38-B605-608EB26359FC}" srcOrd="1" destOrd="0" presId="urn:microsoft.com/office/officeart/2018/2/layout/IconLabelList"/>
    <dgm:cxn modelId="{91F0FD08-A118-1749-8495-64046D0C944F}" type="presParOf" srcId="{209C1894-8126-43A9-A847-09DEB665851A}" destId="{D34AB139-F29A-4AB5-970B-6B0F30A9A9F6}" srcOrd="2" destOrd="0" presId="urn:microsoft.com/office/officeart/2018/2/layout/IconLabelList"/>
    <dgm:cxn modelId="{176B8B57-9D23-5945-94D3-B9666C24A21D}" type="presParOf" srcId="{476B2A2F-BDF8-4AAF-A3DB-3ADF2D5ACEE6}" destId="{B3F77619-3DD0-4DFE-9B0B-988272165CF6}" srcOrd="9" destOrd="0" presId="urn:microsoft.com/office/officeart/2018/2/layout/IconLabelList"/>
    <dgm:cxn modelId="{5131249E-5365-784B-9A23-88AF3599EC0B}" type="presParOf" srcId="{476B2A2F-BDF8-4AAF-A3DB-3ADF2D5ACEE6}" destId="{33563643-FBB0-43BA-9B34-7B3677D9B172}" srcOrd="10" destOrd="0" presId="urn:microsoft.com/office/officeart/2018/2/layout/IconLabelList"/>
    <dgm:cxn modelId="{AC0FB582-A574-EC4D-A9AB-B5D60D883B6B}" type="presParOf" srcId="{33563643-FBB0-43BA-9B34-7B3677D9B172}" destId="{BEE9B8B1-623B-40D4-96D4-03A5E3886A26}" srcOrd="0" destOrd="0" presId="urn:microsoft.com/office/officeart/2018/2/layout/IconLabelList"/>
    <dgm:cxn modelId="{4FC1185F-404C-5640-A50F-67CFDE380345}" type="presParOf" srcId="{33563643-FBB0-43BA-9B34-7B3677D9B172}" destId="{4C7DE1F7-4BEA-49DA-8714-F389088B1340}" srcOrd="1" destOrd="0" presId="urn:microsoft.com/office/officeart/2018/2/layout/IconLabelList"/>
    <dgm:cxn modelId="{A014EE85-C1EC-AE44-9927-6ACC3CEAF7CD}" type="presParOf" srcId="{33563643-FBB0-43BA-9B34-7B3677D9B172}" destId="{16A2123F-B89D-49EC-AC65-2BCB84BCE86F}" srcOrd="2" destOrd="0" presId="urn:microsoft.com/office/officeart/2018/2/layout/IconLabelList"/>
    <dgm:cxn modelId="{9B03DFC2-4125-314F-AE14-6564611ADBC0}" type="presParOf" srcId="{476B2A2F-BDF8-4AAF-A3DB-3ADF2D5ACEE6}" destId="{06BA26FD-DABC-4802-9B19-C5E5B1414F45}" srcOrd="11" destOrd="0" presId="urn:microsoft.com/office/officeart/2018/2/layout/IconLabelList"/>
    <dgm:cxn modelId="{51A9590B-2FC8-F545-A75F-55ABA5783CFA}" type="presParOf" srcId="{476B2A2F-BDF8-4AAF-A3DB-3ADF2D5ACEE6}" destId="{24E33AE3-E538-4CBC-BE52-1AC50647FE2F}" srcOrd="12" destOrd="0" presId="urn:microsoft.com/office/officeart/2018/2/layout/IconLabelList"/>
    <dgm:cxn modelId="{791D86F3-6630-6641-9C53-B1DFB9971B76}" type="presParOf" srcId="{24E33AE3-E538-4CBC-BE52-1AC50647FE2F}" destId="{AC48168C-0C72-438E-B8B2-C82615FEF82F}" srcOrd="0" destOrd="0" presId="urn:microsoft.com/office/officeart/2018/2/layout/IconLabelList"/>
    <dgm:cxn modelId="{A1B7FD64-65FE-E54A-B1A9-961AFE69C987}" type="presParOf" srcId="{24E33AE3-E538-4CBC-BE52-1AC50647FE2F}" destId="{96DE5D2E-35BB-4825-8F7A-3F6068759E81}" srcOrd="1" destOrd="0" presId="urn:microsoft.com/office/officeart/2018/2/layout/IconLabelList"/>
    <dgm:cxn modelId="{2FEE4FA7-1857-A34F-8945-1A1B78C66E82}" type="presParOf" srcId="{24E33AE3-E538-4CBC-BE52-1AC50647FE2F}" destId="{74FE8646-E589-4923-A093-BD9D2792E7AF}"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316FBE-84D1-44FE-A12F-9EDB6D598A69}">
      <dsp:nvSpPr>
        <dsp:cNvPr id="0" name=""/>
        <dsp:cNvSpPr/>
      </dsp:nvSpPr>
      <dsp:spPr>
        <a:xfrm>
          <a:off x="662674" y="203616"/>
          <a:ext cx="520488" cy="520488"/>
        </a:xfrm>
        <a:prstGeom prst="rect">
          <a:avLst/>
        </a:prstGeom>
        <a:blipFill rotWithShape="1">
          <a:blip xmlns:r="http://schemas.openxmlformats.org/officeDocument/2006/relationships" r:embed="rId1">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4AB139-F29A-4AB5-970B-6B0F30A9A9F6}">
      <dsp:nvSpPr>
        <dsp:cNvPr id="0" name=""/>
        <dsp:cNvSpPr/>
      </dsp:nvSpPr>
      <dsp:spPr>
        <a:xfrm>
          <a:off x="344598" y="905651"/>
          <a:ext cx="1156640" cy="462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Operational Awareness</a:t>
          </a:r>
        </a:p>
      </dsp:txBody>
      <dsp:txXfrm>
        <a:off x="344598" y="905651"/>
        <a:ext cx="1156640" cy="462656"/>
      </dsp:txXfrm>
    </dsp:sp>
    <dsp:sp modelId="{3DCF5C7B-F1FE-4FC0-BC37-98A629009F3C}">
      <dsp:nvSpPr>
        <dsp:cNvPr id="0" name=""/>
        <dsp:cNvSpPr/>
      </dsp:nvSpPr>
      <dsp:spPr>
        <a:xfrm>
          <a:off x="2021726" y="203616"/>
          <a:ext cx="520488" cy="520488"/>
        </a:xfrm>
        <a:prstGeom prst="rect">
          <a:avLst/>
        </a:prstGeom>
        <a:blipFill dpi="0" rotWithShape="1">
          <a:blip xmlns:r="http://schemas.openxmlformats.org/officeDocument/2006/relationships"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l="1687" t="13986" r="1687" b="13986"/>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7355ED-34E8-4111-A516-868840C96E90}">
      <dsp:nvSpPr>
        <dsp:cNvPr id="0" name=""/>
        <dsp:cNvSpPr/>
      </dsp:nvSpPr>
      <dsp:spPr>
        <a:xfrm>
          <a:off x="1703650" y="905651"/>
          <a:ext cx="1156640" cy="462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Real-Time Sensor</a:t>
          </a:r>
        </a:p>
      </dsp:txBody>
      <dsp:txXfrm>
        <a:off x="1703650" y="905651"/>
        <a:ext cx="1156640" cy="462656"/>
      </dsp:txXfrm>
    </dsp:sp>
    <dsp:sp modelId="{ACC9922F-9554-49E1-91D3-975B4B5F36E7}">
      <dsp:nvSpPr>
        <dsp:cNvPr id="0" name=""/>
        <dsp:cNvSpPr/>
      </dsp:nvSpPr>
      <dsp:spPr>
        <a:xfrm>
          <a:off x="3380779" y="203616"/>
          <a:ext cx="520488" cy="520488"/>
        </a:xfrm>
        <a:prstGeom prst="rect">
          <a:avLst/>
        </a:prstGeom>
        <a:blipFill dpi="0" rotWithShape="1">
          <a:blip xmlns:r="http://schemas.openxmlformats.org/officeDocument/2006/relationships"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l="7292" r="7292"/>
          </a:stretch>
        </a:blipFill>
        <a:ln w="381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02CEFC4-BDC1-4048-B5FA-C9DEF74AF910}">
      <dsp:nvSpPr>
        <dsp:cNvPr id="0" name=""/>
        <dsp:cNvSpPr/>
      </dsp:nvSpPr>
      <dsp:spPr>
        <a:xfrm>
          <a:off x="3062703" y="905651"/>
          <a:ext cx="1156640" cy="462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Under 15 Seconds to Query all Devices</a:t>
          </a:r>
        </a:p>
      </dsp:txBody>
      <dsp:txXfrm>
        <a:off x="3062703" y="905651"/>
        <a:ext cx="1156640" cy="462656"/>
      </dsp:txXfrm>
    </dsp:sp>
    <dsp:sp modelId="{BEE9B8B1-623B-40D4-96D4-03A5E3886A26}">
      <dsp:nvSpPr>
        <dsp:cNvPr id="0" name=""/>
        <dsp:cNvSpPr/>
      </dsp:nvSpPr>
      <dsp:spPr>
        <a:xfrm>
          <a:off x="4739832" y="203616"/>
          <a:ext cx="520488" cy="520488"/>
        </a:xfrm>
        <a:prstGeom prst="rect">
          <a:avLst/>
        </a:prstGeom>
        <a:blipFill dpi="0" rotWithShape="1">
          <a:blip xmlns:r="http://schemas.openxmlformats.org/officeDocument/2006/relationships"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t="8014" b="8014"/>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A2123F-B89D-49EC-AC65-2BCB84BCE86F}">
      <dsp:nvSpPr>
        <dsp:cNvPr id="0" name=""/>
        <dsp:cNvSpPr/>
      </dsp:nvSpPr>
      <dsp:spPr>
        <a:xfrm>
          <a:off x="4421756" y="905651"/>
          <a:ext cx="1156640" cy="462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Sensor Based </a:t>
          </a:r>
        </a:p>
      </dsp:txBody>
      <dsp:txXfrm>
        <a:off x="4421756" y="905651"/>
        <a:ext cx="1156640" cy="462656"/>
      </dsp:txXfrm>
    </dsp:sp>
    <dsp:sp modelId="{FD43BA84-6FA8-4325-B75C-9E49212D769D}">
      <dsp:nvSpPr>
        <dsp:cNvPr id="0" name=""/>
        <dsp:cNvSpPr/>
      </dsp:nvSpPr>
      <dsp:spPr>
        <a:xfrm>
          <a:off x="1342200" y="1657467"/>
          <a:ext cx="520488" cy="520488"/>
        </a:xfrm>
        <a:prstGeom prst="rect">
          <a:avLst/>
        </a:prstGeom>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B8328C-F699-41DB-AD48-CA8B9039C78A}">
      <dsp:nvSpPr>
        <dsp:cNvPr id="0" name=""/>
        <dsp:cNvSpPr/>
      </dsp:nvSpPr>
      <dsp:spPr>
        <a:xfrm>
          <a:off x="1024124" y="2359502"/>
          <a:ext cx="1156640" cy="462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Trending</a:t>
          </a:r>
        </a:p>
      </dsp:txBody>
      <dsp:txXfrm>
        <a:off x="1024124" y="2359502"/>
        <a:ext cx="1156640" cy="462656"/>
      </dsp:txXfrm>
    </dsp:sp>
    <dsp:sp modelId="{AC48168C-0C72-438E-B8B2-C82615FEF82F}">
      <dsp:nvSpPr>
        <dsp:cNvPr id="0" name=""/>
        <dsp:cNvSpPr/>
      </dsp:nvSpPr>
      <dsp:spPr>
        <a:xfrm>
          <a:off x="2701253" y="1657467"/>
          <a:ext cx="520488" cy="520488"/>
        </a:xfrm>
        <a:prstGeom prst="rect">
          <a:avLst/>
        </a:prstGeom>
        <a:blipFill dpi="0" rotWithShape="1">
          <a:blip xmlns:r="http://schemas.openxmlformats.org/officeDocument/2006/relationships" r:embed="rId7">
            <a:duotone>
              <a:schemeClr val="accent1">
                <a:shade val="45000"/>
                <a:satMod val="135000"/>
              </a:schemeClr>
              <a:prstClr val="white"/>
            </a:duotone>
            <a:extLst>
              <a:ext uri="{28A0092B-C50C-407E-A947-70E740481C1C}">
                <a14:useLocalDpi xmlns:a14="http://schemas.microsoft.com/office/drawing/2010/main" val="0"/>
              </a:ext>
            </a:extLst>
          </a:blip>
          <a:srcRect/>
          <a:stretch>
            <a:fillRect l="1687" t="1777" r="1687" b="1777"/>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FE8646-E589-4923-A093-BD9D2792E7AF}">
      <dsp:nvSpPr>
        <dsp:cNvPr id="0" name=""/>
        <dsp:cNvSpPr/>
      </dsp:nvSpPr>
      <dsp:spPr>
        <a:xfrm>
          <a:off x="2383177" y="2359502"/>
          <a:ext cx="1156640" cy="462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Snapshots </a:t>
          </a:r>
        </a:p>
      </dsp:txBody>
      <dsp:txXfrm>
        <a:off x="2383177" y="2359502"/>
        <a:ext cx="1156640" cy="462656"/>
      </dsp:txXfrm>
    </dsp:sp>
    <dsp:sp modelId="{F1B71BA1-1FE1-4127-BAA3-BF8E2FEC50A7}">
      <dsp:nvSpPr>
        <dsp:cNvPr id="0" name=""/>
        <dsp:cNvSpPr/>
      </dsp:nvSpPr>
      <dsp:spPr>
        <a:xfrm>
          <a:off x="4060306" y="1657467"/>
          <a:ext cx="520488" cy="520488"/>
        </a:xfrm>
        <a:prstGeom prst="rect">
          <a:avLst/>
        </a:prstGeom>
        <a:blipFill rotWithShape="1">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6CEE75-B743-40E1-ACFB-9C2B08D8475D}">
      <dsp:nvSpPr>
        <dsp:cNvPr id="0" name=""/>
        <dsp:cNvSpPr/>
      </dsp:nvSpPr>
      <dsp:spPr>
        <a:xfrm>
          <a:off x="3742229" y="2359502"/>
          <a:ext cx="1156640" cy="462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Visualize Current State of Devices </a:t>
          </a:r>
        </a:p>
      </dsp:txBody>
      <dsp:txXfrm>
        <a:off x="3742229" y="2359502"/>
        <a:ext cx="1156640" cy="4626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B71BA1-1FE1-4127-BAA3-BF8E2FEC50A7}">
      <dsp:nvSpPr>
        <dsp:cNvPr id="0" name=""/>
        <dsp:cNvSpPr/>
      </dsp:nvSpPr>
      <dsp:spPr>
        <a:xfrm>
          <a:off x="804752" y="165911"/>
          <a:ext cx="537890" cy="537890"/>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06CEE75-B743-40E1-ACFB-9C2B08D8475D}">
      <dsp:nvSpPr>
        <dsp:cNvPr id="0" name=""/>
        <dsp:cNvSpPr/>
      </dsp:nvSpPr>
      <dsp:spPr>
        <a:xfrm>
          <a:off x="480954" y="867452"/>
          <a:ext cx="1105974" cy="478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noProof="0">
              <a:solidFill>
                <a:srgbClr val="231F20">
                  <a:hueOff val="0"/>
                  <a:satOff val="0"/>
                  <a:lumOff val="0"/>
                  <a:alphaOff val="0"/>
                </a:srgbClr>
              </a:solidFill>
              <a:latin typeface="Arial" panose="020B0604020202020204"/>
              <a:ea typeface="+mn-ea"/>
              <a:cs typeface="+mn-cs"/>
            </a:rPr>
            <a:t>Software Inventory</a:t>
          </a:r>
          <a:endParaRPr lang="en-US" sz="1100" kern="1200">
            <a:solidFill>
              <a:srgbClr val="231F20">
                <a:hueOff val="0"/>
                <a:satOff val="0"/>
                <a:lumOff val="0"/>
                <a:alphaOff val="0"/>
              </a:srgbClr>
            </a:solidFill>
            <a:latin typeface="Arial" panose="020B0604020202020204"/>
            <a:ea typeface="+mn-ea"/>
            <a:cs typeface="+mn-cs"/>
          </a:endParaRPr>
        </a:p>
      </dsp:txBody>
      <dsp:txXfrm>
        <a:off x="480954" y="867452"/>
        <a:ext cx="1105974" cy="478125"/>
      </dsp:txXfrm>
    </dsp:sp>
    <dsp:sp modelId="{FBA00FB8-C240-4935-88BA-07034BF8AB5C}">
      <dsp:nvSpPr>
        <dsp:cNvPr id="0" name=""/>
        <dsp:cNvSpPr/>
      </dsp:nvSpPr>
      <dsp:spPr>
        <a:xfrm>
          <a:off x="2209244" y="165911"/>
          <a:ext cx="537890" cy="537890"/>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9AEE0F-6B68-42EA-B9BB-4C4EA783AE8C}">
      <dsp:nvSpPr>
        <dsp:cNvPr id="0" name=""/>
        <dsp:cNvSpPr/>
      </dsp:nvSpPr>
      <dsp:spPr>
        <a:xfrm>
          <a:off x="1880533" y="885348"/>
          <a:ext cx="1195312" cy="478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solidFill>
                <a:srgbClr val="231F20">
                  <a:hueOff val="0"/>
                  <a:satOff val="0"/>
                  <a:lumOff val="0"/>
                  <a:alphaOff val="0"/>
                </a:srgbClr>
              </a:solidFill>
              <a:latin typeface="Arial" panose="020B0604020202020204"/>
              <a:ea typeface="+mn-ea"/>
              <a:cs typeface="+mn-cs"/>
            </a:rPr>
            <a:t>Spend management</a:t>
          </a:r>
        </a:p>
      </dsp:txBody>
      <dsp:txXfrm>
        <a:off x="1880533" y="885348"/>
        <a:ext cx="1195312" cy="478125"/>
      </dsp:txXfrm>
    </dsp:sp>
    <dsp:sp modelId="{97DA0ED5-CD79-4668-8FBF-DF284F3AF9E9}">
      <dsp:nvSpPr>
        <dsp:cNvPr id="0" name=""/>
        <dsp:cNvSpPr/>
      </dsp:nvSpPr>
      <dsp:spPr>
        <a:xfrm>
          <a:off x="3613736" y="165911"/>
          <a:ext cx="537890" cy="5378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5DC648-AC18-4F4C-A9B3-AE21F542D4DD}">
      <dsp:nvSpPr>
        <dsp:cNvPr id="0" name=""/>
        <dsp:cNvSpPr/>
      </dsp:nvSpPr>
      <dsp:spPr>
        <a:xfrm>
          <a:off x="3285025" y="885348"/>
          <a:ext cx="1195312" cy="478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solidFill>
                <a:srgbClr val="231F20">
                  <a:hueOff val="0"/>
                  <a:satOff val="0"/>
                  <a:lumOff val="0"/>
                  <a:alphaOff val="0"/>
                </a:srgbClr>
              </a:solidFill>
              <a:latin typeface="Arial" panose="020B0604020202020204"/>
              <a:ea typeface="+mn-ea"/>
              <a:cs typeface="+mn-cs"/>
            </a:rPr>
            <a:t>SaaS Usage</a:t>
          </a:r>
        </a:p>
      </dsp:txBody>
      <dsp:txXfrm>
        <a:off x="3285025" y="885348"/>
        <a:ext cx="1195312" cy="478125"/>
      </dsp:txXfrm>
    </dsp:sp>
    <dsp:sp modelId="{5327E06B-7CC3-44FE-8D2C-47A7A6EB7B0C}">
      <dsp:nvSpPr>
        <dsp:cNvPr id="0" name=""/>
        <dsp:cNvSpPr/>
      </dsp:nvSpPr>
      <dsp:spPr>
        <a:xfrm>
          <a:off x="804752" y="1662301"/>
          <a:ext cx="537890" cy="537890"/>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D85DF4-0779-44DB-890C-585DA9DEA9D3}">
      <dsp:nvSpPr>
        <dsp:cNvPr id="0" name=""/>
        <dsp:cNvSpPr/>
      </dsp:nvSpPr>
      <dsp:spPr>
        <a:xfrm>
          <a:off x="476041" y="2381738"/>
          <a:ext cx="1195312" cy="478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solidFill>
                <a:srgbClr val="231F20">
                  <a:hueOff val="0"/>
                  <a:satOff val="0"/>
                  <a:lumOff val="0"/>
                  <a:alphaOff val="0"/>
                </a:srgbClr>
              </a:solidFill>
              <a:latin typeface="Arial" panose="020B0604020202020204"/>
              <a:ea typeface="+mn-ea"/>
              <a:cs typeface="+mn-cs"/>
            </a:rPr>
            <a:t>EOL Software Views </a:t>
          </a:r>
        </a:p>
      </dsp:txBody>
      <dsp:txXfrm>
        <a:off x="476041" y="2381738"/>
        <a:ext cx="1195312" cy="478125"/>
      </dsp:txXfrm>
    </dsp:sp>
    <dsp:sp modelId="{FE824410-FDFA-4084-AB85-E01BCD331DD8}">
      <dsp:nvSpPr>
        <dsp:cNvPr id="0" name=""/>
        <dsp:cNvSpPr/>
      </dsp:nvSpPr>
      <dsp:spPr>
        <a:xfrm>
          <a:off x="2209244" y="1662301"/>
          <a:ext cx="537890" cy="537890"/>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CE4DAA-8FAC-45BA-922D-5EEDEE563FE6}">
      <dsp:nvSpPr>
        <dsp:cNvPr id="0" name=""/>
        <dsp:cNvSpPr/>
      </dsp:nvSpPr>
      <dsp:spPr>
        <a:xfrm>
          <a:off x="1880533" y="2381738"/>
          <a:ext cx="1195312" cy="478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solidFill>
                <a:srgbClr val="231F20">
                  <a:hueOff val="0"/>
                  <a:satOff val="0"/>
                  <a:lumOff val="0"/>
                  <a:alphaOff val="0"/>
                </a:srgbClr>
              </a:solidFill>
              <a:latin typeface="Arial" panose="020B0604020202020204"/>
              <a:ea typeface="+mn-ea"/>
              <a:cs typeface="+mn-cs"/>
            </a:rPr>
            <a:t>Contract management </a:t>
          </a:r>
        </a:p>
      </dsp:txBody>
      <dsp:txXfrm>
        <a:off x="1880533" y="2381738"/>
        <a:ext cx="1195312" cy="478125"/>
      </dsp:txXfrm>
    </dsp:sp>
    <dsp:sp modelId="{8A36CBFB-3F25-45FC-B84C-4B4D924F7D89}">
      <dsp:nvSpPr>
        <dsp:cNvPr id="0" name=""/>
        <dsp:cNvSpPr/>
      </dsp:nvSpPr>
      <dsp:spPr>
        <a:xfrm>
          <a:off x="3613736" y="1662301"/>
          <a:ext cx="537890" cy="537890"/>
        </a:xfrm>
        <a:prstGeom prst="rect">
          <a:avLst/>
        </a:prstGeom>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36EDB9-DC13-4A10-BFE6-9D4032A7384E}">
      <dsp:nvSpPr>
        <dsp:cNvPr id="0" name=""/>
        <dsp:cNvSpPr/>
      </dsp:nvSpPr>
      <dsp:spPr>
        <a:xfrm>
          <a:off x="3285025" y="2381738"/>
          <a:ext cx="1195312" cy="478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solidFill>
                <a:srgbClr val="231F20">
                  <a:hueOff val="0"/>
                  <a:satOff val="0"/>
                  <a:lumOff val="0"/>
                  <a:alphaOff val="0"/>
                </a:srgbClr>
              </a:solidFill>
              <a:latin typeface="Arial" panose="020B0604020202020204"/>
              <a:ea typeface="+mn-ea"/>
              <a:cs typeface="+mn-cs"/>
            </a:rPr>
            <a:t>Reclamation</a:t>
          </a:r>
        </a:p>
      </dsp:txBody>
      <dsp:txXfrm>
        <a:off x="3285025" y="2381738"/>
        <a:ext cx="1195312" cy="4781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316FBE-84D1-44FE-A12F-9EDB6D598A69}">
      <dsp:nvSpPr>
        <dsp:cNvPr id="0" name=""/>
        <dsp:cNvSpPr/>
      </dsp:nvSpPr>
      <dsp:spPr>
        <a:xfrm>
          <a:off x="662674" y="203616"/>
          <a:ext cx="520488" cy="520488"/>
        </a:xfrm>
        <a:prstGeom prst="rect">
          <a:avLst/>
        </a:prstGeom>
        <a:blipFill dpi="0" rotWithShape="1">
          <a:blip xmlns:r="http://schemas.openxmlformats.org/officeDocument/2006/relationships" r:embed="rId1">
            <a:duotone>
              <a:schemeClr val="accent1">
                <a:shade val="45000"/>
                <a:satMod val="135000"/>
              </a:schemeClr>
              <a:prstClr val="white"/>
            </a:duotone>
            <a:extLst>
              <a:ext uri="{28A0092B-C50C-407E-A947-70E740481C1C}">
                <a14:useLocalDpi xmlns:a14="http://schemas.microsoft.com/office/drawing/2010/main" val="0"/>
              </a:ext>
            </a:extLst>
          </a:blip>
          <a:srcRect/>
          <a:stretch>
            <a:fillRect l="132" r="132"/>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4AB139-F29A-4AB5-970B-6B0F30A9A9F6}">
      <dsp:nvSpPr>
        <dsp:cNvPr id="0" name=""/>
        <dsp:cNvSpPr/>
      </dsp:nvSpPr>
      <dsp:spPr>
        <a:xfrm>
          <a:off x="344598" y="905651"/>
          <a:ext cx="1156640" cy="462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Hundreds of stages and bot templates</a:t>
          </a:r>
        </a:p>
      </dsp:txBody>
      <dsp:txXfrm>
        <a:off x="344598" y="905651"/>
        <a:ext cx="1156640" cy="462656"/>
      </dsp:txXfrm>
    </dsp:sp>
    <dsp:sp modelId="{3DCF5C7B-F1FE-4FC0-BC37-98A629009F3C}">
      <dsp:nvSpPr>
        <dsp:cNvPr id="0" name=""/>
        <dsp:cNvSpPr/>
      </dsp:nvSpPr>
      <dsp:spPr>
        <a:xfrm>
          <a:off x="2021726" y="203616"/>
          <a:ext cx="520488" cy="520488"/>
        </a:xfrm>
        <a:prstGeom prst="rect">
          <a:avLst/>
        </a:prstGeom>
        <a:blipFill dpi="0" rotWithShape="1">
          <a:blip xmlns:r="http://schemas.openxmlformats.org/officeDocument/2006/relationships"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7355ED-34E8-4111-A516-868840C96E90}">
      <dsp:nvSpPr>
        <dsp:cNvPr id="0" name=""/>
        <dsp:cNvSpPr/>
      </dsp:nvSpPr>
      <dsp:spPr>
        <a:xfrm>
          <a:off x="1703650" y="905651"/>
          <a:ext cx="1156640" cy="462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Low Code / No Code</a:t>
          </a:r>
        </a:p>
      </dsp:txBody>
      <dsp:txXfrm>
        <a:off x="1703650" y="905651"/>
        <a:ext cx="1156640" cy="462656"/>
      </dsp:txXfrm>
    </dsp:sp>
    <dsp:sp modelId="{ACC9922F-9554-49E1-91D3-975B4B5F36E7}">
      <dsp:nvSpPr>
        <dsp:cNvPr id="0" name=""/>
        <dsp:cNvSpPr/>
      </dsp:nvSpPr>
      <dsp:spPr>
        <a:xfrm>
          <a:off x="3380779" y="203616"/>
          <a:ext cx="520488" cy="520488"/>
        </a:xfrm>
        <a:prstGeom prst="rect">
          <a:avLst/>
        </a:prstGeom>
        <a:blipFill dpi="0" rotWithShape="1">
          <a:blip xmlns:r="http://schemas.openxmlformats.org/officeDocument/2006/relationships"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t="11753" b="11753"/>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2CEFC4-BDC1-4048-B5FA-C9DEF74AF910}">
      <dsp:nvSpPr>
        <dsp:cNvPr id="0" name=""/>
        <dsp:cNvSpPr/>
      </dsp:nvSpPr>
      <dsp:spPr>
        <a:xfrm>
          <a:off x="3062703" y="905651"/>
          <a:ext cx="1156640" cy="462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GB" sz="1100" kern="1200"/>
            <a:t>End-User interaction / Self service</a:t>
          </a:r>
          <a:endParaRPr lang="en-US" sz="1100" kern="1200"/>
        </a:p>
      </dsp:txBody>
      <dsp:txXfrm>
        <a:off x="3062703" y="905651"/>
        <a:ext cx="1156640" cy="462656"/>
      </dsp:txXfrm>
    </dsp:sp>
    <dsp:sp modelId="{BEE9B8B1-623B-40D4-96D4-03A5E3886A26}">
      <dsp:nvSpPr>
        <dsp:cNvPr id="0" name=""/>
        <dsp:cNvSpPr/>
      </dsp:nvSpPr>
      <dsp:spPr>
        <a:xfrm>
          <a:off x="4739832" y="203616"/>
          <a:ext cx="520488" cy="520488"/>
        </a:xfrm>
        <a:prstGeom prst="rect">
          <a:avLst/>
        </a:prstGeom>
        <a:blipFill dpi="0" rotWithShape="1">
          <a:blip xmlns:r="http://schemas.openxmlformats.org/officeDocument/2006/relationships"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A2123F-B89D-49EC-AC65-2BCB84BCE86F}">
      <dsp:nvSpPr>
        <dsp:cNvPr id="0" name=""/>
        <dsp:cNvSpPr/>
      </dsp:nvSpPr>
      <dsp:spPr>
        <a:xfrm>
          <a:off x="4421756" y="905651"/>
          <a:ext cx="1156640" cy="462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Device and People contexts</a:t>
          </a:r>
          <a:endParaRPr lang="en-US" sz="1500" kern="1200"/>
        </a:p>
      </dsp:txBody>
      <dsp:txXfrm>
        <a:off x="4421756" y="905651"/>
        <a:ext cx="1156640" cy="462656"/>
      </dsp:txXfrm>
    </dsp:sp>
    <dsp:sp modelId="{FD43BA84-6FA8-4325-B75C-9E49212D769D}">
      <dsp:nvSpPr>
        <dsp:cNvPr id="0" name=""/>
        <dsp:cNvSpPr/>
      </dsp:nvSpPr>
      <dsp:spPr>
        <a:xfrm>
          <a:off x="352353" y="1745128"/>
          <a:ext cx="520488" cy="520488"/>
        </a:xfrm>
        <a:prstGeom prst="rect">
          <a:avLst/>
        </a:prstGeom>
        <a:blipFill dpi="0" rotWithShape="1">
          <a:blip xmlns:r="http://schemas.openxmlformats.org/officeDocument/2006/relationships" r:embed="rId5">
            <a:duotone>
              <a:schemeClr val="accent1">
                <a:shade val="45000"/>
                <a:satMod val="135000"/>
              </a:schemeClr>
              <a:prstClr val="white"/>
            </a:duotone>
            <a:extLst>
              <a:ext uri="{28A0092B-C50C-407E-A947-70E740481C1C}">
                <a14:useLocalDpi xmlns:a14="http://schemas.microsoft.com/office/drawing/2010/main" val="0"/>
              </a:ext>
            </a:extLst>
          </a:blip>
          <a:srcRect/>
          <a:stretch>
            <a:fillRect l="117" r="117"/>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B8328C-F699-41DB-AD48-CA8B9039C78A}">
      <dsp:nvSpPr>
        <dsp:cNvPr id="0" name=""/>
        <dsp:cNvSpPr/>
      </dsp:nvSpPr>
      <dsp:spPr>
        <a:xfrm>
          <a:off x="0" y="2469568"/>
          <a:ext cx="1156640" cy="462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Inbound and outbound API Integrations</a:t>
          </a:r>
        </a:p>
      </dsp:txBody>
      <dsp:txXfrm>
        <a:off x="0" y="2469568"/>
        <a:ext cx="1156640" cy="462656"/>
      </dsp:txXfrm>
    </dsp:sp>
    <dsp:sp modelId="{AC48168C-0C72-438E-B8B2-C82615FEF82F}">
      <dsp:nvSpPr>
        <dsp:cNvPr id="0" name=""/>
        <dsp:cNvSpPr/>
      </dsp:nvSpPr>
      <dsp:spPr>
        <a:xfrm>
          <a:off x="1801596" y="1740855"/>
          <a:ext cx="520488" cy="520488"/>
        </a:xfrm>
        <a:prstGeom prst="rect">
          <a:avLst/>
        </a:prstGeom>
        <a:blipFill dpi="0" rotWithShape="1">
          <a:blip xmlns:r="http://schemas.openxmlformats.org/officeDocument/2006/relationships" r:embed="rId6">
            <a:duotone>
              <a:schemeClr val="accent1">
                <a:shade val="45000"/>
                <a:satMod val="135000"/>
              </a:schemeClr>
              <a:prstClr val="white"/>
            </a:duotone>
            <a:extLst>
              <a:ext uri="{28A0092B-C50C-407E-A947-70E740481C1C}">
                <a14:useLocalDpi xmlns:a14="http://schemas.microsoft.com/office/drawing/2010/main" val="0"/>
              </a:ext>
            </a:extLst>
          </a:blip>
          <a:srcRect/>
          <a:stretch>
            <a:fillRect t="8014" b="8014"/>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FE8646-E589-4923-A093-BD9D2792E7AF}">
      <dsp:nvSpPr>
        <dsp:cNvPr id="0" name=""/>
        <dsp:cNvSpPr/>
      </dsp:nvSpPr>
      <dsp:spPr>
        <a:xfrm>
          <a:off x="1449652" y="2325635"/>
          <a:ext cx="1156640" cy="462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Actionable surveys with </a:t>
          </a:r>
          <a:r>
            <a:rPr lang="en-US" sz="1100" kern="1200" err="1"/>
            <a:t>GenAI</a:t>
          </a:r>
          <a:r>
            <a:rPr lang="en-US" sz="1100" kern="1200"/>
            <a:t> summarization</a:t>
          </a:r>
        </a:p>
      </dsp:txBody>
      <dsp:txXfrm>
        <a:off x="1449652" y="2325635"/>
        <a:ext cx="1156640" cy="462656"/>
      </dsp:txXfrm>
    </dsp:sp>
    <dsp:sp modelId="{F1B71BA1-1FE1-4127-BAA3-BF8E2FEC50A7}">
      <dsp:nvSpPr>
        <dsp:cNvPr id="0" name=""/>
        <dsp:cNvSpPr/>
      </dsp:nvSpPr>
      <dsp:spPr>
        <a:xfrm>
          <a:off x="3405893" y="1740855"/>
          <a:ext cx="520488" cy="520488"/>
        </a:xfrm>
        <a:prstGeom prst="rect">
          <a:avLst/>
        </a:prstGeom>
        <a:blipFill dpi="0" rotWithShape="1">
          <a:blip xmlns:r="http://schemas.openxmlformats.org/officeDocument/2006/relationships" r:embed="rId7">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6CEE75-B743-40E1-ACFB-9C2B08D8475D}">
      <dsp:nvSpPr>
        <dsp:cNvPr id="0" name=""/>
        <dsp:cNvSpPr/>
      </dsp:nvSpPr>
      <dsp:spPr>
        <a:xfrm>
          <a:off x="3046846" y="2452635"/>
          <a:ext cx="1156640" cy="462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Real-Time, Scheduled or API driven</a:t>
          </a:r>
        </a:p>
      </dsp:txBody>
      <dsp:txXfrm>
        <a:off x="3046846" y="2452635"/>
        <a:ext cx="1156640" cy="462656"/>
      </dsp:txXfrm>
    </dsp:sp>
    <dsp:sp modelId="{5BD50477-7DE4-4D2D-B979-58FDE0435905}">
      <dsp:nvSpPr>
        <dsp:cNvPr id="0" name=""/>
        <dsp:cNvSpPr/>
      </dsp:nvSpPr>
      <dsp:spPr>
        <a:xfrm>
          <a:off x="4739832" y="1657467"/>
          <a:ext cx="520488" cy="520488"/>
        </a:xfrm>
        <a:prstGeom prst="rect">
          <a:avLst/>
        </a:prstGeom>
        <a:blipFill>
          <a:blip xmlns:r="http://schemas.openxmlformats.org/officeDocument/2006/relationships" r:embed="rId8">
            <a:extLst>
              <a:ext uri="{96DAC541-7B7A-43D3-8B79-37D633B846F1}">
                <asvg:svgBlip xmlns:asvg="http://schemas.microsoft.com/office/drawing/2016/SVG/main" r:embed="rId9"/>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D7BA98-7740-4ADE-AED9-853EC2710C7C}">
      <dsp:nvSpPr>
        <dsp:cNvPr id="0" name=""/>
        <dsp:cNvSpPr/>
      </dsp:nvSpPr>
      <dsp:spPr>
        <a:xfrm>
          <a:off x="4421756" y="2359502"/>
          <a:ext cx="1156640" cy="462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App Distribution Content </a:t>
          </a:r>
        </a:p>
      </dsp:txBody>
      <dsp:txXfrm>
        <a:off x="4421756" y="2359502"/>
        <a:ext cx="1156640" cy="46265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CF5C7B-F1FE-4FC0-BC37-98A629009F3C}">
      <dsp:nvSpPr>
        <dsp:cNvPr id="0" name=""/>
        <dsp:cNvSpPr/>
      </dsp:nvSpPr>
      <dsp:spPr>
        <a:xfrm>
          <a:off x="662674" y="203616"/>
          <a:ext cx="520488" cy="520488"/>
        </a:xfrm>
        <a:prstGeom prst="rect">
          <a:avLst/>
        </a:prstGeom>
        <a:blipFill dpi="0" rotWithShape="1">
          <a:blip xmlns:r="http://schemas.openxmlformats.org/officeDocument/2006/relationships" r:embed="rId1">
            <a:duotone>
              <a:srgbClr val="4E0389">
                <a:shade val="45000"/>
                <a:satMod val="135000"/>
              </a:srgbClr>
              <a:prstClr val="white"/>
            </a:duotone>
            <a:extLst>
              <a:ext uri="{28A0092B-C50C-407E-A947-70E740481C1C}">
                <a14:useLocalDpi xmlns:a14="http://schemas.microsoft.com/office/drawing/2010/main" val="0"/>
              </a:ext>
            </a:extLst>
          </a:blip>
          <a:srcRect/>
          <a:stretch>
            <a:fillRect l="1687" t="13986" r="1687" b="13986"/>
          </a:stretch>
        </a:blip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7355ED-34E8-4111-A516-868840C96E90}">
      <dsp:nvSpPr>
        <dsp:cNvPr id="0" name=""/>
        <dsp:cNvSpPr/>
      </dsp:nvSpPr>
      <dsp:spPr>
        <a:xfrm>
          <a:off x="344598" y="905651"/>
          <a:ext cx="1156640" cy="462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Real-Time Data</a:t>
          </a:r>
        </a:p>
      </dsp:txBody>
      <dsp:txXfrm>
        <a:off x="344598" y="905651"/>
        <a:ext cx="1156640" cy="462656"/>
      </dsp:txXfrm>
    </dsp:sp>
    <dsp:sp modelId="{ACC9922F-9554-49E1-91D3-975B4B5F36E7}">
      <dsp:nvSpPr>
        <dsp:cNvPr id="0" name=""/>
        <dsp:cNvSpPr/>
      </dsp:nvSpPr>
      <dsp:spPr>
        <a:xfrm>
          <a:off x="2021726" y="203616"/>
          <a:ext cx="520488" cy="520488"/>
        </a:xfrm>
        <a:prstGeom prst="rect">
          <a:avLst/>
        </a:prstGeom>
        <a:blipFill dpi="0" rotWithShape="1">
          <a:blip xmlns:r="http://schemas.openxmlformats.org/officeDocument/2006/relationships"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t="16151" b="16151"/>
          </a:stretch>
        </a:blipFill>
        <a:ln w="381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02CEFC4-BDC1-4048-B5FA-C9DEF74AF910}">
      <dsp:nvSpPr>
        <dsp:cNvPr id="0" name=""/>
        <dsp:cNvSpPr/>
      </dsp:nvSpPr>
      <dsp:spPr>
        <a:xfrm>
          <a:off x="1703650" y="905651"/>
          <a:ext cx="1156640" cy="462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Remote Control</a:t>
          </a:r>
        </a:p>
      </dsp:txBody>
      <dsp:txXfrm>
        <a:off x="1703650" y="905651"/>
        <a:ext cx="1156640" cy="462656"/>
      </dsp:txXfrm>
    </dsp:sp>
    <dsp:sp modelId="{F1B71BA1-1FE1-4127-BAA3-BF8E2FEC50A7}">
      <dsp:nvSpPr>
        <dsp:cNvPr id="0" name=""/>
        <dsp:cNvSpPr/>
      </dsp:nvSpPr>
      <dsp:spPr>
        <a:xfrm>
          <a:off x="3380779" y="203616"/>
          <a:ext cx="520488" cy="520488"/>
        </a:xfrm>
        <a:prstGeom prst="rect">
          <a:avLst/>
        </a:prstGeom>
        <a:blipFill dpi="0" rotWithShape="1">
          <a:blip xmlns:r="http://schemas.openxmlformats.org/officeDocument/2006/relationships"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l="132" r="132"/>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6CEE75-B743-40E1-ACFB-9C2B08D8475D}">
      <dsp:nvSpPr>
        <dsp:cNvPr id="0" name=""/>
        <dsp:cNvSpPr/>
      </dsp:nvSpPr>
      <dsp:spPr>
        <a:xfrm>
          <a:off x="3062703" y="905651"/>
          <a:ext cx="1156640" cy="462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DEX Score</a:t>
          </a:r>
        </a:p>
      </dsp:txBody>
      <dsp:txXfrm>
        <a:off x="3062703" y="905651"/>
        <a:ext cx="1156640" cy="462656"/>
      </dsp:txXfrm>
    </dsp:sp>
    <dsp:sp modelId="{FD43BA84-6FA8-4325-B75C-9E49212D769D}">
      <dsp:nvSpPr>
        <dsp:cNvPr id="0" name=""/>
        <dsp:cNvSpPr/>
      </dsp:nvSpPr>
      <dsp:spPr>
        <a:xfrm>
          <a:off x="4739832" y="203616"/>
          <a:ext cx="520488" cy="520488"/>
        </a:xfrm>
        <a:prstGeom prst="rect">
          <a:avLst/>
        </a:prstGeom>
        <a:blipFill dpi="0" rotWithShape="1">
          <a:blip xmlns:r="http://schemas.openxmlformats.org/officeDocument/2006/relationships"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l="12368" r="12368"/>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B8328C-F699-41DB-AD48-CA8B9039C78A}">
      <dsp:nvSpPr>
        <dsp:cNvPr id="0" name=""/>
        <dsp:cNvSpPr/>
      </dsp:nvSpPr>
      <dsp:spPr>
        <a:xfrm>
          <a:off x="4421756" y="905651"/>
          <a:ext cx="1156640" cy="462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Password Reset</a:t>
          </a:r>
        </a:p>
      </dsp:txBody>
      <dsp:txXfrm>
        <a:off x="4421756" y="905651"/>
        <a:ext cx="1156640" cy="462656"/>
      </dsp:txXfrm>
    </dsp:sp>
    <dsp:sp modelId="{39316FBE-84D1-44FE-A12F-9EDB6D598A69}">
      <dsp:nvSpPr>
        <dsp:cNvPr id="0" name=""/>
        <dsp:cNvSpPr/>
      </dsp:nvSpPr>
      <dsp:spPr>
        <a:xfrm>
          <a:off x="1342200" y="1657467"/>
          <a:ext cx="520488" cy="520488"/>
        </a:xfrm>
        <a:prstGeom prst="rect">
          <a:avLst/>
        </a:prstGeom>
        <a:blipFill dpi="0" rotWithShape="1">
          <a:blip xmlns:r="http://schemas.openxmlformats.org/officeDocument/2006/relationships" r:embed="rId5">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4AB139-F29A-4AB5-970B-6B0F30A9A9F6}">
      <dsp:nvSpPr>
        <dsp:cNvPr id="0" name=""/>
        <dsp:cNvSpPr/>
      </dsp:nvSpPr>
      <dsp:spPr>
        <a:xfrm>
          <a:off x="1024124" y="2359502"/>
          <a:ext cx="1156640" cy="462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Reboot</a:t>
          </a:r>
        </a:p>
      </dsp:txBody>
      <dsp:txXfrm>
        <a:off x="1024124" y="2359502"/>
        <a:ext cx="1156640" cy="462656"/>
      </dsp:txXfrm>
    </dsp:sp>
    <dsp:sp modelId="{BEE9B8B1-623B-40D4-96D4-03A5E3886A26}">
      <dsp:nvSpPr>
        <dsp:cNvPr id="0" name=""/>
        <dsp:cNvSpPr/>
      </dsp:nvSpPr>
      <dsp:spPr>
        <a:xfrm>
          <a:off x="2701253" y="1657467"/>
          <a:ext cx="520488" cy="520488"/>
        </a:xfrm>
        <a:prstGeom prst="rect">
          <a:avLst/>
        </a:prstGeom>
        <a:blipFill rotWithShape="1">
          <a:blip xmlns:r="http://schemas.openxmlformats.org/officeDocument/2006/relationships" r:embed="rId6">
            <a:duotone>
              <a:srgbClr val="4E0389">
                <a:shade val="45000"/>
                <a:satMod val="135000"/>
              </a:srgbClr>
              <a:prstClr val="white"/>
            </a:duotone>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A2123F-B89D-49EC-AC65-2BCB84BCE86F}">
      <dsp:nvSpPr>
        <dsp:cNvPr id="0" name=""/>
        <dsp:cNvSpPr/>
      </dsp:nvSpPr>
      <dsp:spPr>
        <a:xfrm>
          <a:off x="2383177" y="2359502"/>
          <a:ext cx="1156640" cy="462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Device Actions</a:t>
          </a:r>
        </a:p>
      </dsp:txBody>
      <dsp:txXfrm>
        <a:off x="2383177" y="2359502"/>
        <a:ext cx="1156640" cy="462656"/>
      </dsp:txXfrm>
    </dsp:sp>
    <dsp:sp modelId="{AC48168C-0C72-438E-B8B2-C82615FEF82F}">
      <dsp:nvSpPr>
        <dsp:cNvPr id="0" name=""/>
        <dsp:cNvSpPr/>
      </dsp:nvSpPr>
      <dsp:spPr>
        <a:xfrm>
          <a:off x="4060306" y="1657467"/>
          <a:ext cx="520488" cy="520488"/>
        </a:xfrm>
        <a:prstGeom prst="rect">
          <a:avLst/>
        </a:prstGeom>
        <a:blipFill rotWithShape="1">
          <a:blip xmlns:r="http://schemas.openxmlformats.org/officeDocument/2006/relationships" r:embed="rId7">
            <a:duotone>
              <a:srgbClr val="4E0389">
                <a:shade val="45000"/>
                <a:satMod val="135000"/>
              </a:srgbClr>
              <a:prstClr val="white"/>
            </a:duotone>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FE8646-E589-4923-A093-BD9D2792E7AF}">
      <dsp:nvSpPr>
        <dsp:cNvPr id="0" name=""/>
        <dsp:cNvSpPr/>
      </dsp:nvSpPr>
      <dsp:spPr>
        <a:xfrm>
          <a:off x="3742229" y="2359502"/>
          <a:ext cx="1156640" cy="462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Aggregated Device and People Views</a:t>
          </a:r>
        </a:p>
      </dsp:txBody>
      <dsp:txXfrm>
        <a:off x="3742229" y="2359502"/>
        <a:ext cx="1156640" cy="462656"/>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4F2B56-BB16-4780-8CD1-1E1D3B3DD8EB}" type="datetimeFigureOut">
              <a:t>11/7/2024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BEBC51-51F6-4A8C-A1D0-93B7350884C2}" type="slidenum">
              <a:t>‹#›</a:t>
            </a:fld>
            <a:endParaRPr lang="en-US"/>
          </a:p>
        </p:txBody>
      </p:sp>
    </p:spTree>
    <p:extLst>
      <p:ext uri="{BB962C8B-B14F-4D97-AF65-F5344CB8AC3E}">
        <p14:creationId xmlns:p14="http://schemas.microsoft.com/office/powerpoint/2010/main" val="113010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&lt;OK GUYS – HERE IS THE PUNCHLINE&gt;</a:t>
            </a:r>
          </a:p>
          <a:p>
            <a:endParaRPr lang="en-US"/>
          </a:p>
          <a:p>
            <a:r>
              <a:rPr lang="en-US"/>
              <a:t>We see the convergence of priorities and goals between CIOs and Chief Information Security Officers or CISOs</a:t>
            </a:r>
          </a:p>
          <a:p>
            <a:endParaRPr lang="en-US"/>
          </a:p>
          <a:p>
            <a:r>
              <a:rPr lang="en-US"/>
              <a:t>We’ve been working with both organizations for a long time – and they’ve worked in silo’s historically</a:t>
            </a:r>
          </a:p>
          <a:p>
            <a:endParaRPr lang="en-US"/>
          </a:p>
          <a:p>
            <a:r>
              <a:rPr lang="en-US"/>
              <a:t>And you’ve all felt the pain of that separation of priorities…  But that is rapidly changing</a:t>
            </a:r>
          </a:p>
          <a:p>
            <a:endParaRPr lang="en-US"/>
          </a:p>
          <a:p>
            <a:r>
              <a:rPr lang="en-US"/>
              <a:t>Organizations are now looking for a joining of forces between these organizations to create the best possible IT environments for employees AND the safest </a:t>
            </a:r>
            <a:r>
              <a:rPr lang="en-US" err="1"/>
              <a:t>oveall</a:t>
            </a:r>
            <a:r>
              <a:rPr lang="en-US"/>
              <a:t> </a:t>
            </a:r>
            <a:r>
              <a:rPr lang="en-US" err="1"/>
              <a:t>envinronments</a:t>
            </a:r>
            <a:r>
              <a:rPr lang="en-US"/>
              <a:t> for the enterprise</a:t>
            </a:r>
          </a:p>
          <a:p>
            <a:endParaRPr lang="en-US"/>
          </a:p>
          <a:p>
            <a:r>
              <a:rPr lang="en-US"/>
              <a:t>The combined effort – creates a new level of performance and security that will become competitive advantage for organizations</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6C0BA5-3971-3645-86F9-CC5C47721CE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024813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After the acquisitions and maximizing the functional depth of each of the IT/Security solution pillars we provide – Ivanti is now delivering on the promise of our vision</a:t>
            </a:r>
          </a:p>
          <a:p>
            <a:pPr>
              <a:defRPr/>
            </a:pPr>
            <a:endParaRPr lang="en-US"/>
          </a:p>
          <a:p>
            <a:pPr>
              <a:defRPr/>
            </a:pPr>
            <a:r>
              <a:rPr lang="en-US"/>
              <a:t>Ivanti is now launching the platform that will help you achieve everything we just discussed</a:t>
            </a:r>
            <a:endParaRPr lang="en-US">
              <a:cs typeface="Calibri"/>
            </a:endParaRPr>
          </a:p>
          <a:p>
            <a:pPr>
              <a:defRPr/>
            </a:pPr>
            <a:endParaRPr lang="en-US"/>
          </a:p>
          <a:p>
            <a:pPr>
              <a:defRPr/>
            </a:pPr>
            <a:r>
              <a:rPr lang="en-US"/>
              <a:t>Let’s face a reality – </a:t>
            </a:r>
          </a:p>
          <a:p>
            <a:pPr>
              <a:defRPr/>
            </a:pPr>
            <a:r>
              <a:rPr lang="en-US">
                <a:cs typeface="Calibri"/>
              </a:rPr>
              <a:t>The CRO has </a:t>
            </a:r>
            <a:r>
              <a:rPr lang="en-US" err="1">
                <a:cs typeface="Calibri"/>
              </a:rPr>
              <a:t>Saleforce</a:t>
            </a: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The CFO has SAP</a:t>
            </a:r>
          </a:p>
          <a:p>
            <a:pPr>
              <a:defRPr/>
            </a:pPr>
            <a:r>
              <a:rPr lang="en-US">
                <a:cs typeface="Calibri"/>
              </a:rPr>
              <a:t>The HR executive has Workday</a:t>
            </a:r>
          </a:p>
          <a:p>
            <a:pPr>
              <a:defRPr/>
            </a:pPr>
            <a:r>
              <a:rPr lang="en-US">
                <a:cs typeface="Calibri"/>
              </a:rPr>
              <a:t>What does the CIO or CISO rely on you manage their business?</a:t>
            </a:r>
          </a:p>
          <a:p>
            <a:pPr>
              <a:defRPr/>
            </a:pPr>
            <a:endParaRPr lang="en-US">
              <a:cs typeface="Calibri"/>
            </a:endParaRPr>
          </a:p>
          <a:p>
            <a:pPr>
              <a:defRPr/>
            </a:pPr>
            <a:r>
              <a:rPr lang="en-US">
                <a:cs typeface="Calibri"/>
              </a:rPr>
              <a:t>You’ve had to pull together a dozen, sometimes more, desperate solutions to do your jobs</a:t>
            </a:r>
          </a:p>
          <a:p>
            <a:pPr>
              <a:defRPr/>
            </a:pPr>
            <a:endParaRPr lang="en-US">
              <a:cs typeface="Calibri"/>
            </a:endParaRPr>
          </a:p>
          <a:p>
            <a:pPr>
              <a:defRPr/>
            </a:pPr>
            <a:r>
              <a:rPr lang="en-US">
                <a:cs typeface="Calibri"/>
              </a:rPr>
              <a:t>THAT IS WHAT IS DRIVING US…  WE ARE CREATING THE MARKET’S FIRST COMPREHENSIVE PURPOSE BUILT PLATFORM SOLUTION FOR CIOS AND CISOS</a:t>
            </a:r>
          </a:p>
          <a:p>
            <a:pPr>
              <a:defRPr/>
            </a:pPr>
            <a:endParaRPr lang="en-US"/>
          </a:p>
          <a:p>
            <a:r>
              <a:rPr lang="en-US"/>
              <a:t>&lt;Guys this is moment we’re driving for the “yea, where’s my go-to solution??”&gt;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6C0BA5-3971-3645-86F9-CC5C47721CE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729417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5FD41-CD42-7A00-054F-1AA377A235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EBD680-B0CD-42E9-1B2D-91DF2D01EC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5138B4-6964-E16E-D736-561275F74E17}"/>
              </a:ext>
            </a:extLst>
          </p:cNvPr>
          <p:cNvSpPr>
            <a:spLocks noGrp="1"/>
          </p:cNvSpPr>
          <p:nvPr>
            <p:ph type="body" idx="1"/>
          </p:nvPr>
        </p:nvSpPr>
        <p:spPr/>
        <p:txBody>
          <a:bodyPr/>
          <a:lstStyle/>
          <a:p>
            <a:r>
              <a:rPr lang="en-US"/>
              <a:t>Phil – </a:t>
            </a:r>
          </a:p>
          <a:p>
            <a:r>
              <a:rPr lang="en-US"/>
              <a:t>Enabling the solution packages that support these outcomes is our full portfolio of capabilities, which provide </a:t>
            </a:r>
          </a:p>
          <a:p>
            <a:pPr marL="171450" indent="-171450">
              <a:buFont typeface="Arial" panose="020B0604020202020204" pitchFamily="34" charset="0"/>
              <a:buChar char="•"/>
            </a:pPr>
            <a:r>
              <a:rPr lang="en-US"/>
              <a:t>Core IT service and asset management</a:t>
            </a:r>
          </a:p>
          <a:p>
            <a:pPr marL="171450" indent="-171450">
              <a:buFont typeface="Arial" panose="020B0604020202020204" pitchFamily="34" charset="0"/>
              <a:buChar char="•"/>
            </a:pPr>
            <a:r>
              <a:rPr lang="en-US"/>
              <a:t>Line of Business toolsets to enable customers to extend service management to non‑IT workflows</a:t>
            </a:r>
          </a:p>
          <a:p>
            <a:pPr marL="171450" indent="-171450">
              <a:buFont typeface="Arial" panose="020B0604020202020204" pitchFamily="34" charset="0"/>
              <a:buChar char="•"/>
            </a:pPr>
            <a:r>
              <a:rPr lang="en-US"/>
              <a:t>DEX, AI‑powered machine learning and automation</a:t>
            </a:r>
          </a:p>
          <a:p>
            <a:pPr marL="171450" indent="-171450">
              <a:buFont typeface="Arial" panose="020B0604020202020204" pitchFamily="34" charset="0"/>
              <a:buChar char="•"/>
            </a:pPr>
            <a:r>
              <a:rPr lang="en-US"/>
              <a:t>The ability to deliver </a:t>
            </a:r>
            <a:r>
              <a:rPr lang="en-US" err="1"/>
              <a:t>deliver</a:t>
            </a:r>
            <a:r>
              <a:rPr lang="en-US"/>
              <a:t> intelligent service management across the organization</a:t>
            </a:r>
          </a:p>
        </p:txBody>
      </p:sp>
      <p:sp>
        <p:nvSpPr>
          <p:cNvPr id="4" name="Slide Number Placeholder 3">
            <a:extLst>
              <a:ext uri="{FF2B5EF4-FFF2-40B4-BE49-F238E27FC236}">
                <a16:creationId xmlns:a16="http://schemas.microsoft.com/office/drawing/2014/main" id="{57285DD8-C3BA-883F-5E15-F22BE39CEF7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F8988D-D9D2-44EF-9C0E-1C1AB0E4B33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57276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bf8734775d_0_4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3" name="Google Shape;533;gbf8734775d_0_4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a:ea typeface="ＭＳ Ｐゴシック"/>
              <a:cs typeface="Calibri"/>
            </a:endParaRPr>
          </a:p>
        </p:txBody>
      </p:sp>
    </p:spTree>
    <p:extLst>
      <p:ext uri="{BB962C8B-B14F-4D97-AF65-F5344CB8AC3E}">
        <p14:creationId xmlns:p14="http://schemas.microsoft.com/office/powerpoint/2010/main" val="1069025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solidFill>
                  <a:srgbClr val="000000"/>
                </a:solidFill>
                <a:effectLst/>
                <a:latin typeface="Segoe UI" panose="020B0502040204020203" pitchFamily="34" charset="0"/>
                <a:ea typeface="Segoe UI" panose="020B0502040204020203" pitchFamily="34" charset="0"/>
              </a:rPr>
              <a:t>Endpoint management is definitely shifting.</a:t>
            </a:r>
            <a:br>
              <a:rPr lang="en-US" sz="1800">
                <a:solidFill>
                  <a:srgbClr val="000000"/>
                </a:solidFill>
                <a:effectLst/>
                <a:latin typeface="Segoe UI" panose="020B0502040204020203" pitchFamily="34" charset="0"/>
                <a:ea typeface="Segoe UI" panose="020B0502040204020203" pitchFamily="34" charset="0"/>
              </a:rPr>
            </a:br>
            <a:r>
              <a:rPr lang="en-US" sz="1800">
                <a:solidFill>
                  <a:srgbClr val="000000"/>
                </a:solidFill>
                <a:effectLst/>
                <a:latin typeface="Segoe UI" panose="020B0502040204020203" pitchFamily="34" charset="0"/>
                <a:ea typeface="Segoe UI" panose="020B0502040204020203" pitchFamily="34" charset="0"/>
              </a:rPr>
              <a:t>Actually, this year was the last Gartner Magic Quadrant on Unified Endpoint Management.</a:t>
            </a:r>
            <a:br>
              <a:rPr lang="en-US" sz="1800">
                <a:solidFill>
                  <a:srgbClr val="000000"/>
                </a:solidFill>
                <a:effectLst/>
                <a:latin typeface="Segoe UI" panose="020B0502040204020203" pitchFamily="34" charset="0"/>
                <a:ea typeface="Segoe UI" panose="020B0502040204020203" pitchFamily="34" charset="0"/>
              </a:rPr>
            </a:br>
            <a:r>
              <a:rPr lang="en-US" sz="1800">
                <a:solidFill>
                  <a:srgbClr val="000000"/>
                </a:solidFill>
                <a:effectLst/>
                <a:latin typeface="Segoe UI" panose="020B0502040204020203" pitchFamily="34" charset="0"/>
                <a:ea typeface="Segoe UI" panose="020B0502040204020203" pitchFamily="34" charset="0"/>
              </a:rPr>
              <a:t>It's now evolving into a kind of a new level of what's a combination of secure endpoint or unified endpoint management and digital experience together.</a:t>
            </a:r>
            <a:br>
              <a:rPr lang="en-US" sz="1800">
                <a:solidFill>
                  <a:srgbClr val="000000"/>
                </a:solidFill>
                <a:effectLst/>
                <a:latin typeface="Segoe UI" panose="020B0502040204020203" pitchFamily="34" charset="0"/>
                <a:ea typeface="Segoe UI" panose="020B0502040204020203" pitchFamily="34" charset="0"/>
              </a:rPr>
            </a:br>
            <a:r>
              <a:rPr lang="en-US" sz="1800">
                <a:solidFill>
                  <a:srgbClr val="000000"/>
                </a:solidFill>
                <a:effectLst/>
                <a:latin typeface="Segoe UI" panose="020B0502040204020203" pitchFamily="34" charset="0"/>
                <a:ea typeface="Segoe UI" panose="020B0502040204020203" pitchFamily="34" charset="0"/>
              </a:rPr>
              <a:t>So more and more your endpoint management solution needs to have the management capabilities that have always been there blended with the security capabilities like device compliance, patching, mobile threat defense and other things like that.</a:t>
            </a:r>
            <a:br>
              <a:rPr lang="en-US" sz="1800">
                <a:solidFill>
                  <a:srgbClr val="000000"/>
                </a:solidFill>
                <a:effectLst/>
                <a:latin typeface="Segoe UI" panose="020B0502040204020203" pitchFamily="34" charset="0"/>
                <a:ea typeface="Segoe UI" panose="020B0502040204020203" pitchFamily="34" charset="0"/>
              </a:rPr>
            </a:br>
            <a:r>
              <a:rPr lang="en-US" sz="1800">
                <a:solidFill>
                  <a:srgbClr val="000000"/>
                </a:solidFill>
                <a:effectLst/>
                <a:latin typeface="Segoe UI" panose="020B0502040204020203" pitchFamily="34" charset="0"/>
                <a:ea typeface="Segoe UI" panose="020B0502040204020203" pitchFamily="34" charset="0"/>
              </a:rPr>
              <a:t>Also layered on with the insights and telemetry to let you understand that digital experience and that's where </a:t>
            </a:r>
            <a:r>
              <a:rPr lang="en-US" sz="1800" err="1">
                <a:solidFill>
                  <a:srgbClr val="000000"/>
                </a:solidFill>
                <a:effectLst/>
                <a:latin typeface="Segoe UI" panose="020B0502040204020203" pitchFamily="34" charset="0"/>
                <a:ea typeface="Segoe UI" panose="020B0502040204020203" pitchFamily="34" charset="0"/>
              </a:rPr>
              <a:t>where</a:t>
            </a:r>
            <a:r>
              <a:rPr lang="en-US" sz="1800">
                <a:solidFill>
                  <a:srgbClr val="000000"/>
                </a:solidFill>
                <a:effectLst/>
                <a:latin typeface="Segoe UI" panose="020B0502040204020203" pitchFamily="34" charset="0"/>
                <a:ea typeface="Segoe UI" panose="020B0502040204020203" pitchFamily="34" charset="0"/>
              </a:rPr>
              <a:t> we're shifting to is really combining that you unified endpoint management capability with the endpoint security capabilities and that digital experience on top of it </a:t>
            </a:r>
            <a:endParaRPr lang="en-US"/>
          </a:p>
        </p:txBody>
      </p:sp>
      <p:sp>
        <p:nvSpPr>
          <p:cNvPr id="4" name="Slide Number Placeholder 3"/>
          <p:cNvSpPr>
            <a:spLocks noGrp="1"/>
          </p:cNvSpPr>
          <p:nvPr>
            <p:ph type="sldNum" sz="quarter" idx="5"/>
          </p:nvPr>
        </p:nvSpPr>
        <p:spPr/>
        <p:txBody>
          <a:bodyPr/>
          <a:lstStyle/>
          <a:p>
            <a:fld id="{6A6C0BA5-3971-3645-86F9-CC5C47721CEF}" type="slidenum">
              <a:rPr lang="en-US" smtClean="0"/>
              <a:pPr/>
              <a:t>8</a:t>
            </a:fld>
            <a:endParaRPr lang="en-US"/>
          </a:p>
        </p:txBody>
      </p:sp>
    </p:spTree>
    <p:extLst>
      <p:ext uri="{BB962C8B-B14F-4D97-AF65-F5344CB8AC3E}">
        <p14:creationId xmlns:p14="http://schemas.microsoft.com/office/powerpoint/2010/main" val="413818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Without a DEX solution, these disruptive issues that employees experience are left untreated. Without resolution, they quickly cause disruptions to productivity, user-frustration,  and security risks arise. This all results in a stressed and over-burdened IT team, and increasing exploitable vulnerabilities creating more issues for security. </a:t>
            </a:r>
          </a:p>
          <a:p>
            <a:endParaRPr lang="en-US">
              <a:ea typeface="Calibri"/>
              <a:cs typeface="Calibri"/>
            </a:endParaRPr>
          </a:p>
          <a:p>
            <a:r>
              <a:rPr lang="en-US">
                <a:ea typeface="Calibri"/>
                <a:cs typeface="Calibri"/>
              </a:rPr>
              <a:t>However, with the introduction of DEX, the issue has a different lifecycle. </a:t>
            </a:r>
          </a:p>
          <a:p>
            <a:endParaRPr lang="en-US">
              <a:ea typeface="Calibri"/>
              <a:cs typeface="Calibri"/>
            </a:endParaRPr>
          </a:p>
          <a:p>
            <a:r>
              <a:rPr lang="en-US">
                <a:ea typeface="Calibri"/>
                <a:cs typeface="Calibri"/>
              </a:rPr>
              <a:t>Asymptomatic: The issue exists but isn't necessarily known yet, or not causing disruptions yet. </a:t>
            </a:r>
            <a:r>
              <a:rPr lang="en-US"/>
              <a:t>Discover – surface top causes of device or application performance – device performance, security vulnerability, configuration drift</a:t>
            </a:r>
            <a:endParaRPr lang="en-US">
              <a:cs typeface="Calibri"/>
            </a:endParaRPr>
          </a:p>
          <a:p>
            <a:endParaRPr lang="en-US">
              <a:cs typeface="Calibri"/>
            </a:endParaRPr>
          </a:p>
          <a:p>
            <a:r>
              <a:rPr lang="en-US">
                <a:ea typeface="Calibri"/>
                <a:cs typeface="Calibri"/>
              </a:rPr>
              <a:t>Intervention: With DEX there is immediate intervention, device issues and vulnerabilities are discovered quickly. </a:t>
            </a:r>
            <a:r>
              <a:rPr lang="en-US"/>
              <a:t>Analyze – determine symptoms, root cause, possible resolution- storage, patch missing, no access ….</a:t>
            </a:r>
          </a:p>
          <a:p>
            <a:endParaRPr lang="en-US">
              <a:cs typeface="Calibri"/>
            </a:endParaRPr>
          </a:p>
          <a:p>
            <a:r>
              <a:rPr lang="en-US">
                <a:ea typeface="Calibri"/>
                <a:cs typeface="Calibri"/>
              </a:rPr>
              <a:t>Response: Respond quickly with recommendations and automations that remediate the root cause of the issue. </a:t>
            </a:r>
            <a:r>
              <a:rPr lang="en-US"/>
              <a:t>Recommend – provide recommendations on next best action to remediate issue. Approve – review and execute suggested remediation</a:t>
            </a:r>
            <a:endParaRPr lang="en-US">
              <a:cs typeface="Calibri"/>
            </a:endParaRPr>
          </a:p>
          <a:p>
            <a:r>
              <a:rPr lang="en-US"/>
              <a:t>Automate – initiate automatic remediation – elevate user access, turn on firewall, run user interaction, kickoff workflow</a:t>
            </a:r>
          </a:p>
          <a:p>
            <a:endParaRPr lang="en-US">
              <a:ea typeface="Calibri" panose="020F0502020204030204"/>
              <a:cs typeface="Calibri" panose="020F0502020204030204"/>
            </a:endParaRPr>
          </a:p>
          <a:p>
            <a:r>
              <a:rPr lang="en-US">
                <a:ea typeface="Calibri" panose="020F0502020204030204"/>
                <a:cs typeface="Calibri" panose="020F0502020204030204"/>
              </a:rPr>
              <a:t>Resolution: After the issue is revolved the overall digital experience is improved, IT demand decreases freeing up time to focus on more strategic projects, boosting productivity and security posture. </a:t>
            </a:r>
          </a:p>
          <a:p>
            <a:endParaRPr lang="en-US">
              <a:ea typeface="Calibri" panose="020F0502020204030204"/>
              <a:cs typeface="Calibri" panose="020F0502020204030204"/>
            </a:endParaRPr>
          </a:p>
          <a:p>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0AAB9039-757B-4D97-91B7-F68298CD1F63}" type="slidenum">
              <a:rPr lang="en-US" smtClean="0"/>
              <a:t>9</a:t>
            </a:fld>
            <a:endParaRPr lang="en-US"/>
          </a:p>
        </p:txBody>
      </p:sp>
    </p:spTree>
    <p:extLst>
      <p:ext uri="{BB962C8B-B14F-4D97-AF65-F5344CB8AC3E}">
        <p14:creationId xmlns:p14="http://schemas.microsoft.com/office/powerpoint/2010/main" val="32750872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6A6C0BA5-3971-3645-86F9-CC5C47721CEF}" type="slidenum">
              <a:rPr lang="en-US" smtClean="0"/>
              <a:pPr/>
              <a:t>13</a:t>
            </a:fld>
            <a:endParaRPr lang="en-US" dirty="0"/>
          </a:p>
        </p:txBody>
      </p:sp>
    </p:spTree>
    <p:extLst>
      <p:ext uri="{BB962C8B-B14F-4D97-AF65-F5344CB8AC3E}">
        <p14:creationId xmlns:p14="http://schemas.microsoft.com/office/powerpoint/2010/main" val="1852181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
                <a:srgbClr val="C60000"/>
              </a:buClr>
              <a:buSzTx/>
              <a:buFontTx/>
              <a:buNone/>
              <a:tabLst/>
              <a:defRPr/>
            </a:pPr>
            <a:r>
              <a:rPr kumimoji="0" lang="en-US" sz="1200" b="1" i="0" u="none" strike="noStrike" kern="1200" cap="none" spc="0" normalizeH="0" baseline="0" noProof="0">
                <a:ln>
                  <a:noFill/>
                </a:ln>
                <a:solidFill>
                  <a:srgbClr val="52545A"/>
                </a:solidFill>
                <a:effectLst/>
                <a:uLnTx/>
                <a:uFillTx/>
                <a:latin typeface="Arial" panose="020B0604020202020204" pitchFamily="34" charset="0"/>
                <a:ea typeface="+mn-ea"/>
                <a:cs typeface="+mn-cs"/>
              </a:rPr>
              <a:t>Discovered Software</a:t>
            </a:r>
            <a:r>
              <a:rPr kumimoji="0" lang="en-US" sz="1200" b="0" i="0" u="none" strike="noStrike" kern="1200" cap="none" spc="0" normalizeH="0" baseline="0" noProof="0">
                <a:ln>
                  <a:noFill/>
                </a:ln>
                <a:solidFill>
                  <a:srgbClr val="52545A"/>
                </a:solidFill>
                <a:effectLst/>
                <a:uLnTx/>
                <a:uFillTx/>
                <a:latin typeface="Arial" panose="020B0604020202020204" pitchFamily="34" charset="0"/>
                <a:ea typeface="+mn-ea"/>
                <a:cs typeface="+mn-cs"/>
              </a:rPr>
              <a:t> </a:t>
            </a:r>
            <a:r>
              <a:rPr kumimoji="0" lang="en-US" sz="1200" b="1" i="0" u="none" strike="noStrike" kern="1200" cap="none" spc="0" normalizeH="0" baseline="0" noProof="0">
                <a:ln>
                  <a:noFill/>
                </a:ln>
                <a:solidFill>
                  <a:srgbClr val="52545A"/>
                </a:solidFill>
                <a:effectLst/>
                <a:uLnTx/>
                <a:uFillTx/>
                <a:latin typeface="Arial" panose="020B0604020202020204" pitchFamily="34" charset="0"/>
                <a:ea typeface="+mn-ea"/>
                <a:cs typeface="+mn-cs"/>
              </a:rPr>
              <a:t>Managemen</a:t>
            </a:r>
            <a:r>
              <a:rPr kumimoji="0" lang="en-US" sz="1200" b="0" i="0" u="none" strike="noStrike" kern="1200" cap="none" spc="0" normalizeH="0" baseline="0" noProof="0">
                <a:ln>
                  <a:noFill/>
                </a:ln>
                <a:solidFill>
                  <a:srgbClr val="52545A"/>
                </a:solidFill>
                <a:effectLst/>
                <a:uLnTx/>
                <a:uFillTx/>
                <a:latin typeface="Arial" panose="020B0604020202020204" pitchFamily="34" charset="0"/>
                <a:ea typeface="+mn-ea"/>
                <a:cs typeface="+mn-cs"/>
              </a:rPr>
              <a:t>t </a:t>
            </a:r>
          </a:p>
          <a:p>
            <a:pPr marL="285750" marR="0" lvl="0" indent="-285750" algn="l" defTabSz="914400" rtl="0" eaLnBrk="1" fontAlgn="base" latinLnBrk="0" hangingPunct="1">
              <a:lnSpc>
                <a:spcPct val="100000"/>
              </a:lnSpc>
              <a:spcBef>
                <a:spcPts val="0"/>
              </a:spcBef>
              <a:spcAft>
                <a:spcPts val="0"/>
              </a:spcAft>
              <a:buClr>
                <a:srgbClr val="C60000"/>
              </a:buClr>
              <a:buSzTx/>
              <a:buFont typeface="Arial" panose="020B0604020202020204" pitchFamily="34" charset="0"/>
              <a:buChar char="•"/>
              <a:tabLst/>
              <a:defRPr/>
            </a:pPr>
            <a:r>
              <a:rPr kumimoji="0" lang="en-US" sz="1200" b="0" i="0" u="none" strike="noStrike" kern="1200" cap="none" spc="0" normalizeH="0" baseline="0" noProof="0">
                <a:ln>
                  <a:noFill/>
                </a:ln>
                <a:solidFill>
                  <a:srgbClr val="52545A"/>
                </a:solidFill>
                <a:effectLst/>
                <a:uLnTx/>
                <a:uFillTx/>
                <a:latin typeface="Arial" panose="020B0604020202020204" pitchFamily="34" charset="0"/>
                <a:ea typeface="+mn-ea"/>
                <a:cs typeface="+mn-cs"/>
              </a:rPr>
              <a:t>Product Installations, Normalized against Software Library​ </a:t>
            </a:r>
          </a:p>
          <a:p>
            <a:pPr marL="285750" marR="0" lvl="0" indent="-285750" algn="l" defTabSz="914400" rtl="0" eaLnBrk="1" fontAlgn="base" latinLnBrk="0" hangingPunct="1">
              <a:lnSpc>
                <a:spcPct val="100000"/>
              </a:lnSpc>
              <a:spcBef>
                <a:spcPts val="0"/>
              </a:spcBef>
              <a:spcAft>
                <a:spcPts val="0"/>
              </a:spcAft>
              <a:buClr>
                <a:srgbClr val="C60000"/>
              </a:buClr>
              <a:buSzTx/>
              <a:buFont typeface="Arial" panose="020B0604020202020204" pitchFamily="34" charset="0"/>
              <a:buChar char="•"/>
              <a:tabLst/>
              <a:defRPr/>
            </a:pPr>
            <a:r>
              <a:rPr kumimoji="0" lang="en-US" sz="1200" b="0" i="0" u="none" strike="noStrike" kern="1200" cap="none" spc="0" normalizeH="0" baseline="0" noProof="0">
                <a:ln>
                  <a:noFill/>
                </a:ln>
                <a:solidFill>
                  <a:srgbClr val="52545A"/>
                </a:solidFill>
                <a:effectLst/>
                <a:uLnTx/>
                <a:uFillTx/>
                <a:latin typeface="Arial" panose="020B0604020202020204" pitchFamily="34" charset="0"/>
                <a:ea typeface="+mn-ea"/>
                <a:cs typeface="+mn-cs"/>
              </a:rPr>
              <a:t>Installs, Usage, EOL, Prohibited​, Reclamation</a:t>
            </a:r>
            <a:br>
              <a:rPr kumimoji="0" lang="en-US" sz="1200" b="0" i="0" u="none" strike="noStrike" kern="1200" cap="none" spc="0" normalizeH="0" baseline="0" noProof="0">
                <a:ln>
                  <a:noFill/>
                </a:ln>
                <a:solidFill>
                  <a:srgbClr val="52545A"/>
                </a:solidFill>
                <a:effectLst/>
                <a:uLnTx/>
                <a:uFillTx/>
                <a:latin typeface="Arial" panose="020B0604020202020204" pitchFamily="34" charset="0"/>
                <a:ea typeface="+mn-ea"/>
                <a:cs typeface="+mn-cs"/>
              </a:rPr>
            </a:br>
            <a:endParaRPr kumimoji="0" lang="en-US" sz="1200" b="0" i="0" u="none" strike="noStrike" kern="1200" cap="none" spc="0" normalizeH="0" baseline="0" noProof="0">
              <a:ln>
                <a:noFill/>
              </a:ln>
              <a:solidFill>
                <a:srgbClr val="52545A"/>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ts val="0"/>
              </a:spcBef>
              <a:spcAft>
                <a:spcPts val="0"/>
              </a:spcAft>
              <a:buClr>
                <a:srgbClr val="C60000"/>
              </a:buClr>
              <a:buSzTx/>
              <a:buFontTx/>
              <a:buNone/>
              <a:tabLst/>
              <a:defRPr/>
            </a:pPr>
            <a:r>
              <a:rPr lang="en-US" sz="1200" b="1">
                <a:solidFill>
                  <a:srgbClr val="52545A"/>
                </a:solidFill>
                <a:latin typeface="Arial" panose="020B0604020202020204" pitchFamily="34" charset="0"/>
              </a:rPr>
              <a:t>Software Usage &amp; </a:t>
            </a:r>
            <a:r>
              <a:rPr kumimoji="0" lang="en-US" sz="1200" b="1" i="0" u="none" strike="noStrike" kern="1200" cap="none" spc="0" normalizeH="0" baseline="0" noProof="0">
                <a:ln>
                  <a:noFill/>
                </a:ln>
                <a:solidFill>
                  <a:srgbClr val="52545A"/>
                </a:solidFill>
                <a:effectLst/>
                <a:uLnTx/>
                <a:uFillTx/>
                <a:latin typeface="Arial" panose="020B0604020202020204" pitchFamily="34" charset="0"/>
                <a:ea typeface="+mn-ea"/>
                <a:cs typeface="+mn-cs"/>
              </a:rPr>
              <a:t>Spend Management</a:t>
            </a:r>
          </a:p>
          <a:p>
            <a:pPr marL="285750" marR="0" lvl="0" indent="-285750" algn="l" defTabSz="914400" rtl="0" eaLnBrk="1" fontAlgn="base" latinLnBrk="0" hangingPunct="1">
              <a:lnSpc>
                <a:spcPct val="100000"/>
              </a:lnSpc>
              <a:spcBef>
                <a:spcPts val="0"/>
              </a:spcBef>
              <a:spcAft>
                <a:spcPts val="0"/>
              </a:spcAft>
              <a:buClr>
                <a:srgbClr val="C60000"/>
              </a:buClr>
              <a:buSzTx/>
              <a:buFont typeface="Arial" panose="020B0604020202020204" pitchFamily="34" charset="0"/>
              <a:buChar char="•"/>
              <a:tabLst/>
              <a:defRPr/>
            </a:pPr>
            <a:r>
              <a:rPr kumimoji="0" lang="en-US" sz="1200" b="0" i="0" u="none" strike="noStrike" kern="1200" cap="none" spc="0" normalizeH="0" baseline="0" noProof="0">
                <a:ln>
                  <a:noFill/>
                </a:ln>
                <a:solidFill>
                  <a:srgbClr val="52545A"/>
                </a:solidFill>
                <a:effectLst/>
                <a:uLnTx/>
                <a:uFillTx/>
                <a:latin typeface="Arial" panose="020B0604020202020204" pitchFamily="34" charset="0"/>
                <a:ea typeface="+mn-ea"/>
                <a:cs typeface="+mn-cs"/>
              </a:rPr>
              <a:t>Purchase imports​ (MLS and more)</a:t>
            </a:r>
          </a:p>
          <a:p>
            <a:pPr marL="285750" marR="0" lvl="0" indent="-285750" algn="l" defTabSz="914400" rtl="0" eaLnBrk="1" fontAlgn="base" latinLnBrk="0" hangingPunct="1">
              <a:lnSpc>
                <a:spcPct val="100000"/>
              </a:lnSpc>
              <a:spcBef>
                <a:spcPts val="0"/>
              </a:spcBef>
              <a:spcAft>
                <a:spcPts val="0"/>
              </a:spcAft>
              <a:buClr>
                <a:srgbClr val="C60000"/>
              </a:buClr>
              <a:buSzTx/>
              <a:buFont typeface="Arial" panose="020B0604020202020204" pitchFamily="34" charset="0"/>
              <a:buChar char="•"/>
              <a:tabLst/>
              <a:defRPr/>
            </a:pPr>
            <a:r>
              <a:rPr kumimoji="0" lang="en-US" sz="1200" b="0" i="0" u="none" strike="noStrike" kern="1200" cap="none" spc="0" normalizeH="0" baseline="0" noProof="0">
                <a:ln>
                  <a:noFill/>
                </a:ln>
                <a:solidFill>
                  <a:srgbClr val="52545A"/>
                </a:solidFill>
                <a:effectLst/>
                <a:uLnTx/>
                <a:uFillTx/>
                <a:latin typeface="Arial" panose="020B0604020202020204" pitchFamily="34" charset="0"/>
                <a:ea typeface="+mn-ea"/>
                <a:cs typeface="+mn-cs"/>
              </a:rPr>
              <a:t>SKU Library</a:t>
            </a:r>
          </a:p>
          <a:p>
            <a:pPr marL="285750" marR="0" lvl="0" indent="-285750" algn="l" defTabSz="914400" rtl="0" eaLnBrk="1" fontAlgn="base" latinLnBrk="0" hangingPunct="1">
              <a:lnSpc>
                <a:spcPct val="100000"/>
              </a:lnSpc>
              <a:spcBef>
                <a:spcPts val="0"/>
              </a:spcBef>
              <a:spcAft>
                <a:spcPts val="0"/>
              </a:spcAft>
              <a:buClr>
                <a:srgbClr val="C60000"/>
              </a:buClr>
              <a:buSzTx/>
              <a:buFont typeface="Arial" panose="020B0604020202020204" pitchFamily="34" charset="0"/>
              <a:buChar char="•"/>
              <a:tabLst/>
              <a:defRPr/>
            </a:pPr>
            <a:r>
              <a:rPr kumimoji="0" lang="en-US" sz="1200" b="0" i="0" u="none" strike="noStrike" kern="1200" cap="none" spc="0" normalizeH="0" baseline="0" noProof="0">
                <a:ln>
                  <a:noFill/>
                </a:ln>
                <a:solidFill>
                  <a:srgbClr val="52545A"/>
                </a:solidFill>
                <a:effectLst/>
                <a:uLnTx/>
                <a:uFillTx/>
                <a:latin typeface="Arial" panose="020B0604020202020204" pitchFamily="34" charset="0"/>
                <a:ea typeface="+mn-ea"/>
                <a:cs typeface="+mn-cs"/>
              </a:rPr>
              <a:t>Contract and License Spend Dashboards​, Renewals</a:t>
            </a:r>
          </a:p>
          <a:p>
            <a:pPr marL="285750" marR="0" lvl="0" indent="-285750" algn="l" defTabSz="914400" rtl="0" eaLnBrk="1" fontAlgn="base" latinLnBrk="0" hangingPunct="1">
              <a:lnSpc>
                <a:spcPct val="100000"/>
              </a:lnSpc>
              <a:spcBef>
                <a:spcPts val="0"/>
              </a:spcBef>
              <a:spcAft>
                <a:spcPts val="0"/>
              </a:spcAft>
              <a:buClr>
                <a:srgbClr val="C60000"/>
              </a:buClr>
              <a:buSzTx/>
              <a:buFont typeface="Arial" panose="020B0604020202020204" pitchFamily="34" charset="0"/>
              <a:buChar char="•"/>
              <a:tabLst/>
              <a:defRPr/>
            </a:pPr>
            <a:r>
              <a:rPr kumimoji="0" lang="en-US" sz="1200" b="0" i="0" u="none" strike="noStrike" kern="1200" cap="none" spc="0" normalizeH="0" baseline="0" noProof="0">
                <a:ln>
                  <a:noFill/>
                </a:ln>
                <a:solidFill>
                  <a:srgbClr val="52545A"/>
                </a:solidFill>
                <a:effectLst/>
                <a:uLnTx/>
                <a:uFillTx/>
                <a:latin typeface="Arial" panose="020B0604020202020204" pitchFamily="34" charset="0"/>
                <a:ea typeface="+mn-ea"/>
                <a:cs typeface="+mn-cs"/>
              </a:rPr>
              <a:t>Usage vs Purchase Comparison ​</a:t>
            </a:r>
            <a:br>
              <a:rPr kumimoji="0" lang="en-US" sz="1200" b="0" i="0" u="none" strike="noStrike" kern="1200" cap="none" spc="0" normalizeH="0" baseline="0" noProof="0">
                <a:ln>
                  <a:noFill/>
                </a:ln>
                <a:solidFill>
                  <a:srgbClr val="52545A"/>
                </a:solidFill>
                <a:effectLst/>
                <a:uLnTx/>
                <a:uFillTx/>
                <a:latin typeface="Arial" panose="020B0604020202020204" pitchFamily="34" charset="0"/>
                <a:ea typeface="+mn-ea"/>
                <a:cs typeface="+mn-cs"/>
              </a:rPr>
            </a:br>
            <a:endParaRPr kumimoji="0" lang="en-US" sz="1200" b="0" i="0" u="none" strike="noStrike" kern="1200" cap="none" spc="0" normalizeH="0" baseline="0" noProof="0">
              <a:ln>
                <a:noFill/>
              </a:ln>
              <a:solidFill>
                <a:srgbClr val="52545A"/>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
                <a:srgbClr val="C60000"/>
              </a:buClr>
              <a:buSzTx/>
              <a:buFontTx/>
              <a:buNone/>
              <a:tabLst/>
              <a:defRPr/>
            </a:pPr>
            <a:r>
              <a:rPr kumimoji="0" lang="en-US" sz="1200" b="1" i="0" u="none" strike="noStrike" kern="1200" cap="none" spc="0" normalizeH="0" baseline="0" noProof="0">
                <a:ln>
                  <a:noFill/>
                </a:ln>
                <a:solidFill>
                  <a:srgbClr val="52545A"/>
                </a:solidFill>
                <a:effectLst/>
                <a:uLnTx/>
                <a:uFillTx/>
                <a:latin typeface="Arial" panose="020B0604020202020204"/>
                <a:ea typeface="+mn-ea"/>
                <a:cs typeface="Arial"/>
              </a:rPr>
              <a:t>SaaS</a:t>
            </a:r>
          </a:p>
          <a:p>
            <a:pPr marL="285750" marR="0" lvl="0" indent="-285750" algn="l" defTabSz="914400" rtl="0" eaLnBrk="1" fontAlgn="auto" latinLnBrk="0" hangingPunct="1">
              <a:lnSpc>
                <a:spcPct val="100000"/>
              </a:lnSpc>
              <a:spcBef>
                <a:spcPts val="0"/>
              </a:spcBef>
              <a:spcAft>
                <a:spcPts val="0"/>
              </a:spcAft>
              <a:buClr>
                <a:srgbClr val="C60000"/>
              </a:buClr>
              <a:buSzTx/>
              <a:buFont typeface="Arial" panose="020B0604020202020204" pitchFamily="34" charset="0"/>
              <a:buChar char="•"/>
              <a:tabLst/>
              <a:defRPr/>
            </a:pPr>
            <a:r>
              <a:rPr kumimoji="0" lang="en-US" sz="1200" b="0" i="0" u="none" strike="noStrike" kern="1200" cap="none" spc="0" normalizeH="0" baseline="0" noProof="0">
                <a:ln>
                  <a:noFill/>
                </a:ln>
                <a:solidFill>
                  <a:srgbClr val="52545A"/>
                </a:solidFill>
                <a:effectLst/>
                <a:uLnTx/>
                <a:uFillTx/>
                <a:latin typeface="Arial" panose="020B0604020202020204"/>
                <a:ea typeface="+mn-ea"/>
                <a:cs typeface="Arial"/>
              </a:rPr>
              <a:t>Microsoft, Adobe, SFDC &amp; SSO integration </a:t>
            </a:r>
          </a:p>
          <a:p>
            <a:pPr marL="285750" marR="0" lvl="0" indent="-285750" algn="l" defTabSz="914400" rtl="0" eaLnBrk="1" fontAlgn="auto" latinLnBrk="0" hangingPunct="1">
              <a:lnSpc>
                <a:spcPct val="100000"/>
              </a:lnSpc>
              <a:spcBef>
                <a:spcPts val="0"/>
              </a:spcBef>
              <a:spcAft>
                <a:spcPts val="0"/>
              </a:spcAft>
              <a:buClr>
                <a:srgbClr val="C60000"/>
              </a:buClr>
              <a:buSzTx/>
              <a:buFont typeface="Arial" panose="020B0604020202020204" pitchFamily="34" charset="0"/>
              <a:buChar char="•"/>
              <a:tabLst/>
              <a:defRPr/>
            </a:pPr>
            <a:r>
              <a:rPr kumimoji="0" lang="en-US" sz="1200" b="0" i="0" u="none" strike="noStrike" kern="1200" cap="none" spc="0" normalizeH="0" baseline="0" noProof="0">
                <a:ln>
                  <a:noFill/>
                </a:ln>
                <a:solidFill>
                  <a:srgbClr val="52545A"/>
                </a:solidFill>
                <a:effectLst/>
                <a:uLnTx/>
                <a:uFillTx/>
                <a:latin typeface="Arial" panose="020B0604020202020204"/>
                <a:ea typeface="+mn-ea"/>
                <a:cs typeface="Arial"/>
              </a:rPr>
              <a:t>User and Usage view across any SaaS applications via SSO</a:t>
            </a:r>
          </a:p>
          <a:p>
            <a:pPr marL="285750" marR="0" lvl="0" indent="-285750" algn="l" defTabSz="914400" rtl="0" eaLnBrk="1" fontAlgn="auto" latinLnBrk="0" hangingPunct="1">
              <a:lnSpc>
                <a:spcPct val="100000"/>
              </a:lnSpc>
              <a:spcBef>
                <a:spcPts val="0"/>
              </a:spcBef>
              <a:spcAft>
                <a:spcPts val="0"/>
              </a:spcAft>
              <a:buClr>
                <a:srgbClr val="C60000"/>
              </a:buClr>
              <a:buSzTx/>
              <a:buFont typeface="Arial" panose="020B0604020202020204" pitchFamily="34" charset="0"/>
              <a:buChar char="•"/>
              <a:tabLst/>
              <a:defRPr/>
            </a:pPr>
            <a:r>
              <a:rPr kumimoji="0" lang="en-US" sz="1200" b="0" i="0" u="none" strike="noStrike" kern="1200" cap="none" spc="0" normalizeH="0" baseline="0" noProof="0">
                <a:ln>
                  <a:noFill/>
                </a:ln>
                <a:solidFill>
                  <a:srgbClr val="52545A"/>
                </a:solidFill>
                <a:effectLst/>
                <a:uLnTx/>
                <a:uFillTx/>
                <a:latin typeface="Arial" panose="020B0604020202020204"/>
                <a:ea typeface="+mn-ea"/>
                <a:cs typeface="Arial"/>
              </a:rPr>
              <a:t>Activity &amp; Spend on MS, Adobe &amp; SFDC</a:t>
            </a:r>
            <a:endParaRPr lang="en-US">
              <a:solidFill>
                <a:srgbClr val="000000"/>
              </a:solidFill>
              <a:latin typeface="Arial" panose="020B0604020202020204"/>
            </a:endParaRPr>
          </a:p>
          <a:p>
            <a:pPr defTabSz="931042">
              <a:defRPr/>
            </a:pPr>
            <a:endParaRPr lang="en-US">
              <a:solidFill>
                <a:srgbClr val="000000"/>
              </a:solidFill>
              <a:latin typeface="Arial" panose="020B0604020202020204"/>
            </a:endParaRPr>
          </a:p>
          <a:p>
            <a:pPr defTabSz="931042">
              <a:defRPr/>
            </a:pPr>
            <a:endParaRPr lang="en-US">
              <a:solidFill>
                <a:srgbClr val="000000"/>
              </a:solidFill>
              <a:latin typeface="Arial" panose="020B0604020202020204"/>
            </a:endParaRPr>
          </a:p>
          <a:p>
            <a:pPr defTabSz="931042">
              <a:defRPr/>
            </a:pPr>
            <a:endParaRPr lang="en-US">
              <a:solidFill>
                <a:srgbClr val="000000"/>
              </a:solidFill>
              <a:latin typeface="Arial" panose="020B0604020202020204"/>
            </a:endParaRPr>
          </a:p>
          <a:p>
            <a:pPr defTabSz="931042">
              <a:defRPr/>
            </a:pPr>
            <a:endParaRPr lang="en-US">
              <a:solidFill>
                <a:srgbClr val="000000"/>
              </a:solidFill>
              <a:latin typeface="Arial" panose="020B0604020202020204"/>
            </a:endParaRPr>
          </a:p>
          <a:p>
            <a:pPr defTabSz="931042">
              <a:defRPr/>
            </a:pPr>
            <a:r>
              <a:rPr lang="en-US">
                <a:solidFill>
                  <a:srgbClr val="000000"/>
                </a:solidFill>
                <a:latin typeface="Arial" panose="020B0604020202020204"/>
              </a:rPr>
              <a:t>Intelligent Software Asset and Spend Management.</a:t>
            </a:r>
          </a:p>
          <a:p>
            <a:pPr defTabSz="931042">
              <a:defRPr/>
            </a:pPr>
            <a:r>
              <a:rPr lang="en-US">
                <a:solidFill>
                  <a:srgbClr val="000000"/>
                </a:solidFill>
                <a:latin typeface="Arial" panose="020B0604020202020204"/>
              </a:rPr>
              <a:t>Insight, decision making and action to manage application usage and spend, from Edge to Cloud to Data Center</a:t>
            </a:r>
          </a:p>
          <a:p>
            <a:endParaRPr lang="en-US"/>
          </a:p>
          <a:p>
            <a:pPr defTabSz="931042">
              <a:defRPr/>
            </a:pPr>
            <a:r>
              <a:rPr lang="en-US">
                <a:latin typeface="Arial"/>
              </a:rPr>
              <a:t>Ivanti Neurons for Spend Intelligence instantly provides insights into your software landscape and application spend for on-premises, cloud, and edge environments to help you improve operational speed and asset visibility, utilization, and costs.</a:t>
            </a:r>
            <a:endParaRPr lang="en-US"/>
          </a:p>
          <a:p>
            <a:endParaRPr lang="en-US"/>
          </a:p>
          <a:p>
            <a:pPr defTabSz="931042">
              <a:defRPr/>
            </a:pPr>
            <a:r>
              <a:rPr lang="en-GB" i="1">
                <a:solidFill>
                  <a:srgbClr val="FFFFFF"/>
                </a:solidFill>
                <a:latin typeface="Arial" panose="020B0604020202020204"/>
              </a:rPr>
              <a:t>Use case: In an average month we spend probably about 40 hours of productive time managing vendors, spend and dealing with renewals… For Microsoft EA true-up preparation lasts two months and takes about 120 hours of productive time to validate the numbers. However on a full contract renewal it will take 300+ hours of productive time.”</a:t>
            </a:r>
          </a:p>
          <a:p>
            <a:pPr defTabSz="931042">
              <a:defRPr/>
            </a:pPr>
            <a:r>
              <a:rPr lang="en-GB" i="1">
                <a:solidFill>
                  <a:srgbClr val="FFFFFF"/>
                </a:solidFill>
                <a:latin typeface="Arial" panose="020B0604020202020204"/>
              </a:rPr>
              <a:t>Neurons for Software Intelligence reduces the time and effort significantly.</a:t>
            </a:r>
            <a:endParaRPr lang="en-GB">
              <a:solidFill>
                <a:srgbClr val="FFFFFF"/>
              </a:solidFill>
              <a:latin typeface="Arial" panose="020B0604020202020204"/>
            </a:endParaRP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AB9039-757B-4D97-91B7-F68298CD1F6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619128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Interactive MS teams. Gain insights and feedback from users</a:t>
            </a:r>
          </a:p>
        </p:txBody>
      </p:sp>
      <p:sp>
        <p:nvSpPr>
          <p:cNvPr id="4" name="Slide Number Placeholder 3"/>
          <p:cNvSpPr>
            <a:spLocks noGrp="1"/>
          </p:cNvSpPr>
          <p:nvPr>
            <p:ph type="sldNum" sz="quarter" idx="5"/>
          </p:nvPr>
        </p:nvSpPr>
        <p:spPr/>
        <p:txBody>
          <a:bodyPr/>
          <a:lstStyle/>
          <a:p>
            <a:fld id="{6A6C0BA5-3971-3645-86F9-CC5C47721CEF}" type="slidenum">
              <a:rPr lang="en-US" smtClean="0"/>
              <a:t>17</a:t>
            </a:fld>
            <a:endParaRPr lang="en-US"/>
          </a:p>
        </p:txBody>
      </p:sp>
    </p:spTree>
    <p:extLst>
      <p:ext uri="{BB962C8B-B14F-4D97-AF65-F5344CB8AC3E}">
        <p14:creationId xmlns:p14="http://schemas.microsoft.com/office/powerpoint/2010/main" val="3580392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22 and 23 SE feedback on</a:t>
            </a:r>
          </a:p>
        </p:txBody>
      </p:sp>
      <p:sp>
        <p:nvSpPr>
          <p:cNvPr id="4" name="Slide Number Placeholder 3"/>
          <p:cNvSpPr>
            <a:spLocks noGrp="1"/>
          </p:cNvSpPr>
          <p:nvPr>
            <p:ph type="sldNum" sz="quarter" idx="5"/>
          </p:nvPr>
        </p:nvSpPr>
        <p:spPr/>
        <p:txBody>
          <a:bodyPr/>
          <a:lstStyle/>
          <a:p>
            <a:fld id="{0BBEBC51-51F6-4A8C-A1D0-93B7350884C2}" type="slidenum">
              <a:rPr lang="en-US"/>
              <a:t>19</a:t>
            </a:fld>
            <a:endParaRPr lang="en-US"/>
          </a:p>
        </p:txBody>
      </p:sp>
    </p:spTree>
    <p:extLst>
      <p:ext uri="{BB962C8B-B14F-4D97-AF65-F5344CB8AC3E}">
        <p14:creationId xmlns:p14="http://schemas.microsoft.com/office/powerpoint/2010/main" val="37810312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https://youtu.be/QMan6Lm5gRE</a:t>
            </a:r>
          </a:p>
        </p:txBody>
      </p:sp>
      <p:sp>
        <p:nvSpPr>
          <p:cNvPr id="4" name="Slide Number Placeholder 3"/>
          <p:cNvSpPr>
            <a:spLocks noGrp="1"/>
          </p:cNvSpPr>
          <p:nvPr>
            <p:ph type="sldNum" sz="quarter" idx="5"/>
          </p:nvPr>
        </p:nvSpPr>
        <p:spPr/>
        <p:txBody>
          <a:bodyPr/>
          <a:lstStyle/>
          <a:p>
            <a:fld id="{0AAB9039-757B-4D97-91B7-F68298CD1F63}" type="slidenum">
              <a:rPr lang="en-US" smtClean="0"/>
              <a:t>21</a:t>
            </a:fld>
            <a:endParaRPr lang="en-US"/>
          </a:p>
        </p:txBody>
      </p:sp>
    </p:spTree>
    <p:extLst>
      <p:ext uri="{BB962C8B-B14F-4D97-AF65-F5344CB8AC3E}">
        <p14:creationId xmlns:p14="http://schemas.microsoft.com/office/powerpoint/2010/main" val="2966229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-add app control as additional column </a:t>
            </a:r>
          </a:p>
          <a:p>
            <a:r>
              <a:rPr lang="en-US">
                <a:cs typeface="Calibri"/>
              </a:rPr>
              <a:t>Remove edge replace with AC </a:t>
            </a:r>
          </a:p>
          <a:p>
            <a:endParaRPr lang="en-US">
              <a:cs typeface="Calibri"/>
            </a:endParaRPr>
          </a:p>
        </p:txBody>
      </p:sp>
      <p:sp>
        <p:nvSpPr>
          <p:cNvPr id="4" name="Slide Number Placeholder 3"/>
          <p:cNvSpPr>
            <a:spLocks noGrp="1"/>
          </p:cNvSpPr>
          <p:nvPr>
            <p:ph type="sldNum" sz="quarter" idx="5"/>
          </p:nvPr>
        </p:nvSpPr>
        <p:spPr/>
        <p:txBody>
          <a:bodyPr/>
          <a:lstStyle/>
          <a:p>
            <a:fld id="{0BBEBC51-51F6-4A8C-A1D0-93B7350884C2}" type="slidenum">
              <a:rPr lang="en-US"/>
              <a:t>22</a:t>
            </a:fld>
            <a:endParaRPr lang="en-US"/>
          </a:p>
        </p:txBody>
      </p:sp>
    </p:spTree>
    <p:extLst>
      <p:ext uri="{BB962C8B-B14F-4D97-AF65-F5344CB8AC3E}">
        <p14:creationId xmlns:p14="http://schemas.microsoft.com/office/powerpoint/2010/main" val="1543971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panose="020F0502020204030204"/>
            </a:endParaRPr>
          </a:p>
        </p:txBody>
      </p:sp>
      <p:sp>
        <p:nvSpPr>
          <p:cNvPr id="4" name="Slide Number Placeholder 3"/>
          <p:cNvSpPr>
            <a:spLocks noGrp="1"/>
          </p:cNvSpPr>
          <p:nvPr>
            <p:ph type="sldNum" sz="quarter" idx="5"/>
          </p:nvPr>
        </p:nvSpPr>
        <p:spPr/>
        <p:txBody>
          <a:bodyPr/>
          <a:lstStyle/>
          <a:p>
            <a:fld id="{60A699EA-D27F-4F45-85C7-A7061EC87559}" type="slidenum">
              <a:rPr lang="en-US" smtClean="0"/>
              <a:t>30</a:t>
            </a:fld>
            <a:endParaRPr lang="en-US"/>
          </a:p>
        </p:txBody>
      </p:sp>
    </p:spTree>
    <p:extLst>
      <p:ext uri="{BB962C8B-B14F-4D97-AF65-F5344CB8AC3E}">
        <p14:creationId xmlns:p14="http://schemas.microsoft.com/office/powerpoint/2010/main" val="42108050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11" Type="http://schemas.openxmlformats.org/officeDocument/2006/relationships/image" Target="../media/image19.svg"/><Relationship Id="rId5" Type="http://schemas.openxmlformats.org/officeDocument/2006/relationships/image" Target="../media/image13.sv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svg"/></Relationships>
</file>

<file path=ppt/slideLayouts/_rels/slideLayout3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11" Type="http://schemas.openxmlformats.org/officeDocument/2006/relationships/image" Target="../media/image19.svg"/><Relationship Id="rId5" Type="http://schemas.openxmlformats.org/officeDocument/2006/relationships/image" Target="../media/image13.sv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sv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29.sv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29.sv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29.sv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30.svg"/><Relationship Id="rId7" Type="http://schemas.openxmlformats.org/officeDocument/2006/relationships/image" Target="../media/image32.sv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14.png"/><Relationship Id="rId11" Type="http://schemas.openxmlformats.org/officeDocument/2006/relationships/image" Target="../media/image34.svg"/><Relationship Id="rId5" Type="http://schemas.openxmlformats.org/officeDocument/2006/relationships/image" Target="../media/image31.sv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33.svg"/></Relationships>
</file>

<file path=ppt/slideLayouts/_rels/slideLayout11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30.svg"/><Relationship Id="rId7" Type="http://schemas.openxmlformats.org/officeDocument/2006/relationships/image" Target="../media/image32.sv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14.png"/><Relationship Id="rId11" Type="http://schemas.openxmlformats.org/officeDocument/2006/relationships/image" Target="../media/image34.svg"/><Relationship Id="rId5" Type="http://schemas.openxmlformats.org/officeDocument/2006/relationships/image" Target="../media/image31.sv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33.sv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29.svg"/></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29.svg"/></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29.svg"/></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A">
    <p:bg>
      <p:bgRef idx="1001">
        <a:schemeClr val="bg2"/>
      </p:bgRef>
    </p:bg>
    <p:spTree>
      <p:nvGrpSpPr>
        <p:cNvPr id="1" name=""/>
        <p:cNvGrpSpPr/>
        <p:nvPr/>
      </p:nvGrpSpPr>
      <p:grpSpPr>
        <a:xfrm>
          <a:off x="0" y="0"/>
          <a:ext cx="0" cy="0"/>
          <a:chOff x="0" y="0"/>
          <a:chExt cx="0" cy="0"/>
        </a:xfrm>
      </p:grpSpPr>
      <p:pic>
        <p:nvPicPr>
          <p:cNvPr id="12" name="Picture 11" descr="Background pattern&#10;&#10;Description automatically generated">
            <a:extLst>
              <a:ext uri="{FF2B5EF4-FFF2-40B4-BE49-F238E27FC236}">
                <a16:creationId xmlns:a16="http://schemas.microsoft.com/office/drawing/2014/main" id="{DCB6E877-A9E8-7DB7-BF62-8AFC7CC4C04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1" name="Text Placeholder 5">
            <a:extLst>
              <a:ext uri="{FF2B5EF4-FFF2-40B4-BE49-F238E27FC236}">
                <a16:creationId xmlns:a16="http://schemas.microsoft.com/office/drawing/2014/main" id="{88AF15D1-22A3-C0D9-132F-C6AF989F75F9}"/>
              </a:ext>
            </a:extLst>
          </p:cNvPr>
          <p:cNvSpPr>
            <a:spLocks noGrp="1"/>
          </p:cNvSpPr>
          <p:nvPr>
            <p:ph type="body" sz="quarter" idx="26"/>
          </p:nvPr>
        </p:nvSpPr>
        <p:spPr>
          <a:xfrm>
            <a:off x="620359" y="5213268"/>
            <a:ext cx="6128312" cy="503114"/>
          </a:xfrm>
        </p:spPr>
        <p:txBody>
          <a:bodyPr anchor="ctr">
            <a:noAutofit/>
          </a:bodyPr>
          <a:lstStyle>
            <a:lvl1pPr marL="0" indent="0" algn="l">
              <a:buNone/>
              <a:defRPr sz="1800" b="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pic>
        <p:nvPicPr>
          <p:cNvPr id="14" name="Graphic 13">
            <a:extLst>
              <a:ext uri="{FF2B5EF4-FFF2-40B4-BE49-F238E27FC236}">
                <a16:creationId xmlns:a16="http://schemas.microsoft.com/office/drawing/2014/main" id="{65E78C55-D9F2-75D2-DB7F-CD705583E090}"/>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001009" y="4885602"/>
            <a:ext cx="2286136" cy="801562"/>
          </a:xfrm>
          <a:prstGeom prst="rect">
            <a:avLst/>
          </a:prstGeom>
        </p:spPr>
      </p:pic>
      <p:sp>
        <p:nvSpPr>
          <p:cNvPr id="9" name="Text Placeholder 2">
            <a:extLst>
              <a:ext uri="{FF2B5EF4-FFF2-40B4-BE49-F238E27FC236}">
                <a16:creationId xmlns:a16="http://schemas.microsoft.com/office/drawing/2014/main" id="{3C9F517C-C178-F2D3-B4ED-6501D88D3F11}"/>
              </a:ext>
            </a:extLst>
          </p:cNvPr>
          <p:cNvSpPr>
            <a:spLocks noGrp="1"/>
          </p:cNvSpPr>
          <p:nvPr>
            <p:ph type="body" sz="quarter" idx="27" hasCustomPrompt="1"/>
          </p:nvPr>
        </p:nvSpPr>
        <p:spPr>
          <a:xfrm>
            <a:off x="620713" y="800100"/>
            <a:ext cx="10961687" cy="3792538"/>
          </a:xfrm>
        </p:spPr>
        <p:txBody>
          <a:bodyPr/>
          <a:lstStyle>
            <a:lvl1pPr>
              <a:defRPr sz="5000"/>
            </a:lvl1pPr>
            <a:lvl2pPr>
              <a:defRPr sz="2800"/>
            </a:lvl2pPr>
            <a:lvl3pPr>
              <a:defRPr sz="2800"/>
            </a:lvl3pPr>
            <a:lvl4pPr>
              <a:defRPr sz="2800"/>
            </a:lvl4pPr>
            <a:lvl5pPr>
              <a:defRPr sz="2800"/>
            </a:lvl5pPr>
          </a:lstStyle>
          <a:p>
            <a:r>
              <a:rPr lang="en-US"/>
              <a:t>Presentation title</a:t>
            </a:r>
          </a:p>
        </p:txBody>
      </p:sp>
    </p:spTree>
    <p:extLst>
      <p:ext uri="{BB962C8B-B14F-4D97-AF65-F5344CB8AC3E}">
        <p14:creationId xmlns:p14="http://schemas.microsoft.com/office/powerpoint/2010/main" val="44840392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 A">
    <p:bg>
      <p:bgRef idx="1001">
        <a:schemeClr val="bg2"/>
      </p:bgRef>
    </p:bg>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14465EFB-EE7E-FD81-AF87-52D42553F7E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ext Placeholder 5">
            <a:extLst>
              <a:ext uri="{FF2B5EF4-FFF2-40B4-BE49-F238E27FC236}">
                <a16:creationId xmlns:a16="http://schemas.microsoft.com/office/drawing/2014/main" id="{28E99C48-80D4-9A67-4E65-FA80D1A2891C}"/>
              </a:ext>
            </a:extLst>
          </p:cNvPr>
          <p:cNvSpPr>
            <a:spLocks noGrp="1"/>
          </p:cNvSpPr>
          <p:nvPr>
            <p:ph type="body" sz="quarter" idx="26"/>
          </p:nvPr>
        </p:nvSpPr>
        <p:spPr>
          <a:xfrm>
            <a:off x="620359" y="5213268"/>
            <a:ext cx="6128312" cy="503114"/>
          </a:xfrm>
        </p:spPr>
        <p:txBody>
          <a:bodyPr anchor="ctr">
            <a:noAutofit/>
          </a:bodyPr>
          <a:lstStyle>
            <a:lvl1pPr marL="0" indent="0" algn="l">
              <a:buNone/>
              <a:defRPr sz="1800" b="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pic>
        <p:nvPicPr>
          <p:cNvPr id="14" name="Graphic 13">
            <a:extLst>
              <a:ext uri="{FF2B5EF4-FFF2-40B4-BE49-F238E27FC236}">
                <a16:creationId xmlns:a16="http://schemas.microsoft.com/office/drawing/2014/main" id="{5D43272D-A8B2-0AA8-5C72-1BB24A2EB07E}"/>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001009" y="4885602"/>
            <a:ext cx="2286136" cy="801562"/>
          </a:xfrm>
          <a:prstGeom prst="rect">
            <a:avLst/>
          </a:prstGeom>
        </p:spPr>
      </p:pic>
      <p:sp>
        <p:nvSpPr>
          <p:cNvPr id="8" name="Text Placeholder 2">
            <a:extLst>
              <a:ext uri="{FF2B5EF4-FFF2-40B4-BE49-F238E27FC236}">
                <a16:creationId xmlns:a16="http://schemas.microsoft.com/office/drawing/2014/main" id="{24F3822E-1101-B2F2-583B-E14C5138ED9B}"/>
              </a:ext>
            </a:extLst>
          </p:cNvPr>
          <p:cNvSpPr>
            <a:spLocks noGrp="1"/>
          </p:cNvSpPr>
          <p:nvPr>
            <p:ph type="body" sz="quarter" idx="27" hasCustomPrompt="1"/>
          </p:nvPr>
        </p:nvSpPr>
        <p:spPr>
          <a:xfrm>
            <a:off x="620713" y="800100"/>
            <a:ext cx="10961687" cy="3792538"/>
          </a:xfrm>
        </p:spPr>
        <p:txBody>
          <a:bodyPr/>
          <a:lstStyle>
            <a:lvl1pPr>
              <a:defRPr sz="5000"/>
            </a:lvl1pPr>
            <a:lvl2pPr>
              <a:defRPr sz="2800"/>
            </a:lvl2pPr>
            <a:lvl3pPr>
              <a:defRPr sz="2800"/>
            </a:lvl3pPr>
            <a:lvl4pPr>
              <a:defRPr sz="2800"/>
            </a:lvl4pPr>
            <a:lvl5pPr>
              <a:defRPr sz="2800"/>
            </a:lvl5pPr>
          </a:lstStyle>
          <a:p>
            <a:r>
              <a:rPr lang="en-US"/>
              <a:t>Presentation title</a:t>
            </a:r>
          </a:p>
        </p:txBody>
      </p:sp>
    </p:spTree>
    <p:extLst>
      <p:ext uri="{BB962C8B-B14F-4D97-AF65-F5344CB8AC3E}">
        <p14:creationId xmlns:p14="http://schemas.microsoft.com/office/powerpoint/2010/main" val="2293784218"/>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B">
    <p:bg>
      <p:bgRef idx="1001">
        <a:schemeClr val="bg2"/>
      </p:bgRef>
    </p:bg>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447FDC01-C1CE-45DA-1E15-0F0410FC5BB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ext Placeholder 5">
            <a:extLst>
              <a:ext uri="{FF2B5EF4-FFF2-40B4-BE49-F238E27FC236}">
                <a16:creationId xmlns:a16="http://schemas.microsoft.com/office/drawing/2014/main" id="{724CAC35-4A7C-0CF7-EB3E-2916D84FC312}"/>
              </a:ext>
            </a:extLst>
          </p:cNvPr>
          <p:cNvSpPr>
            <a:spLocks noGrp="1"/>
          </p:cNvSpPr>
          <p:nvPr>
            <p:ph type="body" sz="quarter" idx="26"/>
          </p:nvPr>
        </p:nvSpPr>
        <p:spPr>
          <a:xfrm>
            <a:off x="620359" y="5213268"/>
            <a:ext cx="6128312" cy="503114"/>
          </a:xfrm>
        </p:spPr>
        <p:txBody>
          <a:bodyPr anchor="ctr">
            <a:noAutofit/>
          </a:bodyPr>
          <a:lstStyle>
            <a:lvl1pPr marL="0" indent="0" algn="l">
              <a:buNone/>
              <a:defRPr sz="1800" b="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pic>
        <p:nvPicPr>
          <p:cNvPr id="14" name="Graphic 13">
            <a:extLst>
              <a:ext uri="{FF2B5EF4-FFF2-40B4-BE49-F238E27FC236}">
                <a16:creationId xmlns:a16="http://schemas.microsoft.com/office/drawing/2014/main" id="{0C58E7BA-8C7E-4FD7-CF66-344059D3185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001009" y="4885602"/>
            <a:ext cx="2286136" cy="801562"/>
          </a:xfrm>
          <a:prstGeom prst="rect">
            <a:avLst/>
          </a:prstGeom>
        </p:spPr>
      </p:pic>
      <p:sp>
        <p:nvSpPr>
          <p:cNvPr id="8" name="Text Placeholder 2">
            <a:extLst>
              <a:ext uri="{FF2B5EF4-FFF2-40B4-BE49-F238E27FC236}">
                <a16:creationId xmlns:a16="http://schemas.microsoft.com/office/drawing/2014/main" id="{A0B2EAD8-D307-3EA1-8B5F-6E4574348C89}"/>
              </a:ext>
            </a:extLst>
          </p:cNvPr>
          <p:cNvSpPr>
            <a:spLocks noGrp="1"/>
          </p:cNvSpPr>
          <p:nvPr>
            <p:ph type="body" sz="quarter" idx="27" hasCustomPrompt="1"/>
          </p:nvPr>
        </p:nvSpPr>
        <p:spPr>
          <a:xfrm>
            <a:off x="620713" y="800100"/>
            <a:ext cx="10961687" cy="3792538"/>
          </a:xfrm>
        </p:spPr>
        <p:txBody>
          <a:bodyPr/>
          <a:lstStyle>
            <a:lvl1pPr>
              <a:defRPr sz="5000"/>
            </a:lvl1pPr>
            <a:lvl2pPr>
              <a:defRPr sz="2800"/>
            </a:lvl2pPr>
            <a:lvl3pPr>
              <a:defRPr sz="2800"/>
            </a:lvl3pPr>
            <a:lvl4pPr>
              <a:defRPr sz="2800"/>
            </a:lvl4pPr>
            <a:lvl5pPr>
              <a:defRPr sz="2800"/>
            </a:lvl5pPr>
          </a:lstStyle>
          <a:p>
            <a:r>
              <a:rPr lang="en-US"/>
              <a:t>Presentation title</a:t>
            </a:r>
          </a:p>
        </p:txBody>
      </p:sp>
    </p:spTree>
    <p:extLst>
      <p:ext uri="{BB962C8B-B14F-4D97-AF65-F5344CB8AC3E}">
        <p14:creationId xmlns:p14="http://schemas.microsoft.com/office/powerpoint/2010/main" val="47549379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Blank - Nothin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204636"/>
      </p:ext>
    </p:extLst>
  </p:cSld>
  <p:clrMapOvr>
    <a:masterClrMapping/>
  </p:clrMapOvr>
  <p:extLst>
    <p:ext uri="{DCECCB84-F9BA-43D5-87BE-67443E8EF086}">
      <p15:sldGuideLst xmlns:p15="http://schemas.microsoft.com/office/powerpoint/2012/main">
        <p15:guide id="1" pos="38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Agenda - B">
    <p:bg>
      <p:bgRef idx="1001">
        <a:schemeClr val="bg1"/>
      </p:bgRef>
    </p:bg>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1BF0EF54-E52F-FA11-56E1-25148F8B137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sp>
        <p:nvSpPr>
          <p:cNvPr id="4" name="Text Placeholder 6">
            <a:extLst>
              <a:ext uri="{FF2B5EF4-FFF2-40B4-BE49-F238E27FC236}">
                <a16:creationId xmlns:a16="http://schemas.microsoft.com/office/drawing/2014/main" id="{6434D2BC-84CA-BC4C-B24C-110E93E4C840}"/>
              </a:ext>
            </a:extLst>
          </p:cNvPr>
          <p:cNvSpPr>
            <a:spLocks noGrp="1"/>
          </p:cNvSpPr>
          <p:nvPr>
            <p:ph type="body" sz="quarter" idx="16" hasCustomPrompt="1"/>
          </p:nvPr>
        </p:nvSpPr>
        <p:spPr>
          <a:xfrm>
            <a:off x="609600" y="3126425"/>
            <a:ext cx="4772025" cy="605150"/>
          </a:xfrm>
        </p:spPr>
        <p:txBody>
          <a:bodyPr anchor="ctr">
            <a:noAutofit/>
          </a:bodyPr>
          <a:lstStyle>
            <a:lvl1pPr marL="0" indent="0" algn="ctr">
              <a:buFontTx/>
              <a:buNone/>
              <a:defRPr sz="4200" b="1" i="0">
                <a:solidFill>
                  <a:schemeClr val="bg1"/>
                </a:solidFill>
                <a:latin typeface="Arial" panose="020B0604020202020204" pitchFamily="34" charset="0"/>
                <a:cs typeface="Arial" panose="020B0604020202020204" pitchFamily="34" charset="0"/>
              </a:defRPr>
            </a:lvl1pPr>
          </a:lstStyle>
          <a:p>
            <a:r>
              <a:rPr lang="en-US"/>
              <a:t>Agenda</a:t>
            </a:r>
          </a:p>
        </p:txBody>
      </p:sp>
      <p:sp>
        <p:nvSpPr>
          <p:cNvPr id="8" name="Text Placeholder 2">
            <a:extLst>
              <a:ext uri="{FF2B5EF4-FFF2-40B4-BE49-F238E27FC236}">
                <a16:creationId xmlns:a16="http://schemas.microsoft.com/office/drawing/2014/main" id="{F796A067-9A0D-C4B5-E137-CBAB200950D3}"/>
              </a:ext>
            </a:extLst>
          </p:cNvPr>
          <p:cNvSpPr>
            <a:spLocks noGrp="1"/>
          </p:cNvSpPr>
          <p:nvPr>
            <p:ph type="body" sz="quarter" idx="19" hasCustomPrompt="1"/>
          </p:nvPr>
        </p:nvSpPr>
        <p:spPr>
          <a:xfrm>
            <a:off x="6096000" y="952500"/>
            <a:ext cx="4772025" cy="5001260"/>
          </a:xfrm>
        </p:spPr>
        <p:txBody>
          <a:bodyPr anchor="ctr">
            <a:noAutofit/>
          </a:bodyPr>
          <a:lstStyle>
            <a:lvl1pPr marL="0" marR="0" indent="0" algn="l" defTabSz="914400" rtl="0" eaLnBrk="1" fontAlgn="auto" latinLnBrk="0" hangingPunct="1">
              <a:lnSpc>
                <a:spcPct val="100000"/>
              </a:lnSpc>
              <a:spcBef>
                <a:spcPts val="1000"/>
              </a:spcBef>
              <a:spcAft>
                <a:spcPts val="0"/>
              </a:spcAft>
              <a:buClrTx/>
              <a:buSzTx/>
              <a:buFont typeface="Wingdings" pitchFamily="2" charset="2"/>
              <a:buNone/>
              <a:tabLst>
                <a:tab pos="852488" algn="l"/>
              </a:tabLst>
              <a:defRPr b="1">
                <a:solidFill>
                  <a:schemeClr val="bg1"/>
                </a:solidFill>
              </a:defRPr>
            </a:lvl1pPr>
            <a:lvl2pPr marL="0" indent="0" algn="l">
              <a:buFont typeface="Wingdings" pitchFamily="2" charset="2"/>
              <a:buChar char="§"/>
              <a:defRPr b="0">
                <a:solidFill>
                  <a:schemeClr val="bg1"/>
                </a:solidFill>
              </a:defRPr>
            </a:lvl2pPr>
            <a:lvl3pPr marL="914400" indent="0" algn="l">
              <a:buFont typeface="Wingdings" pitchFamily="2" charset="2"/>
              <a:buChar char="§"/>
              <a:defRPr b="0">
                <a:solidFill>
                  <a:schemeClr val="bg1"/>
                </a:solidFill>
              </a:defRPr>
            </a:lvl3pPr>
            <a:lvl4pPr marL="1371600" indent="0" algn="l">
              <a:buFont typeface="Wingdings" pitchFamily="2" charset="2"/>
              <a:buChar char="§"/>
              <a:defRPr b="0">
                <a:solidFill>
                  <a:schemeClr val="bg1"/>
                </a:solidFill>
              </a:defRPr>
            </a:lvl4pPr>
            <a:lvl5pPr marL="1828800" indent="0" algn="l">
              <a:buFont typeface="Wingdings" pitchFamily="2" charset="2"/>
              <a:buChar char="§"/>
              <a:defRPr b="0">
                <a:solidFill>
                  <a:schemeClr val="bg1"/>
                </a:solidFill>
              </a:defRPr>
            </a:lvl5pPr>
            <a:lvl6pPr marL="1716088" indent="-857250">
              <a:tabLst/>
              <a:defRPr>
                <a:solidFill>
                  <a:schemeClr val="bg1"/>
                </a:solidFill>
              </a:defRPr>
            </a:lvl6pPr>
            <a:lvl7pPr>
              <a:defRPr>
                <a:solidFill>
                  <a:schemeClr val="bg1"/>
                </a:solidFill>
              </a:defRPr>
            </a:lvl7pPr>
            <a:lvl8pPr>
              <a:defRPr>
                <a:solidFill>
                  <a:schemeClr val="bg1"/>
                </a:solidFill>
              </a:defRPr>
            </a:lvl8pPr>
            <a:lvl9pPr>
              <a:buFont typeface="Wingdings" pitchFamily="2" charset="2"/>
              <a:buChar char="§"/>
              <a:defRPr>
                <a:solidFill>
                  <a:schemeClr val="bg1"/>
                </a:solidFill>
              </a:defRPr>
            </a:lvl9pPr>
          </a:lstStyle>
          <a:p>
            <a:pPr marL="342900" marR="0" lvl="0" indent="-342900" algn="l" defTabSz="914400" rtl="0" eaLnBrk="1" fontAlgn="auto" latinLnBrk="0" hangingPunct="1">
              <a:lnSpc>
                <a:spcPct val="90000"/>
              </a:lnSpc>
              <a:spcBef>
                <a:spcPts val="1000"/>
              </a:spcBef>
              <a:spcAft>
                <a:spcPts val="0"/>
              </a:spcAft>
              <a:buClrTx/>
              <a:buSzTx/>
              <a:tabLst/>
              <a:defRPr/>
            </a:pPr>
            <a:r>
              <a:rPr lang="en-US"/>
              <a:t>Items to be discussed</a:t>
            </a:r>
          </a:p>
        </p:txBody>
      </p:sp>
      <p:sp>
        <p:nvSpPr>
          <p:cNvPr id="5" name="TextBox 4">
            <a:extLst>
              <a:ext uri="{FF2B5EF4-FFF2-40B4-BE49-F238E27FC236}">
                <a16:creationId xmlns:a16="http://schemas.microsoft.com/office/drawing/2014/main" id="{D9FF3C75-9137-574B-B2AF-30D82D3219DA}"/>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cs typeface="Arial" panose="020B0604020202020204" pitchFamily="34" charset="0"/>
              </a:rPr>
              <a:t>Copyright © </a:t>
            </a:r>
            <a:fld id="{38EE0064-B099-0C4E-88EE-2AD5687BA263}" type="datetimeyyyy">
              <a:rPr lang="en-US" sz="800" smtClean="0">
                <a:solidFill>
                  <a:schemeClr val="bg1"/>
                </a:solidFill>
                <a:cs typeface="Arial" panose="020B0604020202020204" pitchFamily="34" charset="0"/>
              </a:rPr>
              <a:t>2024</a:t>
            </a:fld>
            <a:r>
              <a:rPr lang="en-US" sz="800">
                <a:solidFill>
                  <a:schemeClr val="bg1"/>
                </a:solidFill>
                <a:cs typeface="Arial" panose="020B0604020202020204" pitchFamily="34" charset="0"/>
              </a:rPr>
              <a:t> Ivanti. All rights reserved.</a:t>
            </a:r>
          </a:p>
        </p:txBody>
      </p:sp>
    </p:spTree>
    <p:extLst>
      <p:ext uri="{BB962C8B-B14F-4D97-AF65-F5344CB8AC3E}">
        <p14:creationId xmlns:p14="http://schemas.microsoft.com/office/powerpoint/2010/main" val="428908166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guide id="7" orient="horz" pos="600">
          <p15:clr>
            <a:srgbClr val="FBAE40"/>
          </p15:clr>
        </p15:guide>
        <p15:guide id="8" pos="50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genda - A">
    <p:bg>
      <p:bgRef idx="1001">
        <a:schemeClr val="bg1"/>
      </p:bgRef>
    </p:bg>
    <p:spTree>
      <p:nvGrpSpPr>
        <p:cNvPr id="1" name=""/>
        <p:cNvGrpSpPr/>
        <p:nvPr/>
      </p:nvGrpSpPr>
      <p:grpSpPr>
        <a:xfrm>
          <a:off x="0" y="0"/>
          <a:ext cx="0" cy="0"/>
          <a:chOff x="0" y="0"/>
          <a:chExt cx="0" cy="0"/>
        </a:xfrm>
      </p:grpSpPr>
      <p:pic>
        <p:nvPicPr>
          <p:cNvPr id="8" name="Picture 7" descr="Background pattern&#10;&#10;Description automatically generated">
            <a:extLst>
              <a:ext uri="{FF2B5EF4-FFF2-40B4-BE49-F238E27FC236}">
                <a16:creationId xmlns:a16="http://schemas.microsoft.com/office/drawing/2014/main" id="{CD7CC067-34A2-6D98-1D2D-75183AB49A5F}"/>
              </a:ext>
            </a:extLst>
          </p:cNvPr>
          <p:cNvPicPr>
            <a:picLocks noChangeAspect="1"/>
          </p:cNvPicPr>
          <p:nvPr userDrawn="1"/>
        </p:nvPicPr>
        <p:blipFill>
          <a:blip r:embed="rId2"/>
          <a:stretch>
            <a:fillRect/>
          </a:stretch>
        </p:blipFill>
        <p:spPr>
          <a:xfrm rot="10800000">
            <a:off x="0" y="0"/>
            <a:ext cx="12192000" cy="6858000"/>
          </a:xfrm>
          <a:prstGeom prst="rect">
            <a:avLst/>
          </a:prstGeom>
        </p:spPr>
      </p:pic>
      <p:sp>
        <p:nvSpPr>
          <p:cNvPr id="4" name="Text Placeholder 6">
            <a:extLst>
              <a:ext uri="{FF2B5EF4-FFF2-40B4-BE49-F238E27FC236}">
                <a16:creationId xmlns:a16="http://schemas.microsoft.com/office/drawing/2014/main" id="{6434D2BC-84CA-BC4C-B24C-110E93E4C840}"/>
              </a:ext>
            </a:extLst>
          </p:cNvPr>
          <p:cNvSpPr>
            <a:spLocks noGrp="1"/>
          </p:cNvSpPr>
          <p:nvPr>
            <p:ph type="body" sz="quarter" idx="16" hasCustomPrompt="1"/>
          </p:nvPr>
        </p:nvSpPr>
        <p:spPr>
          <a:xfrm>
            <a:off x="609600" y="3127248"/>
            <a:ext cx="4772025" cy="605150"/>
          </a:xfrm>
        </p:spPr>
        <p:txBody>
          <a:bodyPr anchor="ctr">
            <a:noAutofit/>
          </a:bodyPr>
          <a:lstStyle>
            <a:lvl1pPr marL="0" indent="0" algn="ctr">
              <a:buFontTx/>
              <a:buNone/>
              <a:defRPr sz="4200" b="1" i="0">
                <a:solidFill>
                  <a:schemeClr val="bg1"/>
                </a:solidFill>
                <a:latin typeface="Arial" panose="020B0604020202020204" pitchFamily="34" charset="0"/>
                <a:cs typeface="Arial" panose="020B0604020202020204" pitchFamily="34" charset="0"/>
              </a:defRPr>
            </a:lvl1pPr>
          </a:lstStyle>
          <a:p>
            <a:r>
              <a:rPr lang="en-US"/>
              <a:t>Agenda</a:t>
            </a:r>
          </a:p>
        </p:txBody>
      </p:sp>
      <p:sp>
        <p:nvSpPr>
          <p:cNvPr id="5" name="Text Placeholder 2">
            <a:extLst>
              <a:ext uri="{FF2B5EF4-FFF2-40B4-BE49-F238E27FC236}">
                <a16:creationId xmlns:a16="http://schemas.microsoft.com/office/drawing/2014/main" id="{9C592740-780F-5CCA-B392-C6066E9568E7}"/>
              </a:ext>
            </a:extLst>
          </p:cNvPr>
          <p:cNvSpPr>
            <a:spLocks noGrp="1"/>
          </p:cNvSpPr>
          <p:nvPr>
            <p:ph type="body" sz="quarter" idx="18" hasCustomPrompt="1"/>
          </p:nvPr>
        </p:nvSpPr>
        <p:spPr>
          <a:xfrm>
            <a:off x="6096000" y="952500"/>
            <a:ext cx="5486400" cy="5001260"/>
          </a:xfrm>
        </p:spPr>
        <p:txBody>
          <a:bodyPr anchor="ct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1">
                <a:solidFill>
                  <a:schemeClr val="bg1"/>
                </a:solidFill>
              </a:defRPr>
            </a:lvl1pPr>
            <a:lvl2pPr marL="404813" indent="-290513" algn="l">
              <a:buFont typeface="Wingdings" pitchFamily="2" charset="2"/>
              <a:buChar char="§"/>
              <a:tabLst/>
              <a:defRPr b="0">
                <a:solidFill>
                  <a:schemeClr val="bg1"/>
                </a:solidFill>
              </a:defRPr>
            </a:lvl2pPr>
            <a:lvl3pPr marL="571500" indent="0" algn="l">
              <a:buFont typeface="Wingdings" pitchFamily="2" charset="2"/>
              <a:buChar char="§"/>
              <a:defRPr b="0">
                <a:solidFill>
                  <a:schemeClr val="bg1"/>
                </a:solidFill>
              </a:defRPr>
            </a:lvl3pPr>
            <a:lvl4pPr marL="1028700" indent="0" algn="l">
              <a:buFont typeface="Wingdings" pitchFamily="2" charset="2"/>
              <a:buChar char="§"/>
              <a:defRPr b="0">
                <a:solidFill>
                  <a:schemeClr val="bg1"/>
                </a:solidFill>
              </a:defRPr>
            </a:lvl4pPr>
            <a:lvl5pPr marL="1485900" indent="0" algn="l">
              <a:buFont typeface="Wingdings" pitchFamily="2" charset="2"/>
              <a:buChar char="§"/>
              <a:defRPr b="0">
                <a:solidFill>
                  <a:schemeClr val="bg1"/>
                </a:solidFill>
              </a:defRPr>
            </a:lvl5pPr>
            <a:lvl6pPr marL="515938" indent="0">
              <a:buFont typeface="Wingdings" pitchFamily="2" charset="2"/>
              <a:buChar char="§"/>
              <a:tabLst/>
              <a:defRPr>
                <a:solidFill>
                  <a:schemeClr val="bg1"/>
                </a:solidFill>
              </a:defRPr>
            </a:lvl6pPr>
            <a:lvl9pPr marL="3595687" indent="0" algn="l">
              <a:buFont typeface="Wingdings" pitchFamily="2" charset="2"/>
              <a:buNone/>
              <a:defRPr/>
            </a:lvl9pPr>
          </a:lstStyle>
          <a:p>
            <a:pPr marL="342900" marR="0" lvl="0" indent="-342900" algn="l" defTabSz="914400" rtl="0" eaLnBrk="1" fontAlgn="auto" latinLnBrk="0" hangingPunct="1">
              <a:lnSpc>
                <a:spcPct val="90000"/>
              </a:lnSpc>
              <a:spcBef>
                <a:spcPts val="1000"/>
              </a:spcBef>
              <a:spcAft>
                <a:spcPts val="0"/>
              </a:spcAft>
              <a:buClrTx/>
              <a:buSzTx/>
              <a:tabLst/>
              <a:defRPr/>
            </a:pPr>
            <a:r>
              <a:rPr lang="en-US"/>
              <a:t>Items to be discussed</a:t>
            </a:r>
          </a:p>
        </p:txBody>
      </p:sp>
      <p:sp>
        <p:nvSpPr>
          <p:cNvPr id="6" name="TextBox 5">
            <a:extLst>
              <a:ext uri="{FF2B5EF4-FFF2-40B4-BE49-F238E27FC236}">
                <a16:creationId xmlns:a16="http://schemas.microsoft.com/office/drawing/2014/main" id="{4E6B679F-AEB8-5A45-94F3-577BE621525A}"/>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cs typeface="Arial" panose="020B0604020202020204" pitchFamily="34" charset="0"/>
              </a:rPr>
              <a:t>Copyright © </a:t>
            </a:r>
            <a:fld id="{38EE0064-B099-0C4E-88EE-2AD5687BA263}" type="datetimeyyyy">
              <a:rPr lang="en-US" sz="800" smtClean="0">
                <a:solidFill>
                  <a:schemeClr val="bg1"/>
                </a:solidFill>
                <a:cs typeface="Arial" panose="020B0604020202020204" pitchFamily="34" charset="0"/>
              </a:rPr>
              <a:t>2024</a:t>
            </a:fld>
            <a:r>
              <a:rPr lang="en-US" sz="800">
                <a:solidFill>
                  <a:schemeClr val="bg1"/>
                </a:solidFill>
                <a:cs typeface="Arial" panose="020B0604020202020204" pitchFamily="34" charset="0"/>
              </a:rPr>
              <a:t> Ivanti. All rights reserved.</a:t>
            </a:r>
          </a:p>
        </p:txBody>
      </p:sp>
    </p:spTree>
    <p:extLst>
      <p:ext uri="{BB962C8B-B14F-4D97-AF65-F5344CB8AC3E}">
        <p14:creationId xmlns:p14="http://schemas.microsoft.com/office/powerpoint/2010/main" val="402873007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guide id="7" orient="horz" pos="600">
          <p15:clr>
            <a:srgbClr val="FBAE40"/>
          </p15:clr>
        </p15:guide>
        <p15:guide id="8" pos="50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Agenda - C">
    <p:bg>
      <p:bgRef idx="1001">
        <a:schemeClr val="bg1"/>
      </p:bgRef>
    </p:bg>
    <p:spTree>
      <p:nvGrpSpPr>
        <p:cNvPr id="1" name=""/>
        <p:cNvGrpSpPr/>
        <p:nvPr/>
      </p:nvGrpSpPr>
      <p:grpSpPr>
        <a:xfrm>
          <a:off x="0" y="0"/>
          <a:ext cx="0" cy="0"/>
          <a:chOff x="0" y="0"/>
          <a:chExt cx="0" cy="0"/>
        </a:xfrm>
      </p:grpSpPr>
      <p:pic>
        <p:nvPicPr>
          <p:cNvPr id="8" name="Picture 7" descr="Background pattern&#10;&#10;Description automatically generated">
            <a:extLst>
              <a:ext uri="{FF2B5EF4-FFF2-40B4-BE49-F238E27FC236}">
                <a16:creationId xmlns:a16="http://schemas.microsoft.com/office/drawing/2014/main" id="{B7FCB7AC-8185-3EF3-9735-0D16BCE6786B}"/>
              </a:ext>
            </a:extLst>
          </p:cNvPr>
          <p:cNvPicPr>
            <a:picLocks noChangeAspect="1"/>
          </p:cNvPicPr>
          <p:nvPr userDrawn="1"/>
        </p:nvPicPr>
        <p:blipFill>
          <a:blip r:embed="rId2"/>
          <a:stretch>
            <a:fillRect/>
          </a:stretch>
        </p:blipFill>
        <p:spPr>
          <a:xfrm rot="10800000">
            <a:off x="0" y="0"/>
            <a:ext cx="12192000" cy="6858000"/>
          </a:xfrm>
          <a:prstGeom prst="rect">
            <a:avLst/>
          </a:prstGeom>
        </p:spPr>
      </p:pic>
      <p:sp>
        <p:nvSpPr>
          <p:cNvPr id="4" name="Text Placeholder 6">
            <a:extLst>
              <a:ext uri="{FF2B5EF4-FFF2-40B4-BE49-F238E27FC236}">
                <a16:creationId xmlns:a16="http://schemas.microsoft.com/office/drawing/2014/main" id="{6434D2BC-84CA-BC4C-B24C-110E93E4C840}"/>
              </a:ext>
            </a:extLst>
          </p:cNvPr>
          <p:cNvSpPr>
            <a:spLocks noGrp="1"/>
          </p:cNvSpPr>
          <p:nvPr>
            <p:ph type="body" sz="quarter" idx="16" hasCustomPrompt="1"/>
          </p:nvPr>
        </p:nvSpPr>
        <p:spPr>
          <a:xfrm>
            <a:off x="609600" y="3126425"/>
            <a:ext cx="4772025" cy="605150"/>
          </a:xfrm>
        </p:spPr>
        <p:txBody>
          <a:bodyPr anchor="ctr">
            <a:noAutofit/>
          </a:bodyPr>
          <a:lstStyle>
            <a:lvl1pPr marL="0" indent="0" algn="ctr">
              <a:buFontTx/>
              <a:buNone/>
              <a:defRPr sz="4200" b="1" i="0">
                <a:solidFill>
                  <a:schemeClr val="bg1"/>
                </a:solidFill>
                <a:latin typeface="Arial" panose="020B0604020202020204" pitchFamily="34" charset="0"/>
                <a:cs typeface="Arial" panose="020B0604020202020204" pitchFamily="34" charset="0"/>
              </a:defRPr>
            </a:lvl1pPr>
          </a:lstStyle>
          <a:p>
            <a:r>
              <a:rPr lang="en-US"/>
              <a:t>Agenda</a:t>
            </a:r>
          </a:p>
        </p:txBody>
      </p:sp>
      <p:sp>
        <p:nvSpPr>
          <p:cNvPr id="6" name="Text Placeholder 2">
            <a:extLst>
              <a:ext uri="{FF2B5EF4-FFF2-40B4-BE49-F238E27FC236}">
                <a16:creationId xmlns:a16="http://schemas.microsoft.com/office/drawing/2014/main" id="{1845B9A3-2D63-B1FE-F460-083C29961B2E}"/>
              </a:ext>
            </a:extLst>
          </p:cNvPr>
          <p:cNvSpPr>
            <a:spLocks noGrp="1"/>
          </p:cNvSpPr>
          <p:nvPr>
            <p:ph type="body" sz="quarter" idx="18" hasCustomPrompt="1"/>
          </p:nvPr>
        </p:nvSpPr>
        <p:spPr>
          <a:xfrm>
            <a:off x="6096000" y="952500"/>
            <a:ext cx="5486400" cy="5001260"/>
          </a:xfrm>
        </p:spPr>
        <p:txBody>
          <a:bodyPr anchor="ct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1">
                <a:solidFill>
                  <a:schemeClr val="bg1"/>
                </a:solidFill>
              </a:defRPr>
            </a:lvl1pPr>
            <a:lvl2pPr marL="404813" indent="-290513" algn="l">
              <a:buFont typeface="Wingdings" pitchFamily="2" charset="2"/>
              <a:buChar char="§"/>
              <a:tabLst/>
              <a:defRPr b="0">
                <a:solidFill>
                  <a:schemeClr val="bg1"/>
                </a:solidFill>
              </a:defRPr>
            </a:lvl2pPr>
            <a:lvl3pPr marL="571500" indent="0" algn="l">
              <a:buFont typeface="Wingdings" pitchFamily="2" charset="2"/>
              <a:buChar char="§"/>
              <a:defRPr b="0">
                <a:solidFill>
                  <a:schemeClr val="bg1"/>
                </a:solidFill>
              </a:defRPr>
            </a:lvl3pPr>
            <a:lvl4pPr marL="1028700" indent="0" algn="l">
              <a:buFont typeface="Wingdings" pitchFamily="2" charset="2"/>
              <a:buChar char="§"/>
              <a:defRPr b="0">
                <a:solidFill>
                  <a:schemeClr val="bg1"/>
                </a:solidFill>
              </a:defRPr>
            </a:lvl4pPr>
            <a:lvl5pPr marL="1485900" indent="0" algn="l">
              <a:buFont typeface="Wingdings" pitchFamily="2" charset="2"/>
              <a:buChar char="§"/>
              <a:defRPr b="0">
                <a:solidFill>
                  <a:schemeClr val="bg1"/>
                </a:solidFill>
              </a:defRPr>
            </a:lvl5pPr>
            <a:lvl6pPr marL="515938" indent="0">
              <a:buFont typeface="Wingdings" pitchFamily="2" charset="2"/>
              <a:buChar char="§"/>
              <a:tabLst/>
              <a:defRPr>
                <a:solidFill>
                  <a:schemeClr val="bg1"/>
                </a:solidFill>
              </a:defRPr>
            </a:lvl6pPr>
            <a:lvl9pPr marL="3595687" indent="0" algn="l">
              <a:buFont typeface="Wingdings" pitchFamily="2" charset="2"/>
              <a:buNone/>
              <a:defRPr/>
            </a:lvl9pPr>
          </a:lstStyle>
          <a:p>
            <a:pPr marL="342900" marR="0" lvl="0" indent="-342900" algn="l" defTabSz="914400" rtl="0" eaLnBrk="1" fontAlgn="auto" latinLnBrk="0" hangingPunct="1">
              <a:lnSpc>
                <a:spcPct val="90000"/>
              </a:lnSpc>
              <a:spcBef>
                <a:spcPts val="1000"/>
              </a:spcBef>
              <a:spcAft>
                <a:spcPts val="0"/>
              </a:spcAft>
              <a:buClrTx/>
              <a:buSzTx/>
              <a:tabLst/>
              <a:defRPr/>
            </a:pPr>
            <a:r>
              <a:rPr lang="en-US"/>
              <a:t>Items to be discussed</a:t>
            </a:r>
          </a:p>
        </p:txBody>
      </p:sp>
      <p:sp>
        <p:nvSpPr>
          <p:cNvPr id="5" name="TextBox 4">
            <a:extLst>
              <a:ext uri="{FF2B5EF4-FFF2-40B4-BE49-F238E27FC236}">
                <a16:creationId xmlns:a16="http://schemas.microsoft.com/office/drawing/2014/main" id="{CE5C129D-9F94-374A-BF7F-C8CD6BCFDE83}"/>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cs typeface="Arial" panose="020B0604020202020204" pitchFamily="34" charset="0"/>
              </a:rPr>
              <a:t>Copyright © </a:t>
            </a:r>
            <a:fld id="{38EE0064-B099-0C4E-88EE-2AD5687BA263}" type="datetimeyyyy">
              <a:rPr lang="en-US" sz="800" smtClean="0">
                <a:solidFill>
                  <a:schemeClr val="bg1"/>
                </a:solidFill>
                <a:cs typeface="Arial" panose="020B0604020202020204" pitchFamily="34" charset="0"/>
              </a:rPr>
              <a:t>2024</a:t>
            </a:fld>
            <a:r>
              <a:rPr lang="en-US" sz="800">
                <a:solidFill>
                  <a:schemeClr val="bg1"/>
                </a:solidFill>
                <a:cs typeface="Arial" panose="020B0604020202020204" pitchFamily="34" charset="0"/>
              </a:rPr>
              <a:t> Ivanti. All rights reserved.</a:t>
            </a:r>
          </a:p>
        </p:txBody>
      </p:sp>
    </p:spTree>
    <p:extLst>
      <p:ext uri="{BB962C8B-B14F-4D97-AF65-F5344CB8AC3E}">
        <p14:creationId xmlns:p14="http://schemas.microsoft.com/office/powerpoint/2010/main" val="110995636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guide id="7" orient="horz" pos="600">
          <p15:clr>
            <a:srgbClr val="FBAE40"/>
          </p15:clr>
        </p15:guide>
        <p15:guide id="8" pos="50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Agenda - AA">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3A0BB61-49CD-7DBD-1518-DF0D5BD69117}"/>
              </a:ext>
            </a:extLst>
          </p:cNvPr>
          <p:cNvPicPr>
            <a:picLocks noChangeAspect="1"/>
          </p:cNvPicPr>
          <p:nvPr userDrawn="1"/>
        </p:nvPicPr>
        <p:blipFill>
          <a:blip r:embed="rId2"/>
          <a:stretch>
            <a:fillRect/>
          </a:stretch>
        </p:blipFill>
        <p:spPr>
          <a:xfrm>
            <a:off x="0" y="0"/>
            <a:ext cx="3999539" cy="6858000"/>
          </a:xfrm>
          <a:prstGeom prst="rect">
            <a:avLst/>
          </a:prstGeom>
        </p:spPr>
      </p:pic>
      <p:sp>
        <p:nvSpPr>
          <p:cNvPr id="4" name="Text Placeholder 6">
            <a:extLst>
              <a:ext uri="{FF2B5EF4-FFF2-40B4-BE49-F238E27FC236}">
                <a16:creationId xmlns:a16="http://schemas.microsoft.com/office/drawing/2014/main" id="{6434D2BC-84CA-BC4C-B24C-110E93E4C840}"/>
              </a:ext>
            </a:extLst>
          </p:cNvPr>
          <p:cNvSpPr>
            <a:spLocks noGrp="1"/>
          </p:cNvSpPr>
          <p:nvPr>
            <p:ph type="body" sz="quarter" idx="16" hasCustomPrompt="1"/>
          </p:nvPr>
        </p:nvSpPr>
        <p:spPr>
          <a:xfrm>
            <a:off x="440267" y="3126425"/>
            <a:ext cx="3175000" cy="605150"/>
          </a:xfrm>
        </p:spPr>
        <p:txBody>
          <a:bodyPr anchor="ctr">
            <a:noAutofit/>
          </a:bodyPr>
          <a:lstStyle>
            <a:lvl1pPr marL="0" indent="0" algn="ctr">
              <a:buFontTx/>
              <a:buNone/>
              <a:defRPr sz="4200" b="1" i="0">
                <a:solidFill>
                  <a:schemeClr val="bg1"/>
                </a:solidFill>
                <a:latin typeface="Arial" panose="020B0604020202020204" pitchFamily="34" charset="0"/>
                <a:cs typeface="Arial" panose="020B0604020202020204" pitchFamily="34" charset="0"/>
              </a:defRPr>
            </a:lvl1pPr>
          </a:lstStyle>
          <a:p>
            <a:r>
              <a:rPr lang="en-US"/>
              <a:t>Agenda</a:t>
            </a:r>
          </a:p>
        </p:txBody>
      </p:sp>
      <p:sp>
        <p:nvSpPr>
          <p:cNvPr id="6" name="Text Placeholder 2">
            <a:extLst>
              <a:ext uri="{FF2B5EF4-FFF2-40B4-BE49-F238E27FC236}">
                <a16:creationId xmlns:a16="http://schemas.microsoft.com/office/drawing/2014/main" id="{8B95CAD0-80CC-9979-6D48-5115FD9BBF52}"/>
              </a:ext>
            </a:extLst>
          </p:cNvPr>
          <p:cNvSpPr>
            <a:spLocks noGrp="1"/>
          </p:cNvSpPr>
          <p:nvPr>
            <p:ph type="body" sz="quarter" idx="18" hasCustomPrompt="1"/>
          </p:nvPr>
        </p:nvSpPr>
        <p:spPr>
          <a:xfrm>
            <a:off x="4893734" y="952500"/>
            <a:ext cx="5974292" cy="5001260"/>
          </a:xfrm>
        </p:spPr>
        <p:txBody>
          <a:bodyPr anchor="ctr">
            <a:noAutofit/>
          </a:bodyPr>
          <a:lstStyle>
            <a:lvl1pPr marL="342900" marR="0" indent="-342900" algn="l" defTabSz="914400" rtl="0" eaLnBrk="1" fontAlgn="auto" latinLnBrk="0" hangingPunct="1">
              <a:lnSpc>
                <a:spcPct val="90000"/>
              </a:lnSpc>
              <a:spcBef>
                <a:spcPts val="1000"/>
              </a:spcBef>
              <a:spcAft>
                <a:spcPts val="0"/>
              </a:spcAft>
              <a:buClrTx/>
              <a:buSzTx/>
              <a:buFont typeface="Wingdings" pitchFamily="2" charset="2"/>
              <a:buNone/>
              <a:tabLst/>
              <a:defRPr b="1">
                <a:solidFill>
                  <a:schemeClr val="tx1"/>
                </a:solidFill>
              </a:defRPr>
            </a:lvl1pPr>
            <a:lvl2pPr marL="404813" indent="-290513" algn="l">
              <a:buFont typeface="Wingdings" pitchFamily="2" charset="2"/>
              <a:buChar char="§"/>
              <a:tabLst/>
              <a:defRPr b="0"/>
            </a:lvl2pPr>
            <a:lvl3pPr marL="571500" indent="0" algn="l">
              <a:buFont typeface="Wingdings" pitchFamily="2" charset="2"/>
              <a:buChar char="§"/>
              <a:defRPr b="0"/>
            </a:lvl3pPr>
            <a:lvl4pPr marL="1028700" indent="0" algn="l">
              <a:buFont typeface="Wingdings" pitchFamily="2" charset="2"/>
              <a:buChar char="§"/>
              <a:defRPr b="0"/>
            </a:lvl4pPr>
            <a:lvl5pPr marL="1485900" indent="0" algn="l">
              <a:buFont typeface="Wingdings" pitchFamily="2" charset="2"/>
              <a:buChar char="§"/>
              <a:defRPr b="0"/>
            </a:lvl5pPr>
            <a:lvl6pPr marL="515938" indent="0">
              <a:buFont typeface="Wingdings" pitchFamily="2" charset="2"/>
              <a:buChar char="§"/>
              <a:tabLst/>
              <a:defRPr/>
            </a:lvl6pPr>
            <a:lvl9pPr marL="3595687" indent="0" algn="l">
              <a:buFont typeface="Wingdings" pitchFamily="2" charset="2"/>
              <a:buNone/>
              <a:defRPr/>
            </a:lvl9pPr>
          </a:lstStyle>
          <a:p>
            <a:pPr marL="342900" marR="0" lvl="0" indent="-342900" algn="l" defTabSz="914400" rtl="0" eaLnBrk="1" fontAlgn="auto" latinLnBrk="0" hangingPunct="1">
              <a:lnSpc>
                <a:spcPct val="90000"/>
              </a:lnSpc>
              <a:spcBef>
                <a:spcPts val="1000"/>
              </a:spcBef>
              <a:spcAft>
                <a:spcPts val="0"/>
              </a:spcAft>
              <a:buClrTx/>
              <a:buSzTx/>
              <a:tabLst/>
              <a:defRPr/>
            </a:pPr>
            <a:r>
              <a:rPr lang="en-US"/>
              <a:t>Items to be discussed</a:t>
            </a:r>
          </a:p>
        </p:txBody>
      </p:sp>
      <p:sp>
        <p:nvSpPr>
          <p:cNvPr id="5" name="TextBox 4">
            <a:extLst>
              <a:ext uri="{FF2B5EF4-FFF2-40B4-BE49-F238E27FC236}">
                <a16:creationId xmlns:a16="http://schemas.microsoft.com/office/drawing/2014/main" id="{FA3E38B7-49BC-0946-A534-04C6B48CF011}"/>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cs typeface="Arial" panose="020B0604020202020204" pitchFamily="34" charset="0"/>
              </a:rPr>
              <a:t>Copyright © </a:t>
            </a:r>
            <a:fld id="{38EE0064-B099-0C4E-88EE-2AD5687BA263}" type="datetimeyyyy">
              <a:rPr lang="en-US" sz="800" smtClean="0">
                <a:solidFill>
                  <a:schemeClr val="bg1"/>
                </a:solidFill>
                <a:cs typeface="Arial" panose="020B0604020202020204" pitchFamily="34" charset="0"/>
              </a:rPr>
              <a:t>2024</a:t>
            </a:fld>
            <a:r>
              <a:rPr lang="en-US" sz="800">
                <a:solidFill>
                  <a:schemeClr val="bg1"/>
                </a:solidFill>
                <a:cs typeface="Arial" panose="020B0604020202020204" pitchFamily="34" charset="0"/>
              </a:rPr>
              <a:t> Ivanti. All rights reserved.</a:t>
            </a:r>
          </a:p>
        </p:txBody>
      </p:sp>
    </p:spTree>
    <p:extLst>
      <p:ext uri="{BB962C8B-B14F-4D97-AF65-F5344CB8AC3E}">
        <p14:creationId xmlns:p14="http://schemas.microsoft.com/office/powerpoint/2010/main" val="10640922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guide id="7" orient="horz" pos="600">
          <p15:clr>
            <a:srgbClr val="FBAE40"/>
          </p15:clr>
        </p15:guide>
        <p15:guide id="8" pos="50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Agenda - BB">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43CC553-72CF-4BFC-D565-72FE53BD890A}"/>
              </a:ext>
            </a:extLst>
          </p:cNvPr>
          <p:cNvPicPr>
            <a:picLocks noChangeAspect="1"/>
          </p:cNvPicPr>
          <p:nvPr userDrawn="1"/>
        </p:nvPicPr>
        <p:blipFill>
          <a:blip r:embed="rId2"/>
          <a:stretch>
            <a:fillRect/>
          </a:stretch>
        </p:blipFill>
        <p:spPr>
          <a:xfrm>
            <a:off x="0" y="0"/>
            <a:ext cx="3999539" cy="6858000"/>
          </a:xfrm>
          <a:prstGeom prst="rect">
            <a:avLst/>
          </a:prstGeom>
        </p:spPr>
      </p:pic>
      <p:sp>
        <p:nvSpPr>
          <p:cNvPr id="7" name="Text Placeholder 6">
            <a:extLst>
              <a:ext uri="{FF2B5EF4-FFF2-40B4-BE49-F238E27FC236}">
                <a16:creationId xmlns:a16="http://schemas.microsoft.com/office/drawing/2014/main" id="{34980318-1416-1D17-CE0F-5FA7A3A42334}"/>
              </a:ext>
            </a:extLst>
          </p:cNvPr>
          <p:cNvSpPr>
            <a:spLocks noGrp="1"/>
          </p:cNvSpPr>
          <p:nvPr>
            <p:ph type="body" sz="quarter" idx="16" hasCustomPrompt="1"/>
          </p:nvPr>
        </p:nvSpPr>
        <p:spPr>
          <a:xfrm>
            <a:off x="440267" y="3126425"/>
            <a:ext cx="3175000" cy="605150"/>
          </a:xfrm>
        </p:spPr>
        <p:txBody>
          <a:bodyPr anchor="ctr">
            <a:noAutofit/>
          </a:bodyPr>
          <a:lstStyle>
            <a:lvl1pPr marL="0" indent="0" algn="ctr">
              <a:buFontTx/>
              <a:buNone/>
              <a:defRPr sz="4200" b="1" i="0">
                <a:solidFill>
                  <a:schemeClr val="bg1"/>
                </a:solidFill>
                <a:latin typeface="Arial" panose="020B0604020202020204" pitchFamily="34" charset="0"/>
                <a:cs typeface="Arial" panose="020B0604020202020204" pitchFamily="34" charset="0"/>
              </a:defRPr>
            </a:lvl1pPr>
          </a:lstStyle>
          <a:p>
            <a:r>
              <a:rPr lang="en-US"/>
              <a:t>Agenda</a:t>
            </a:r>
          </a:p>
        </p:txBody>
      </p:sp>
      <p:sp>
        <p:nvSpPr>
          <p:cNvPr id="6" name="Text Placeholder 2">
            <a:extLst>
              <a:ext uri="{FF2B5EF4-FFF2-40B4-BE49-F238E27FC236}">
                <a16:creationId xmlns:a16="http://schemas.microsoft.com/office/drawing/2014/main" id="{CF5FBE35-B908-E978-13DD-B4063FCB1320}"/>
              </a:ext>
            </a:extLst>
          </p:cNvPr>
          <p:cNvSpPr>
            <a:spLocks noGrp="1"/>
          </p:cNvSpPr>
          <p:nvPr>
            <p:ph type="body" sz="quarter" idx="18" hasCustomPrompt="1"/>
          </p:nvPr>
        </p:nvSpPr>
        <p:spPr>
          <a:xfrm>
            <a:off x="4893734" y="952500"/>
            <a:ext cx="5974292" cy="5001260"/>
          </a:xfrm>
        </p:spPr>
        <p:txBody>
          <a:bodyPr anchor="ctr">
            <a:noAutofit/>
          </a:bodyPr>
          <a:lstStyle>
            <a:lvl1pPr marL="342900" marR="0" indent="-342900" algn="l" defTabSz="914400" rtl="0" eaLnBrk="1" fontAlgn="auto" latinLnBrk="0" hangingPunct="1">
              <a:lnSpc>
                <a:spcPct val="90000"/>
              </a:lnSpc>
              <a:spcBef>
                <a:spcPts val="1000"/>
              </a:spcBef>
              <a:spcAft>
                <a:spcPts val="0"/>
              </a:spcAft>
              <a:buClrTx/>
              <a:buSzTx/>
              <a:buFont typeface="Wingdings" pitchFamily="2" charset="2"/>
              <a:buNone/>
              <a:tabLst/>
              <a:defRPr b="1">
                <a:solidFill>
                  <a:schemeClr val="tx1"/>
                </a:solidFill>
              </a:defRPr>
            </a:lvl1pPr>
            <a:lvl2pPr marL="404813" indent="-290513" algn="l">
              <a:buFont typeface="Wingdings" pitchFamily="2" charset="2"/>
              <a:buChar char="§"/>
              <a:tabLst/>
              <a:defRPr b="0"/>
            </a:lvl2pPr>
            <a:lvl3pPr marL="571500" indent="0" algn="l">
              <a:buFont typeface="Wingdings" pitchFamily="2" charset="2"/>
              <a:buChar char="§"/>
              <a:defRPr b="0"/>
            </a:lvl3pPr>
            <a:lvl4pPr marL="1028700" indent="0" algn="l">
              <a:buFont typeface="Wingdings" pitchFamily="2" charset="2"/>
              <a:buChar char="§"/>
              <a:defRPr b="0"/>
            </a:lvl4pPr>
            <a:lvl5pPr marL="1485900" indent="0" algn="l">
              <a:buFont typeface="Wingdings" pitchFamily="2" charset="2"/>
              <a:buChar char="§"/>
              <a:defRPr b="0"/>
            </a:lvl5pPr>
            <a:lvl6pPr marL="515938" indent="0">
              <a:buFont typeface="Wingdings" pitchFamily="2" charset="2"/>
              <a:buChar char="§"/>
              <a:tabLst/>
              <a:defRPr/>
            </a:lvl6pPr>
            <a:lvl9pPr marL="3595687" indent="0" algn="l">
              <a:buFont typeface="Wingdings" pitchFamily="2" charset="2"/>
              <a:buNone/>
              <a:defRPr/>
            </a:lvl9pPr>
          </a:lstStyle>
          <a:p>
            <a:pPr marL="342900" marR="0" lvl="0" indent="-342900" algn="l" defTabSz="914400" rtl="0" eaLnBrk="1" fontAlgn="auto" latinLnBrk="0" hangingPunct="1">
              <a:lnSpc>
                <a:spcPct val="90000"/>
              </a:lnSpc>
              <a:spcBef>
                <a:spcPts val="1000"/>
              </a:spcBef>
              <a:spcAft>
                <a:spcPts val="0"/>
              </a:spcAft>
              <a:buClrTx/>
              <a:buSzTx/>
              <a:tabLst/>
              <a:defRPr/>
            </a:pPr>
            <a:r>
              <a:rPr lang="en-US"/>
              <a:t>Items to be discussed</a:t>
            </a:r>
          </a:p>
        </p:txBody>
      </p:sp>
      <p:sp>
        <p:nvSpPr>
          <p:cNvPr id="5" name="TextBox 4">
            <a:extLst>
              <a:ext uri="{FF2B5EF4-FFF2-40B4-BE49-F238E27FC236}">
                <a16:creationId xmlns:a16="http://schemas.microsoft.com/office/drawing/2014/main" id="{C587489B-A7A9-A046-B35B-38D91BE3F1AA}"/>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cs typeface="Arial" panose="020B0604020202020204" pitchFamily="34" charset="0"/>
              </a:rPr>
              <a:t>Copyright © </a:t>
            </a:r>
            <a:fld id="{38EE0064-B099-0C4E-88EE-2AD5687BA263}" type="datetimeyyyy">
              <a:rPr lang="en-US" sz="800" smtClean="0">
                <a:solidFill>
                  <a:schemeClr val="bg1"/>
                </a:solidFill>
                <a:cs typeface="Arial" panose="020B0604020202020204" pitchFamily="34" charset="0"/>
              </a:rPr>
              <a:t>2024</a:t>
            </a:fld>
            <a:r>
              <a:rPr lang="en-US" sz="800">
                <a:solidFill>
                  <a:schemeClr val="bg1"/>
                </a:solidFill>
                <a:cs typeface="Arial" panose="020B0604020202020204" pitchFamily="34" charset="0"/>
              </a:rPr>
              <a:t> Ivanti. All rights reserved.</a:t>
            </a:r>
          </a:p>
        </p:txBody>
      </p:sp>
    </p:spTree>
    <p:extLst>
      <p:ext uri="{BB962C8B-B14F-4D97-AF65-F5344CB8AC3E}">
        <p14:creationId xmlns:p14="http://schemas.microsoft.com/office/powerpoint/2010/main" val="348848924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guide id="7" orient="horz" pos="600">
          <p15:clr>
            <a:srgbClr val="FBAE40"/>
          </p15:clr>
        </p15:guide>
        <p15:guide id="8" pos="5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 CC">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A55CA7A-9FAE-84FF-6F65-14E6135609ED}"/>
              </a:ext>
            </a:extLst>
          </p:cNvPr>
          <p:cNvPicPr>
            <a:picLocks noChangeAspect="1"/>
          </p:cNvPicPr>
          <p:nvPr userDrawn="1"/>
        </p:nvPicPr>
        <p:blipFill>
          <a:blip r:embed="rId2"/>
          <a:stretch>
            <a:fillRect/>
          </a:stretch>
        </p:blipFill>
        <p:spPr>
          <a:xfrm>
            <a:off x="0" y="0"/>
            <a:ext cx="3999539" cy="6858000"/>
          </a:xfrm>
          <a:prstGeom prst="rect">
            <a:avLst/>
          </a:prstGeom>
        </p:spPr>
      </p:pic>
      <p:sp>
        <p:nvSpPr>
          <p:cNvPr id="7" name="Text Placeholder 6">
            <a:extLst>
              <a:ext uri="{FF2B5EF4-FFF2-40B4-BE49-F238E27FC236}">
                <a16:creationId xmlns:a16="http://schemas.microsoft.com/office/drawing/2014/main" id="{6A917B8A-C653-C7A9-5EE1-3E5E28B0E602}"/>
              </a:ext>
            </a:extLst>
          </p:cNvPr>
          <p:cNvSpPr>
            <a:spLocks noGrp="1"/>
          </p:cNvSpPr>
          <p:nvPr>
            <p:ph type="body" sz="quarter" idx="16" hasCustomPrompt="1"/>
          </p:nvPr>
        </p:nvSpPr>
        <p:spPr>
          <a:xfrm>
            <a:off x="440267" y="3126425"/>
            <a:ext cx="3175000" cy="605150"/>
          </a:xfrm>
        </p:spPr>
        <p:txBody>
          <a:bodyPr anchor="ctr">
            <a:noAutofit/>
          </a:bodyPr>
          <a:lstStyle>
            <a:lvl1pPr marL="0" indent="0" algn="ctr">
              <a:buFontTx/>
              <a:buNone/>
              <a:defRPr sz="4200" b="1" i="0">
                <a:solidFill>
                  <a:schemeClr val="bg1"/>
                </a:solidFill>
                <a:latin typeface="Arial" panose="020B0604020202020204" pitchFamily="34" charset="0"/>
                <a:cs typeface="Arial" panose="020B0604020202020204" pitchFamily="34" charset="0"/>
              </a:defRPr>
            </a:lvl1pPr>
          </a:lstStyle>
          <a:p>
            <a:r>
              <a:rPr lang="en-US"/>
              <a:t>Agenda</a:t>
            </a:r>
          </a:p>
        </p:txBody>
      </p:sp>
      <p:sp>
        <p:nvSpPr>
          <p:cNvPr id="6" name="Text Placeholder 2">
            <a:extLst>
              <a:ext uri="{FF2B5EF4-FFF2-40B4-BE49-F238E27FC236}">
                <a16:creationId xmlns:a16="http://schemas.microsoft.com/office/drawing/2014/main" id="{7506CD24-C8F2-6650-E43E-D28EAC53A9E7}"/>
              </a:ext>
            </a:extLst>
          </p:cNvPr>
          <p:cNvSpPr>
            <a:spLocks noGrp="1"/>
          </p:cNvSpPr>
          <p:nvPr>
            <p:ph type="body" sz="quarter" idx="18" hasCustomPrompt="1"/>
          </p:nvPr>
        </p:nvSpPr>
        <p:spPr>
          <a:xfrm>
            <a:off x="4893734" y="952500"/>
            <a:ext cx="5974292" cy="5001260"/>
          </a:xfrm>
        </p:spPr>
        <p:txBody>
          <a:bodyPr anchor="ctr">
            <a:noAutofit/>
          </a:bodyPr>
          <a:lstStyle>
            <a:lvl1pPr marL="342900" marR="0" indent="-342900" algn="l" defTabSz="914400" rtl="0" eaLnBrk="1" fontAlgn="auto" latinLnBrk="0" hangingPunct="1">
              <a:lnSpc>
                <a:spcPct val="90000"/>
              </a:lnSpc>
              <a:spcBef>
                <a:spcPts val="1000"/>
              </a:spcBef>
              <a:spcAft>
                <a:spcPts val="0"/>
              </a:spcAft>
              <a:buClrTx/>
              <a:buSzTx/>
              <a:buFont typeface="Wingdings" pitchFamily="2" charset="2"/>
              <a:buNone/>
              <a:tabLst/>
              <a:defRPr b="1">
                <a:solidFill>
                  <a:schemeClr val="tx1"/>
                </a:solidFill>
              </a:defRPr>
            </a:lvl1pPr>
            <a:lvl2pPr marL="404813" indent="-290513" algn="l">
              <a:buFont typeface="Wingdings" pitchFamily="2" charset="2"/>
              <a:buChar char="§"/>
              <a:tabLst/>
              <a:defRPr b="0"/>
            </a:lvl2pPr>
            <a:lvl3pPr marL="571500" indent="0" algn="l">
              <a:buFont typeface="Wingdings" pitchFamily="2" charset="2"/>
              <a:buChar char="§"/>
              <a:defRPr b="0"/>
            </a:lvl3pPr>
            <a:lvl4pPr marL="1028700" indent="0" algn="l">
              <a:buFont typeface="Wingdings" pitchFamily="2" charset="2"/>
              <a:buChar char="§"/>
              <a:defRPr b="0"/>
            </a:lvl4pPr>
            <a:lvl5pPr marL="1485900" indent="0" algn="l">
              <a:buFont typeface="Wingdings" pitchFamily="2" charset="2"/>
              <a:buChar char="§"/>
              <a:defRPr b="0"/>
            </a:lvl5pPr>
            <a:lvl6pPr marL="515938" indent="0">
              <a:buFont typeface="Wingdings" pitchFamily="2" charset="2"/>
              <a:buChar char="§"/>
              <a:tabLst/>
              <a:defRPr/>
            </a:lvl6pPr>
            <a:lvl9pPr marL="3595687" indent="0" algn="l">
              <a:buFont typeface="Wingdings" pitchFamily="2" charset="2"/>
              <a:buNone/>
              <a:defRPr/>
            </a:lvl9pPr>
          </a:lstStyle>
          <a:p>
            <a:pPr marL="342900" marR="0" lvl="0" indent="-342900" algn="l" defTabSz="914400" rtl="0" eaLnBrk="1" fontAlgn="auto" latinLnBrk="0" hangingPunct="1">
              <a:lnSpc>
                <a:spcPct val="90000"/>
              </a:lnSpc>
              <a:spcBef>
                <a:spcPts val="1000"/>
              </a:spcBef>
              <a:spcAft>
                <a:spcPts val="0"/>
              </a:spcAft>
              <a:buClrTx/>
              <a:buSzTx/>
              <a:tabLst/>
              <a:defRPr/>
            </a:pPr>
            <a:r>
              <a:rPr lang="en-US"/>
              <a:t>Items to be discussed</a:t>
            </a:r>
          </a:p>
        </p:txBody>
      </p:sp>
      <p:sp>
        <p:nvSpPr>
          <p:cNvPr id="5" name="TextBox 4">
            <a:extLst>
              <a:ext uri="{FF2B5EF4-FFF2-40B4-BE49-F238E27FC236}">
                <a16:creationId xmlns:a16="http://schemas.microsoft.com/office/drawing/2014/main" id="{43895B68-AEA7-984F-9DC3-57B58E736513}"/>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cs typeface="Arial" panose="020B0604020202020204" pitchFamily="34" charset="0"/>
              </a:rPr>
              <a:t>Copyright © </a:t>
            </a:r>
            <a:fld id="{38EE0064-B099-0C4E-88EE-2AD5687BA263}" type="datetimeyyyy">
              <a:rPr lang="en-US" sz="800" smtClean="0">
                <a:solidFill>
                  <a:schemeClr val="bg1"/>
                </a:solidFill>
                <a:cs typeface="Arial" panose="020B0604020202020204" pitchFamily="34" charset="0"/>
              </a:rPr>
              <a:t>2024</a:t>
            </a:fld>
            <a:r>
              <a:rPr lang="en-US" sz="800">
                <a:solidFill>
                  <a:schemeClr val="bg1"/>
                </a:solidFill>
                <a:cs typeface="Arial" panose="020B0604020202020204" pitchFamily="34" charset="0"/>
              </a:rPr>
              <a:t> Ivanti. All rights reserved.</a:t>
            </a:r>
          </a:p>
        </p:txBody>
      </p:sp>
    </p:spTree>
    <p:extLst>
      <p:ext uri="{BB962C8B-B14F-4D97-AF65-F5344CB8AC3E}">
        <p14:creationId xmlns:p14="http://schemas.microsoft.com/office/powerpoint/2010/main" val="29610697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guide id="7" orient="horz" pos="600">
          <p15:clr>
            <a:srgbClr val="FBAE40"/>
          </p15:clr>
        </p15:guide>
        <p15:guide id="8" pos="50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E84EA9-5D98-3CE1-642A-7AC0ECFD330D}"/>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2">
            <a:extLst>
              <a:ext uri="{FF2B5EF4-FFF2-40B4-BE49-F238E27FC236}">
                <a16:creationId xmlns:a16="http://schemas.microsoft.com/office/drawing/2014/main" id="{422AB769-2636-6AB0-D7E6-CFF4736F80B9}"/>
              </a:ext>
            </a:extLst>
          </p:cNvPr>
          <p:cNvSpPr>
            <a:spLocks noGrp="1"/>
          </p:cNvSpPr>
          <p:nvPr>
            <p:ph type="title" hasCustomPrompt="1"/>
          </p:nvPr>
        </p:nvSpPr>
        <p:spPr>
          <a:xfrm>
            <a:off x="612962" y="538515"/>
            <a:ext cx="10984992" cy="562442"/>
          </a:xfrm>
          <a:prstGeom prst="rect">
            <a:avLst/>
          </a:prstGeom>
        </p:spPr>
        <p:txBody>
          <a:bodyPr lIns="0" tIns="0" bIns="0" anchor="ctr" anchorCtr="0">
            <a:normAutofit/>
          </a:bodyPr>
          <a:lstStyle>
            <a:lvl1pPr>
              <a:lnSpc>
                <a:spcPct val="100000"/>
              </a:lnSpc>
              <a:defRPr sz="3200"/>
            </a:lvl1pPr>
          </a:lstStyle>
          <a:p>
            <a:r>
              <a:rPr lang="en-US"/>
              <a:t>Blank Header</a:t>
            </a:r>
          </a:p>
        </p:txBody>
      </p:sp>
    </p:spTree>
    <p:extLst>
      <p:ext uri="{BB962C8B-B14F-4D97-AF65-F5344CB8AC3E}">
        <p14:creationId xmlns:p14="http://schemas.microsoft.com/office/powerpoint/2010/main" val="505982966"/>
      </p:ext>
    </p:extLst>
  </p:cSld>
  <p:clrMapOvr>
    <a:masterClrMapping/>
  </p:clrMapOvr>
  <p:extLst>
    <p:ext uri="{DCECCB84-F9BA-43D5-87BE-67443E8EF086}">
      <p15:sldGuideLst xmlns:p15="http://schemas.microsoft.com/office/powerpoint/2012/main">
        <p15:guide id="1" pos="38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Header-Interna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438BA99-70B1-E0B4-93FD-153BC1B4F818}"/>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
            <a:extLst>
              <a:ext uri="{FF2B5EF4-FFF2-40B4-BE49-F238E27FC236}">
                <a16:creationId xmlns:a16="http://schemas.microsoft.com/office/drawing/2014/main" id="{D323B337-A4E2-220E-8E42-8B1E517C4B2A}"/>
              </a:ext>
            </a:extLst>
          </p:cNvPr>
          <p:cNvSpPr>
            <a:spLocks noGrp="1"/>
          </p:cNvSpPr>
          <p:nvPr>
            <p:ph type="title" hasCustomPrompt="1"/>
          </p:nvPr>
        </p:nvSpPr>
        <p:spPr>
          <a:xfrm>
            <a:off x="612962" y="538515"/>
            <a:ext cx="10984992" cy="562442"/>
          </a:xfrm>
          <a:prstGeom prst="rect">
            <a:avLst/>
          </a:prstGeom>
        </p:spPr>
        <p:txBody>
          <a:bodyPr lIns="0" tIns="0" bIns="0" anchor="ctr" anchorCtr="0">
            <a:normAutofit/>
          </a:bodyPr>
          <a:lstStyle>
            <a:lvl1pPr>
              <a:lnSpc>
                <a:spcPct val="100000"/>
              </a:lnSpc>
              <a:defRPr sz="3200"/>
            </a:lvl1pPr>
          </a:lstStyle>
          <a:p>
            <a:r>
              <a:rPr lang="en-US"/>
              <a:t>Blank Header</a:t>
            </a:r>
          </a:p>
        </p:txBody>
      </p:sp>
    </p:spTree>
    <p:extLst>
      <p:ext uri="{BB962C8B-B14F-4D97-AF65-F5344CB8AC3E}">
        <p14:creationId xmlns:p14="http://schemas.microsoft.com/office/powerpoint/2010/main" val="461719165"/>
      </p:ext>
    </p:extLst>
  </p:cSld>
  <p:clrMapOvr>
    <a:masterClrMapping/>
  </p:clrMapOvr>
  <p:extLst>
    <p:ext uri="{DCECCB84-F9BA-43D5-87BE-67443E8EF086}">
      <p15:sldGuideLst xmlns:p15="http://schemas.microsoft.com/office/powerpoint/2012/main">
        <p15:guide id="1" pos="38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Up - Color">
    <p:bg>
      <p:bgPr>
        <a:solidFill>
          <a:srgbClr val="EBEBEB"/>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A219B3C-753D-0CC9-7660-97700BB2AC2E}"/>
              </a:ext>
            </a:extLst>
          </p:cNvPr>
          <p:cNvGrpSpPr/>
          <p:nvPr userDrawn="1"/>
        </p:nvGrpSpPr>
        <p:grpSpPr>
          <a:xfrm>
            <a:off x="609600" y="1407580"/>
            <a:ext cx="5310522" cy="4274762"/>
            <a:chOff x="580195" y="1407580"/>
            <a:chExt cx="5338984" cy="4274762"/>
          </a:xfrm>
        </p:grpSpPr>
        <p:sp>
          <p:nvSpPr>
            <p:cNvPr id="5" name="Rounded Rectangle 4">
              <a:extLst>
                <a:ext uri="{FF2B5EF4-FFF2-40B4-BE49-F238E27FC236}">
                  <a16:creationId xmlns:a16="http://schemas.microsoft.com/office/drawing/2014/main" id="{4C0D686A-EC20-6778-7E29-291740F5B97E}"/>
                </a:ext>
              </a:extLst>
            </p:cNvPr>
            <p:cNvSpPr/>
            <p:nvPr/>
          </p:nvSpPr>
          <p:spPr>
            <a:xfrm>
              <a:off x="580195" y="1407580"/>
              <a:ext cx="5338984" cy="4274762"/>
            </a:xfrm>
            <a:prstGeom prst="roundRect">
              <a:avLst>
                <a:gd name="adj" fmla="val 3990"/>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sp>
          <p:nvSpPr>
            <p:cNvPr id="6" name="Rounded Rectangle 5">
              <a:extLst>
                <a:ext uri="{FF2B5EF4-FFF2-40B4-BE49-F238E27FC236}">
                  <a16:creationId xmlns:a16="http://schemas.microsoft.com/office/drawing/2014/main" id="{16B8A4AE-1E2E-C7C9-D7AE-1249F606DAC3}"/>
                </a:ext>
              </a:extLst>
            </p:cNvPr>
            <p:cNvSpPr/>
            <p:nvPr/>
          </p:nvSpPr>
          <p:spPr>
            <a:xfrm>
              <a:off x="705830" y="1544399"/>
              <a:ext cx="5060789" cy="478652"/>
            </a:xfrm>
            <a:prstGeom prst="roundRect">
              <a:avLst>
                <a:gd name="adj" fmla="val 22714"/>
              </a:avLst>
            </a:prstGeom>
            <a:solidFill>
              <a:schemeClr val="accent6"/>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eaLnBrk="0" fontAlgn="base" hangingPunct="0">
                <a:spcBef>
                  <a:spcPct val="0"/>
                </a:spcBef>
                <a:spcAft>
                  <a:spcPct val="0"/>
                </a:spcAft>
                <a:defRPr/>
              </a:pPr>
              <a:endParaRPr lang="en-US" b="1">
                <a:solidFill>
                  <a:schemeClr val="bg1"/>
                </a:solidFill>
                <a:latin typeface="Arial" panose="020B0604020202020204"/>
              </a:endParaRPr>
            </a:p>
          </p:txBody>
        </p:sp>
      </p:grpSp>
      <p:grpSp>
        <p:nvGrpSpPr>
          <p:cNvPr id="11" name="Group 10">
            <a:extLst>
              <a:ext uri="{FF2B5EF4-FFF2-40B4-BE49-F238E27FC236}">
                <a16:creationId xmlns:a16="http://schemas.microsoft.com/office/drawing/2014/main" id="{F6626B37-FD48-0B8B-A2EA-A2895393E046}"/>
              </a:ext>
            </a:extLst>
          </p:cNvPr>
          <p:cNvGrpSpPr/>
          <p:nvPr userDrawn="1"/>
        </p:nvGrpSpPr>
        <p:grpSpPr>
          <a:xfrm>
            <a:off x="6271878" y="1407580"/>
            <a:ext cx="5310522" cy="4274762"/>
            <a:chOff x="580195" y="1407580"/>
            <a:chExt cx="5338984" cy="4274762"/>
          </a:xfrm>
        </p:grpSpPr>
        <p:sp>
          <p:nvSpPr>
            <p:cNvPr id="12" name="Rounded Rectangle 11">
              <a:extLst>
                <a:ext uri="{FF2B5EF4-FFF2-40B4-BE49-F238E27FC236}">
                  <a16:creationId xmlns:a16="http://schemas.microsoft.com/office/drawing/2014/main" id="{267710B9-F2B5-F553-C9D1-C91C375E839A}"/>
                </a:ext>
              </a:extLst>
            </p:cNvPr>
            <p:cNvSpPr/>
            <p:nvPr/>
          </p:nvSpPr>
          <p:spPr>
            <a:xfrm>
              <a:off x="580195" y="1407580"/>
              <a:ext cx="5338984" cy="4274762"/>
            </a:xfrm>
            <a:prstGeom prst="roundRect">
              <a:avLst>
                <a:gd name="adj" fmla="val 5773"/>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sp>
          <p:nvSpPr>
            <p:cNvPr id="13" name="Rounded Rectangle 12">
              <a:extLst>
                <a:ext uri="{FF2B5EF4-FFF2-40B4-BE49-F238E27FC236}">
                  <a16:creationId xmlns:a16="http://schemas.microsoft.com/office/drawing/2014/main" id="{620AC11D-B942-8442-1904-9E717B1E08E6}"/>
                </a:ext>
              </a:extLst>
            </p:cNvPr>
            <p:cNvSpPr/>
            <p:nvPr/>
          </p:nvSpPr>
          <p:spPr>
            <a:xfrm>
              <a:off x="705830" y="1544398"/>
              <a:ext cx="5060789" cy="478653"/>
            </a:xfrm>
            <a:prstGeom prst="roundRect">
              <a:avLst>
                <a:gd name="adj" fmla="val 20831"/>
              </a:avLst>
            </a:prstGeom>
            <a:solidFill>
              <a:schemeClr val="accent5"/>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eaLnBrk="0" fontAlgn="base" hangingPunct="0">
                <a:spcBef>
                  <a:spcPct val="0"/>
                </a:spcBef>
                <a:spcAft>
                  <a:spcPct val="0"/>
                </a:spcAft>
                <a:defRPr/>
              </a:pPr>
              <a:endParaRPr lang="en-US" b="1">
                <a:solidFill>
                  <a:schemeClr val="bg1"/>
                </a:solidFill>
                <a:latin typeface="Arial" panose="020B0604020202020204"/>
              </a:endParaRPr>
            </a:p>
          </p:txBody>
        </p:sp>
      </p:grpSp>
      <p:sp>
        <p:nvSpPr>
          <p:cNvPr id="21" name="Text Placeholder 20">
            <a:extLst>
              <a:ext uri="{FF2B5EF4-FFF2-40B4-BE49-F238E27FC236}">
                <a16:creationId xmlns:a16="http://schemas.microsoft.com/office/drawing/2014/main" id="{C565CE0F-EF5B-6A80-8EAE-361963930132}"/>
              </a:ext>
            </a:extLst>
          </p:cNvPr>
          <p:cNvSpPr>
            <a:spLocks noGrp="1"/>
          </p:cNvSpPr>
          <p:nvPr>
            <p:ph type="body" sz="quarter" idx="10" hasCustomPrompt="1"/>
          </p:nvPr>
        </p:nvSpPr>
        <p:spPr>
          <a:xfrm>
            <a:off x="751543" y="1558180"/>
            <a:ext cx="5016832" cy="464871"/>
          </a:xfrm>
        </p:spPr>
        <p:txBody>
          <a:bodyPr lIns="182880" anchor="ctr" anchorCtr="0">
            <a:noAutofit/>
          </a:bodyPr>
          <a:lstStyle>
            <a:lvl1pPr>
              <a:defRPr sz="1600" b="0">
                <a:solidFill>
                  <a:schemeClr val="bg1"/>
                </a:solidFill>
              </a:defRPr>
            </a:lvl1pPr>
          </a:lstStyle>
          <a:p>
            <a:pPr lvl="0"/>
            <a:r>
              <a:rPr lang="en-US"/>
              <a:t>Subtitle #1</a:t>
            </a:r>
          </a:p>
        </p:txBody>
      </p:sp>
      <p:sp>
        <p:nvSpPr>
          <p:cNvPr id="36" name="Text Placeholder 32">
            <a:extLst>
              <a:ext uri="{FF2B5EF4-FFF2-40B4-BE49-F238E27FC236}">
                <a16:creationId xmlns:a16="http://schemas.microsoft.com/office/drawing/2014/main" id="{5AB32963-4B95-A4E3-64D6-72E07B0D0DF8}"/>
              </a:ext>
            </a:extLst>
          </p:cNvPr>
          <p:cNvSpPr>
            <a:spLocks noGrp="1"/>
          </p:cNvSpPr>
          <p:nvPr>
            <p:ph type="body" sz="quarter" idx="14" hasCustomPrompt="1"/>
          </p:nvPr>
        </p:nvSpPr>
        <p:spPr>
          <a:xfrm>
            <a:off x="815941" y="3503420"/>
            <a:ext cx="4886325" cy="582613"/>
          </a:xfrm>
        </p:spPr>
        <p:txBody>
          <a:bodyPr anchor="b" anchorCtr="0">
            <a:noAutofit/>
          </a:bodyPr>
          <a:lstStyle>
            <a:lvl1pPr>
              <a:defRPr sz="1800"/>
            </a:lvl1pPr>
            <a:lvl2pPr marL="176212" indent="0">
              <a:buNone/>
              <a:defRPr sz="1800"/>
            </a:lvl2pPr>
            <a:lvl3pPr>
              <a:defRPr sz="1800"/>
            </a:lvl3pPr>
            <a:lvl4pPr>
              <a:defRPr sz="1800"/>
            </a:lvl4pPr>
            <a:lvl5pPr>
              <a:defRPr sz="1800"/>
            </a:lvl5pPr>
          </a:lstStyle>
          <a:p>
            <a:r>
              <a:rPr lang="en-US" sz="1800" b="1"/>
              <a:t>Lorem Ipsum Dolor Set </a:t>
            </a:r>
            <a:r>
              <a:rPr lang="en-US" sz="1800" b="1" err="1"/>
              <a:t>Amet</a:t>
            </a:r>
            <a:r>
              <a:rPr lang="en-US" sz="1800" b="1"/>
              <a:t> </a:t>
            </a:r>
            <a:r>
              <a:rPr lang="en-US" sz="1800" b="1" err="1"/>
              <a:t>Elit</a:t>
            </a:r>
            <a:endParaRPr lang="en-US" sz="1800" b="1"/>
          </a:p>
        </p:txBody>
      </p:sp>
      <p:sp>
        <p:nvSpPr>
          <p:cNvPr id="37" name="Text Placeholder 34">
            <a:extLst>
              <a:ext uri="{FF2B5EF4-FFF2-40B4-BE49-F238E27FC236}">
                <a16:creationId xmlns:a16="http://schemas.microsoft.com/office/drawing/2014/main" id="{646D8A20-45A1-AB68-4489-588571359C79}"/>
              </a:ext>
            </a:extLst>
          </p:cNvPr>
          <p:cNvSpPr>
            <a:spLocks noGrp="1"/>
          </p:cNvSpPr>
          <p:nvPr>
            <p:ph type="body" sz="quarter" idx="15" hasCustomPrompt="1"/>
          </p:nvPr>
        </p:nvSpPr>
        <p:spPr>
          <a:xfrm>
            <a:off x="815941" y="4244707"/>
            <a:ext cx="4886325" cy="1227138"/>
          </a:xfrm>
        </p:spPr>
        <p:txBody>
          <a:bodyPr>
            <a:noAutofit/>
          </a:bodyPr>
          <a:lstStyle>
            <a:lvl1pPr marL="0" indent="0">
              <a:buFont typeface="Arial" panose="020B0604020202020204" pitchFamily="34" charset="0"/>
              <a:buNone/>
              <a:defRPr sz="1400" b="0"/>
            </a:lvl1pPr>
            <a:lvl2pPr marL="176212" indent="0">
              <a:buNone/>
              <a:defRPr sz="1400"/>
            </a:lvl2pPr>
            <a:lvl3pPr marL="176212" indent="0">
              <a:buNone/>
              <a:defRPr sz="1400"/>
            </a:lvl3pPr>
            <a:lvl4pPr marL="176212" indent="0">
              <a:buNone/>
              <a:defRPr sz="1400"/>
            </a:lvl4pPr>
            <a:lvl5pPr marL="176212" indent="0">
              <a:buNone/>
              <a:defRPr sz="1400"/>
            </a:lvl5pPr>
          </a:lstStyle>
          <a:p>
            <a:pPr>
              <a:spcAft>
                <a:spcPts val="600"/>
              </a:spcAft>
              <a:buClr>
                <a:schemeClr val="tx1"/>
              </a:buClr>
              <a:buSzPts val="1000"/>
            </a:pPr>
            <a:r>
              <a:rPr lang="en-US" sz="1400"/>
              <a:t>Sed </a:t>
            </a:r>
            <a:r>
              <a:rPr lang="en-US" sz="1400" err="1"/>
              <a:t>ut</a:t>
            </a:r>
            <a:r>
              <a:rPr lang="en-US" sz="1400"/>
              <a:t> </a:t>
            </a:r>
            <a:r>
              <a:rPr lang="en-US" sz="1400" err="1"/>
              <a:t>perspiciatis</a:t>
            </a:r>
            <a:r>
              <a:rPr lang="en-US" sz="1400"/>
              <a:t> </a:t>
            </a:r>
            <a:r>
              <a:rPr lang="en-US" sz="1400" err="1"/>
              <a:t>unde</a:t>
            </a:r>
            <a:r>
              <a:rPr lang="en-US" sz="1400"/>
              <a:t> </a:t>
            </a:r>
            <a:r>
              <a:rPr lang="en-US" sz="1400" err="1"/>
              <a:t>omnis</a:t>
            </a:r>
            <a:r>
              <a:rPr lang="en-US" sz="1400"/>
              <a:t> </a:t>
            </a:r>
            <a:r>
              <a:rPr lang="en-US" sz="1400" err="1"/>
              <a:t>iste</a:t>
            </a:r>
            <a:r>
              <a:rPr lang="en-US" sz="1400"/>
              <a:t> </a:t>
            </a:r>
            <a:r>
              <a:rPr lang="en-US" sz="1400" err="1"/>
              <a:t>natus</a:t>
            </a:r>
            <a:r>
              <a:rPr lang="en-US" sz="1400"/>
              <a:t> error sit </a:t>
            </a:r>
            <a:r>
              <a:rPr lang="en-US" sz="1400" err="1"/>
              <a:t>voluptatem</a:t>
            </a:r>
            <a:r>
              <a:rPr lang="en-US" sz="1400"/>
              <a:t> </a:t>
            </a:r>
            <a:r>
              <a:rPr lang="en-US" sz="1400" err="1"/>
              <a:t>accusantium</a:t>
            </a:r>
            <a:r>
              <a:rPr lang="en-US" sz="1400"/>
              <a:t> </a:t>
            </a:r>
            <a:r>
              <a:rPr lang="en-US" sz="1400" err="1"/>
              <a:t>totam</a:t>
            </a:r>
            <a:r>
              <a:rPr lang="en-US" sz="1400"/>
              <a:t>. Donec </a:t>
            </a:r>
            <a:r>
              <a:rPr lang="en-US" sz="1400" err="1"/>
              <a:t>quis</a:t>
            </a:r>
            <a:r>
              <a:rPr lang="en-US" sz="1400"/>
              <a:t> </a:t>
            </a:r>
            <a:r>
              <a:rPr lang="en-US" sz="1400" err="1"/>
              <a:t>sodales</a:t>
            </a:r>
            <a:r>
              <a:rPr lang="en-US" sz="1400"/>
              <a:t> ex, sit </a:t>
            </a:r>
            <a:r>
              <a:rPr lang="en-US" sz="1400" err="1"/>
              <a:t>amet</a:t>
            </a:r>
            <a:r>
              <a:rPr lang="en-US" sz="1400"/>
              <a:t> </a:t>
            </a:r>
            <a:r>
              <a:rPr lang="en-US" sz="1400" err="1"/>
              <a:t>ullamcorper</a:t>
            </a:r>
            <a:r>
              <a:rPr lang="en-US" sz="1400"/>
              <a:t> </a:t>
            </a:r>
            <a:r>
              <a:rPr lang="en-US" sz="1400" err="1"/>
              <a:t>sapien</a:t>
            </a:r>
            <a:r>
              <a:rPr lang="en-US" sz="1400"/>
              <a:t>. Duis </a:t>
            </a:r>
            <a:r>
              <a:rPr lang="en-US" sz="1400" err="1"/>
              <a:t>vulputate</a:t>
            </a:r>
            <a:r>
              <a:rPr lang="en-US" sz="1400"/>
              <a:t> </a:t>
            </a:r>
            <a:r>
              <a:rPr lang="en-US" sz="1400" err="1"/>
              <a:t>justo</a:t>
            </a:r>
            <a:r>
              <a:rPr lang="en-US" sz="1400"/>
              <a:t> </a:t>
            </a:r>
            <a:r>
              <a:rPr lang="en-US" sz="1400" err="1"/>
              <a:t>eget</a:t>
            </a:r>
            <a:r>
              <a:rPr lang="en-US" sz="1400"/>
              <a:t> </a:t>
            </a:r>
            <a:r>
              <a:rPr lang="en-US" sz="1400" err="1"/>
              <a:t>justo</a:t>
            </a:r>
            <a:r>
              <a:rPr lang="en-US" sz="1400"/>
              <a:t> convallis </a:t>
            </a:r>
            <a:r>
              <a:rPr lang="en-US" sz="1400" err="1"/>
              <a:t>venenatis</a:t>
            </a:r>
            <a:r>
              <a:rPr lang="en-US" sz="1400"/>
              <a:t>.  </a:t>
            </a:r>
            <a:endParaRPr lang="en-US" sz="1400">
              <a:ea typeface="Arial"/>
              <a:cs typeface="Arial"/>
              <a:sym typeface="Arial"/>
            </a:endParaRPr>
          </a:p>
        </p:txBody>
      </p:sp>
      <p:sp>
        <p:nvSpPr>
          <p:cNvPr id="15" name="Picture Placeholder 22">
            <a:extLst>
              <a:ext uri="{FF2B5EF4-FFF2-40B4-BE49-F238E27FC236}">
                <a16:creationId xmlns:a16="http://schemas.microsoft.com/office/drawing/2014/main" id="{7AB2CA18-1AB1-F96F-848C-213598EDFF18}"/>
              </a:ext>
            </a:extLst>
          </p:cNvPr>
          <p:cNvSpPr>
            <a:spLocks noGrp="1" noChangeAspect="1"/>
          </p:cNvSpPr>
          <p:nvPr>
            <p:ph type="pic" sz="quarter" idx="23" hasCustomPrompt="1"/>
          </p:nvPr>
        </p:nvSpPr>
        <p:spPr>
          <a:xfrm>
            <a:off x="825500" y="2427019"/>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16" name="Picture Placeholder 22">
            <a:extLst>
              <a:ext uri="{FF2B5EF4-FFF2-40B4-BE49-F238E27FC236}">
                <a16:creationId xmlns:a16="http://schemas.microsoft.com/office/drawing/2014/main" id="{50807F4D-AE53-49C9-96A4-15B98534E3D8}"/>
              </a:ext>
            </a:extLst>
          </p:cNvPr>
          <p:cNvSpPr>
            <a:spLocks noGrp="1" noChangeAspect="1"/>
          </p:cNvSpPr>
          <p:nvPr>
            <p:ph type="pic" sz="quarter" idx="24" hasCustomPrompt="1"/>
          </p:nvPr>
        </p:nvSpPr>
        <p:spPr>
          <a:xfrm>
            <a:off x="6553200" y="2427019"/>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18" name="Rectangle 17">
            <a:extLst>
              <a:ext uri="{FF2B5EF4-FFF2-40B4-BE49-F238E27FC236}">
                <a16:creationId xmlns:a16="http://schemas.microsoft.com/office/drawing/2014/main" id="{191A05C8-239C-875B-5DC2-E3B945BA674C}"/>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Placeholder 20">
            <a:extLst>
              <a:ext uri="{FF2B5EF4-FFF2-40B4-BE49-F238E27FC236}">
                <a16:creationId xmlns:a16="http://schemas.microsoft.com/office/drawing/2014/main" id="{94E8C950-7B87-F7D2-0A99-D1DA0D5F57C8}"/>
              </a:ext>
            </a:extLst>
          </p:cNvPr>
          <p:cNvSpPr>
            <a:spLocks noGrp="1"/>
          </p:cNvSpPr>
          <p:nvPr>
            <p:ph type="body" sz="quarter" idx="25" hasCustomPrompt="1"/>
          </p:nvPr>
        </p:nvSpPr>
        <p:spPr>
          <a:xfrm>
            <a:off x="6398809" y="1558180"/>
            <a:ext cx="5016832" cy="464871"/>
          </a:xfrm>
        </p:spPr>
        <p:txBody>
          <a:bodyPr lIns="182880" anchor="ctr" anchorCtr="0">
            <a:noAutofit/>
          </a:bodyPr>
          <a:lstStyle>
            <a:lvl1pPr>
              <a:defRPr sz="1600" b="0">
                <a:solidFill>
                  <a:schemeClr val="bg1"/>
                </a:solidFill>
              </a:defRPr>
            </a:lvl1pPr>
          </a:lstStyle>
          <a:p>
            <a:pPr lvl="0"/>
            <a:r>
              <a:rPr lang="en-US"/>
              <a:t>Subtitle #2</a:t>
            </a:r>
          </a:p>
        </p:txBody>
      </p:sp>
      <p:sp>
        <p:nvSpPr>
          <p:cNvPr id="22" name="Text Placeholder 32">
            <a:extLst>
              <a:ext uri="{FF2B5EF4-FFF2-40B4-BE49-F238E27FC236}">
                <a16:creationId xmlns:a16="http://schemas.microsoft.com/office/drawing/2014/main" id="{A43729CF-F16F-4E72-0245-06423C644B45}"/>
              </a:ext>
            </a:extLst>
          </p:cNvPr>
          <p:cNvSpPr>
            <a:spLocks noGrp="1"/>
          </p:cNvSpPr>
          <p:nvPr>
            <p:ph type="body" sz="quarter" idx="26" hasCustomPrompt="1"/>
          </p:nvPr>
        </p:nvSpPr>
        <p:spPr>
          <a:xfrm>
            <a:off x="6539407" y="3503420"/>
            <a:ext cx="4886325" cy="582613"/>
          </a:xfrm>
        </p:spPr>
        <p:txBody>
          <a:bodyPr anchor="b" anchorCtr="0">
            <a:noAutofit/>
          </a:bodyPr>
          <a:lstStyle>
            <a:lvl1pPr>
              <a:defRPr sz="1800"/>
            </a:lvl1pPr>
            <a:lvl2pPr marL="176212" indent="0">
              <a:buNone/>
              <a:defRPr sz="1800"/>
            </a:lvl2pPr>
            <a:lvl3pPr>
              <a:defRPr sz="1800"/>
            </a:lvl3pPr>
            <a:lvl4pPr>
              <a:defRPr sz="1800"/>
            </a:lvl4pPr>
            <a:lvl5pPr>
              <a:defRPr sz="1800"/>
            </a:lvl5pPr>
          </a:lstStyle>
          <a:p>
            <a:r>
              <a:rPr lang="en-US" sz="1800" b="1"/>
              <a:t>Lorem Ipsum Dolor Set </a:t>
            </a:r>
            <a:r>
              <a:rPr lang="en-US" sz="1800" b="1" err="1"/>
              <a:t>Amet</a:t>
            </a:r>
            <a:r>
              <a:rPr lang="en-US" sz="1800" b="1"/>
              <a:t> </a:t>
            </a:r>
            <a:r>
              <a:rPr lang="en-US" sz="1800" b="1" err="1"/>
              <a:t>Elit</a:t>
            </a:r>
            <a:endParaRPr lang="en-US" sz="1800" b="1"/>
          </a:p>
        </p:txBody>
      </p:sp>
      <p:sp>
        <p:nvSpPr>
          <p:cNvPr id="23" name="Text Placeholder 34">
            <a:extLst>
              <a:ext uri="{FF2B5EF4-FFF2-40B4-BE49-F238E27FC236}">
                <a16:creationId xmlns:a16="http://schemas.microsoft.com/office/drawing/2014/main" id="{6D852F08-79FB-9116-CEDB-2706C2B22D93}"/>
              </a:ext>
            </a:extLst>
          </p:cNvPr>
          <p:cNvSpPr>
            <a:spLocks noGrp="1"/>
          </p:cNvSpPr>
          <p:nvPr>
            <p:ph type="body" sz="quarter" idx="27" hasCustomPrompt="1"/>
          </p:nvPr>
        </p:nvSpPr>
        <p:spPr>
          <a:xfrm>
            <a:off x="6539407" y="4244707"/>
            <a:ext cx="4886325" cy="1227138"/>
          </a:xfrm>
        </p:spPr>
        <p:txBody>
          <a:bodyPr>
            <a:noAutofit/>
          </a:bodyPr>
          <a:lstStyle>
            <a:lvl1pPr marL="0" indent="0">
              <a:buFont typeface="Arial" panose="020B0604020202020204" pitchFamily="34" charset="0"/>
              <a:buNone/>
              <a:defRPr sz="1400" b="0"/>
            </a:lvl1pPr>
            <a:lvl2pPr marL="176212" indent="0">
              <a:buNone/>
              <a:defRPr sz="1400"/>
            </a:lvl2pPr>
            <a:lvl3pPr marL="176212" indent="0">
              <a:buNone/>
              <a:defRPr sz="1400"/>
            </a:lvl3pPr>
            <a:lvl4pPr marL="176212" indent="0">
              <a:buNone/>
              <a:defRPr sz="1400"/>
            </a:lvl4pPr>
            <a:lvl5pPr marL="176212" indent="0">
              <a:buNone/>
              <a:defRPr sz="1400"/>
            </a:lvl5pPr>
          </a:lstStyle>
          <a:p>
            <a:pPr>
              <a:spcAft>
                <a:spcPts val="600"/>
              </a:spcAft>
              <a:buClr>
                <a:schemeClr val="tx1"/>
              </a:buClr>
              <a:buSzPts val="1000"/>
            </a:pPr>
            <a:r>
              <a:rPr lang="en-US" sz="1400"/>
              <a:t>Sed </a:t>
            </a:r>
            <a:r>
              <a:rPr lang="en-US" sz="1400" err="1"/>
              <a:t>ut</a:t>
            </a:r>
            <a:r>
              <a:rPr lang="en-US" sz="1400"/>
              <a:t> </a:t>
            </a:r>
            <a:r>
              <a:rPr lang="en-US" sz="1400" err="1"/>
              <a:t>perspiciatis</a:t>
            </a:r>
            <a:r>
              <a:rPr lang="en-US" sz="1400"/>
              <a:t> </a:t>
            </a:r>
            <a:r>
              <a:rPr lang="en-US" sz="1400" err="1"/>
              <a:t>unde</a:t>
            </a:r>
            <a:r>
              <a:rPr lang="en-US" sz="1400"/>
              <a:t> </a:t>
            </a:r>
            <a:r>
              <a:rPr lang="en-US" sz="1400" err="1"/>
              <a:t>omnis</a:t>
            </a:r>
            <a:r>
              <a:rPr lang="en-US" sz="1400"/>
              <a:t> </a:t>
            </a:r>
            <a:r>
              <a:rPr lang="en-US" sz="1400" err="1"/>
              <a:t>iste</a:t>
            </a:r>
            <a:r>
              <a:rPr lang="en-US" sz="1400"/>
              <a:t> </a:t>
            </a:r>
            <a:r>
              <a:rPr lang="en-US" sz="1400" err="1"/>
              <a:t>natus</a:t>
            </a:r>
            <a:r>
              <a:rPr lang="en-US" sz="1400"/>
              <a:t> error sit </a:t>
            </a:r>
            <a:r>
              <a:rPr lang="en-US" sz="1400" err="1"/>
              <a:t>voluptatem</a:t>
            </a:r>
            <a:r>
              <a:rPr lang="en-US" sz="1400"/>
              <a:t> </a:t>
            </a:r>
            <a:r>
              <a:rPr lang="en-US" sz="1400" err="1"/>
              <a:t>accusantium</a:t>
            </a:r>
            <a:r>
              <a:rPr lang="en-US" sz="1400"/>
              <a:t> </a:t>
            </a:r>
            <a:r>
              <a:rPr lang="en-US" sz="1400" err="1"/>
              <a:t>totam</a:t>
            </a:r>
            <a:r>
              <a:rPr lang="en-US" sz="1400"/>
              <a:t>. Donec </a:t>
            </a:r>
            <a:r>
              <a:rPr lang="en-US" sz="1400" err="1"/>
              <a:t>quis</a:t>
            </a:r>
            <a:r>
              <a:rPr lang="en-US" sz="1400"/>
              <a:t> </a:t>
            </a:r>
            <a:r>
              <a:rPr lang="en-US" sz="1400" err="1"/>
              <a:t>sodales</a:t>
            </a:r>
            <a:r>
              <a:rPr lang="en-US" sz="1400"/>
              <a:t> ex, sit </a:t>
            </a:r>
            <a:r>
              <a:rPr lang="en-US" sz="1400" err="1"/>
              <a:t>amet</a:t>
            </a:r>
            <a:r>
              <a:rPr lang="en-US" sz="1400"/>
              <a:t> </a:t>
            </a:r>
            <a:r>
              <a:rPr lang="en-US" sz="1400" err="1"/>
              <a:t>ullamcorper</a:t>
            </a:r>
            <a:r>
              <a:rPr lang="en-US" sz="1400"/>
              <a:t> </a:t>
            </a:r>
            <a:r>
              <a:rPr lang="en-US" sz="1400" err="1"/>
              <a:t>sapien</a:t>
            </a:r>
            <a:r>
              <a:rPr lang="en-US" sz="1400"/>
              <a:t>. Duis </a:t>
            </a:r>
            <a:r>
              <a:rPr lang="en-US" sz="1400" err="1"/>
              <a:t>vulputate</a:t>
            </a:r>
            <a:r>
              <a:rPr lang="en-US" sz="1400"/>
              <a:t> </a:t>
            </a:r>
            <a:r>
              <a:rPr lang="en-US" sz="1400" err="1"/>
              <a:t>justo</a:t>
            </a:r>
            <a:r>
              <a:rPr lang="en-US" sz="1400"/>
              <a:t> </a:t>
            </a:r>
            <a:r>
              <a:rPr lang="en-US" sz="1400" err="1"/>
              <a:t>eget</a:t>
            </a:r>
            <a:r>
              <a:rPr lang="en-US" sz="1400"/>
              <a:t> </a:t>
            </a:r>
            <a:r>
              <a:rPr lang="en-US" sz="1400" err="1"/>
              <a:t>justo</a:t>
            </a:r>
            <a:r>
              <a:rPr lang="en-US" sz="1400"/>
              <a:t> convallis </a:t>
            </a:r>
            <a:r>
              <a:rPr lang="en-US" sz="1400" err="1"/>
              <a:t>venenatis</a:t>
            </a:r>
            <a:r>
              <a:rPr lang="en-US" sz="1400"/>
              <a:t>.  </a:t>
            </a:r>
            <a:endParaRPr lang="en-US" sz="1400">
              <a:ea typeface="Arial"/>
              <a:cs typeface="Arial"/>
              <a:sym typeface="Arial"/>
            </a:endParaRPr>
          </a:p>
        </p:txBody>
      </p:sp>
      <p:sp>
        <p:nvSpPr>
          <p:cNvPr id="24" name="Title 2">
            <a:extLst>
              <a:ext uri="{FF2B5EF4-FFF2-40B4-BE49-F238E27FC236}">
                <a16:creationId xmlns:a16="http://schemas.microsoft.com/office/drawing/2014/main" id="{0C666C74-EEA3-2133-8D3D-94F89AA6920F}"/>
              </a:ext>
            </a:extLst>
          </p:cNvPr>
          <p:cNvSpPr>
            <a:spLocks noGrp="1"/>
          </p:cNvSpPr>
          <p:nvPr>
            <p:ph type="title" hasCustomPrompt="1"/>
          </p:nvPr>
        </p:nvSpPr>
        <p:spPr>
          <a:xfrm>
            <a:off x="612962" y="538515"/>
            <a:ext cx="10984992" cy="562442"/>
          </a:xfrm>
          <a:prstGeom prst="rect">
            <a:avLst/>
          </a:prstGeom>
        </p:spPr>
        <p:txBody>
          <a:bodyPr lIns="0" tIns="0" bIns="0" anchor="ctr" anchorCtr="0">
            <a:normAutofit/>
          </a:bodyPr>
          <a:lstStyle>
            <a:lvl1pPr>
              <a:lnSpc>
                <a:spcPct val="100000"/>
              </a:lnSpc>
              <a:defRPr sz="3200"/>
            </a:lvl1pPr>
          </a:lstStyle>
          <a:p>
            <a:r>
              <a:rPr lang="en-US"/>
              <a:t>Blank Header</a:t>
            </a:r>
          </a:p>
        </p:txBody>
      </p:sp>
    </p:spTree>
    <p:extLst>
      <p:ext uri="{BB962C8B-B14F-4D97-AF65-F5344CB8AC3E}">
        <p14:creationId xmlns:p14="http://schemas.microsoft.com/office/powerpoint/2010/main" val="2905052144"/>
      </p:ext>
    </p:extLst>
  </p:cSld>
  <p:clrMapOvr>
    <a:masterClrMapping/>
  </p:clrMapOvr>
  <p:extLst>
    <p:ext uri="{DCECCB84-F9BA-43D5-87BE-67443E8EF086}">
      <p15:sldGuideLst xmlns:p15="http://schemas.microsoft.com/office/powerpoint/2012/main">
        <p15:guide id="1" pos="38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Up - Color">
    <p:bg>
      <p:bgPr>
        <a:solidFill>
          <a:srgbClr val="EBEBEB"/>
        </a:solidFill>
        <a:effectLst/>
      </p:bgPr>
    </p:bg>
    <p:spTree>
      <p:nvGrpSpPr>
        <p:cNvPr id="1" name=""/>
        <p:cNvGrpSpPr/>
        <p:nvPr/>
      </p:nvGrpSpPr>
      <p:grpSpPr>
        <a:xfrm>
          <a:off x="0" y="0"/>
          <a:ext cx="0" cy="0"/>
          <a:chOff x="0" y="0"/>
          <a:chExt cx="0" cy="0"/>
        </a:xfrm>
      </p:grpSpPr>
      <p:sp>
        <p:nvSpPr>
          <p:cNvPr id="15" name="Rounded Rectangle 14">
            <a:extLst>
              <a:ext uri="{FF2B5EF4-FFF2-40B4-BE49-F238E27FC236}">
                <a16:creationId xmlns:a16="http://schemas.microsoft.com/office/drawing/2014/main" id="{75C60ECB-FA7B-462A-6D5E-57B58B6ED29B}"/>
              </a:ext>
            </a:extLst>
          </p:cNvPr>
          <p:cNvSpPr/>
          <p:nvPr userDrawn="1"/>
        </p:nvSpPr>
        <p:spPr>
          <a:xfrm>
            <a:off x="609600" y="1407580"/>
            <a:ext cx="3473497" cy="4274762"/>
          </a:xfrm>
          <a:prstGeom prst="roundRect">
            <a:avLst>
              <a:gd name="adj" fmla="val 3092"/>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sp>
        <p:nvSpPr>
          <p:cNvPr id="16" name="Rounded Rectangle 15">
            <a:extLst>
              <a:ext uri="{FF2B5EF4-FFF2-40B4-BE49-F238E27FC236}">
                <a16:creationId xmlns:a16="http://schemas.microsoft.com/office/drawing/2014/main" id="{FA0C07C5-2F1E-B797-24BE-A042CF9B282B}"/>
              </a:ext>
            </a:extLst>
          </p:cNvPr>
          <p:cNvSpPr/>
          <p:nvPr userDrawn="1"/>
        </p:nvSpPr>
        <p:spPr>
          <a:xfrm>
            <a:off x="734279" y="1544399"/>
            <a:ext cx="3211458" cy="447612"/>
          </a:xfrm>
          <a:prstGeom prst="roundRect">
            <a:avLst>
              <a:gd name="adj" fmla="val 17066"/>
            </a:avLst>
          </a:prstGeom>
          <a:solidFill>
            <a:schemeClr val="accent6"/>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eaLnBrk="0" fontAlgn="base" hangingPunct="0">
              <a:spcBef>
                <a:spcPct val="0"/>
              </a:spcBef>
              <a:spcAft>
                <a:spcPct val="0"/>
              </a:spcAft>
              <a:defRPr/>
            </a:pPr>
            <a:endParaRPr lang="en-US" b="1">
              <a:solidFill>
                <a:schemeClr val="bg1"/>
              </a:solidFill>
              <a:latin typeface="Arial" panose="020B0604020202020204"/>
            </a:endParaRPr>
          </a:p>
        </p:txBody>
      </p:sp>
      <p:sp>
        <p:nvSpPr>
          <p:cNvPr id="17" name="Rounded Rectangle 16">
            <a:extLst>
              <a:ext uri="{FF2B5EF4-FFF2-40B4-BE49-F238E27FC236}">
                <a16:creationId xmlns:a16="http://schemas.microsoft.com/office/drawing/2014/main" id="{CE308849-A9F7-C039-858B-5BB968FA5EBB}"/>
              </a:ext>
            </a:extLst>
          </p:cNvPr>
          <p:cNvSpPr/>
          <p:nvPr userDrawn="1"/>
        </p:nvSpPr>
        <p:spPr>
          <a:xfrm>
            <a:off x="4359252" y="1407580"/>
            <a:ext cx="3473497" cy="4274762"/>
          </a:xfrm>
          <a:prstGeom prst="roundRect">
            <a:avLst>
              <a:gd name="adj" fmla="val 3092"/>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sp>
        <p:nvSpPr>
          <p:cNvPr id="18" name="Rounded Rectangle 17">
            <a:extLst>
              <a:ext uri="{FF2B5EF4-FFF2-40B4-BE49-F238E27FC236}">
                <a16:creationId xmlns:a16="http://schemas.microsoft.com/office/drawing/2014/main" id="{67A77D42-E27A-E77C-41A9-0D3BCD1195DB}"/>
              </a:ext>
            </a:extLst>
          </p:cNvPr>
          <p:cNvSpPr/>
          <p:nvPr userDrawn="1"/>
        </p:nvSpPr>
        <p:spPr>
          <a:xfrm>
            <a:off x="4483931" y="1544399"/>
            <a:ext cx="3211458" cy="447612"/>
          </a:xfrm>
          <a:prstGeom prst="roundRect">
            <a:avLst>
              <a:gd name="adj" fmla="val 15184"/>
            </a:avLst>
          </a:prstGeom>
          <a:solidFill>
            <a:schemeClr val="accent5"/>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eaLnBrk="0" fontAlgn="base" hangingPunct="0">
              <a:spcBef>
                <a:spcPct val="0"/>
              </a:spcBef>
              <a:spcAft>
                <a:spcPct val="0"/>
              </a:spcAft>
              <a:defRPr/>
            </a:pPr>
            <a:endParaRPr lang="en-US" b="1">
              <a:solidFill>
                <a:schemeClr val="bg1"/>
              </a:solidFill>
              <a:latin typeface="Arial" panose="020B0604020202020204"/>
            </a:endParaRPr>
          </a:p>
        </p:txBody>
      </p:sp>
      <p:sp>
        <p:nvSpPr>
          <p:cNvPr id="19" name="Rounded Rectangle 18">
            <a:extLst>
              <a:ext uri="{FF2B5EF4-FFF2-40B4-BE49-F238E27FC236}">
                <a16:creationId xmlns:a16="http://schemas.microsoft.com/office/drawing/2014/main" id="{AFE1FE6A-747E-A26D-9167-677E8387D15F}"/>
              </a:ext>
            </a:extLst>
          </p:cNvPr>
          <p:cNvSpPr/>
          <p:nvPr userDrawn="1"/>
        </p:nvSpPr>
        <p:spPr>
          <a:xfrm>
            <a:off x="8108903" y="1407580"/>
            <a:ext cx="3473497" cy="4274762"/>
          </a:xfrm>
          <a:prstGeom prst="roundRect">
            <a:avLst>
              <a:gd name="adj" fmla="val 2604"/>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sp>
        <p:nvSpPr>
          <p:cNvPr id="20" name="Rounded Rectangle 19">
            <a:extLst>
              <a:ext uri="{FF2B5EF4-FFF2-40B4-BE49-F238E27FC236}">
                <a16:creationId xmlns:a16="http://schemas.microsoft.com/office/drawing/2014/main" id="{ACE59D83-62EF-28A4-15D2-D9897199E973}"/>
              </a:ext>
            </a:extLst>
          </p:cNvPr>
          <p:cNvSpPr/>
          <p:nvPr userDrawn="1"/>
        </p:nvSpPr>
        <p:spPr>
          <a:xfrm>
            <a:off x="8233582" y="1544399"/>
            <a:ext cx="3211458" cy="447612"/>
          </a:xfrm>
          <a:prstGeom prst="roundRect">
            <a:avLst>
              <a:gd name="adj" fmla="val 18949"/>
            </a:avLst>
          </a:prstGeom>
          <a:solidFill>
            <a:schemeClr val="accent4"/>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eaLnBrk="0" fontAlgn="base" hangingPunct="0">
              <a:spcBef>
                <a:spcPct val="0"/>
              </a:spcBef>
              <a:spcAft>
                <a:spcPct val="0"/>
              </a:spcAft>
              <a:defRPr/>
            </a:pPr>
            <a:endParaRPr lang="en-US" b="1">
              <a:solidFill>
                <a:schemeClr val="bg1"/>
              </a:solidFill>
              <a:latin typeface="Arial" panose="020B0604020202020204"/>
            </a:endParaRPr>
          </a:p>
        </p:txBody>
      </p:sp>
      <p:sp>
        <p:nvSpPr>
          <p:cNvPr id="21" name="Text Placeholder 20">
            <a:extLst>
              <a:ext uri="{FF2B5EF4-FFF2-40B4-BE49-F238E27FC236}">
                <a16:creationId xmlns:a16="http://schemas.microsoft.com/office/drawing/2014/main" id="{C565CE0F-EF5B-6A80-8EAE-361963930132}"/>
              </a:ext>
            </a:extLst>
          </p:cNvPr>
          <p:cNvSpPr>
            <a:spLocks noGrp="1"/>
          </p:cNvSpPr>
          <p:nvPr>
            <p:ph type="body" sz="quarter" idx="10" hasCustomPrompt="1"/>
          </p:nvPr>
        </p:nvSpPr>
        <p:spPr>
          <a:xfrm>
            <a:off x="734565" y="1568345"/>
            <a:ext cx="3211172" cy="423665"/>
          </a:xfrm>
        </p:spPr>
        <p:txBody>
          <a:bodyPr lIns="182880" anchor="ctr" anchorCtr="0">
            <a:noAutofit/>
          </a:bodyPr>
          <a:lstStyle>
            <a:lvl1pPr>
              <a:defRPr sz="1600" b="0">
                <a:solidFill>
                  <a:schemeClr val="bg1"/>
                </a:solidFill>
              </a:defRPr>
            </a:lvl1pPr>
          </a:lstStyle>
          <a:p>
            <a:pPr lvl="0"/>
            <a:r>
              <a:rPr lang="en-US"/>
              <a:t>Subtitle #1</a:t>
            </a:r>
          </a:p>
        </p:txBody>
      </p:sp>
      <p:sp>
        <p:nvSpPr>
          <p:cNvPr id="29" name="Text Placeholder 20">
            <a:extLst>
              <a:ext uri="{FF2B5EF4-FFF2-40B4-BE49-F238E27FC236}">
                <a16:creationId xmlns:a16="http://schemas.microsoft.com/office/drawing/2014/main" id="{15D58F6D-8452-F7CC-E4BC-8F462591C4F7}"/>
              </a:ext>
            </a:extLst>
          </p:cNvPr>
          <p:cNvSpPr>
            <a:spLocks noGrp="1"/>
          </p:cNvSpPr>
          <p:nvPr>
            <p:ph type="body" sz="quarter" idx="11" hasCustomPrompt="1"/>
          </p:nvPr>
        </p:nvSpPr>
        <p:spPr>
          <a:xfrm>
            <a:off x="4479959" y="1549068"/>
            <a:ext cx="3211458" cy="423665"/>
          </a:xfrm>
        </p:spPr>
        <p:txBody>
          <a:bodyPr lIns="182880" anchor="ctr" anchorCtr="0">
            <a:noAutofit/>
          </a:bodyPr>
          <a:lstStyle>
            <a:lvl1pPr>
              <a:defRPr sz="1600" b="0">
                <a:solidFill>
                  <a:schemeClr val="bg1"/>
                </a:solidFill>
              </a:defRPr>
            </a:lvl1pPr>
          </a:lstStyle>
          <a:p>
            <a:pPr lvl="0"/>
            <a:r>
              <a:rPr lang="en-US"/>
              <a:t>Subtitle #2</a:t>
            </a:r>
          </a:p>
        </p:txBody>
      </p:sp>
      <p:sp>
        <p:nvSpPr>
          <p:cNvPr id="33" name="Text Placeholder 32">
            <a:extLst>
              <a:ext uri="{FF2B5EF4-FFF2-40B4-BE49-F238E27FC236}">
                <a16:creationId xmlns:a16="http://schemas.microsoft.com/office/drawing/2014/main" id="{5E5225AA-B3BF-6846-AE97-85948713AA0D}"/>
              </a:ext>
            </a:extLst>
          </p:cNvPr>
          <p:cNvSpPr>
            <a:spLocks noGrp="1"/>
          </p:cNvSpPr>
          <p:nvPr>
            <p:ph type="body" sz="quarter" idx="12" hasCustomPrompt="1"/>
          </p:nvPr>
        </p:nvSpPr>
        <p:spPr>
          <a:xfrm>
            <a:off x="8228999" y="3503420"/>
            <a:ext cx="3211458" cy="582613"/>
          </a:xfrm>
        </p:spPr>
        <p:txBody>
          <a:bodyPr anchor="b" anchorCtr="0">
            <a:noAutofit/>
          </a:bodyPr>
          <a:lstStyle>
            <a:lvl1pPr>
              <a:defRPr sz="1800"/>
            </a:lvl1pPr>
            <a:lvl2pPr marL="176212" indent="0">
              <a:buNone/>
              <a:defRPr sz="1800"/>
            </a:lvl2pPr>
            <a:lvl3pPr>
              <a:defRPr sz="1800"/>
            </a:lvl3pPr>
            <a:lvl4pPr>
              <a:defRPr sz="1800"/>
            </a:lvl4pPr>
            <a:lvl5pPr>
              <a:defRPr sz="1800"/>
            </a:lvl5pPr>
          </a:lstStyle>
          <a:p>
            <a:r>
              <a:rPr lang="en-US" sz="1800" b="1"/>
              <a:t>Lorem Ipsum Dolor Set </a:t>
            </a:r>
            <a:r>
              <a:rPr lang="en-US" sz="1800" b="1" err="1"/>
              <a:t>Amet</a:t>
            </a:r>
            <a:r>
              <a:rPr lang="en-US" sz="1800" b="1"/>
              <a:t> </a:t>
            </a:r>
            <a:r>
              <a:rPr lang="en-US" sz="1800" b="1" err="1"/>
              <a:t>Elit</a:t>
            </a:r>
            <a:endParaRPr lang="en-US" sz="1800" b="1"/>
          </a:p>
        </p:txBody>
      </p:sp>
      <p:sp>
        <p:nvSpPr>
          <p:cNvPr id="35" name="Text Placeholder 34">
            <a:extLst>
              <a:ext uri="{FF2B5EF4-FFF2-40B4-BE49-F238E27FC236}">
                <a16:creationId xmlns:a16="http://schemas.microsoft.com/office/drawing/2014/main" id="{8887074C-F157-C81D-99DE-BC807A36402E}"/>
              </a:ext>
            </a:extLst>
          </p:cNvPr>
          <p:cNvSpPr>
            <a:spLocks noGrp="1"/>
          </p:cNvSpPr>
          <p:nvPr>
            <p:ph type="body" sz="quarter" idx="13" hasCustomPrompt="1"/>
          </p:nvPr>
        </p:nvSpPr>
        <p:spPr>
          <a:xfrm>
            <a:off x="8228999" y="4244707"/>
            <a:ext cx="3211458" cy="1227138"/>
          </a:xfrm>
        </p:spPr>
        <p:txBody>
          <a:bodyPr>
            <a:noAutofit/>
          </a:bodyPr>
          <a:lstStyle>
            <a:lvl1pPr marL="0" indent="0">
              <a:buFont typeface="Arial" panose="020B0604020202020204" pitchFamily="34" charset="0"/>
              <a:buNone/>
              <a:defRPr sz="1400" b="0"/>
            </a:lvl1pPr>
            <a:lvl2pPr marL="176212" indent="0">
              <a:buNone/>
              <a:defRPr sz="1400"/>
            </a:lvl2pPr>
            <a:lvl3pPr marL="176212" indent="0">
              <a:buNone/>
              <a:defRPr sz="1400"/>
            </a:lvl3pPr>
            <a:lvl4pPr marL="176212" indent="0">
              <a:buNone/>
              <a:defRPr sz="1400"/>
            </a:lvl4pPr>
            <a:lvl5pPr marL="176212" indent="0">
              <a:buNone/>
              <a:defRPr sz="1400"/>
            </a:lvl5pPr>
          </a:lstStyle>
          <a:p>
            <a:pPr>
              <a:spcAft>
                <a:spcPts val="600"/>
              </a:spcAft>
              <a:buClr>
                <a:schemeClr val="tx1"/>
              </a:buClr>
              <a:buSzPts val="1000"/>
            </a:pPr>
            <a:r>
              <a:rPr lang="en-US" sz="1400"/>
              <a:t>Sed </a:t>
            </a:r>
            <a:r>
              <a:rPr lang="en-US" sz="1400" err="1"/>
              <a:t>ut</a:t>
            </a:r>
            <a:r>
              <a:rPr lang="en-US" sz="1400"/>
              <a:t> </a:t>
            </a:r>
            <a:r>
              <a:rPr lang="en-US" sz="1400" err="1"/>
              <a:t>perspiciatis</a:t>
            </a:r>
            <a:r>
              <a:rPr lang="en-US" sz="1400"/>
              <a:t> </a:t>
            </a:r>
            <a:r>
              <a:rPr lang="en-US" sz="1400" err="1"/>
              <a:t>unde</a:t>
            </a:r>
            <a:r>
              <a:rPr lang="en-US" sz="1400"/>
              <a:t> </a:t>
            </a:r>
            <a:r>
              <a:rPr lang="en-US" sz="1400" err="1"/>
              <a:t>omnis</a:t>
            </a:r>
            <a:r>
              <a:rPr lang="en-US" sz="1400"/>
              <a:t> </a:t>
            </a:r>
            <a:r>
              <a:rPr lang="en-US" sz="1400" err="1"/>
              <a:t>iste</a:t>
            </a:r>
            <a:r>
              <a:rPr lang="en-US" sz="1400"/>
              <a:t> </a:t>
            </a:r>
            <a:r>
              <a:rPr lang="en-US" sz="1400" err="1"/>
              <a:t>natus</a:t>
            </a:r>
            <a:r>
              <a:rPr lang="en-US" sz="1400"/>
              <a:t> error sit </a:t>
            </a:r>
            <a:r>
              <a:rPr lang="en-US" sz="1400" err="1"/>
              <a:t>voluptatem</a:t>
            </a:r>
            <a:r>
              <a:rPr lang="en-US" sz="1400"/>
              <a:t> </a:t>
            </a:r>
            <a:r>
              <a:rPr lang="en-US" sz="1400" err="1"/>
              <a:t>accusantium</a:t>
            </a:r>
            <a:r>
              <a:rPr lang="en-US" sz="1400"/>
              <a:t> </a:t>
            </a:r>
            <a:r>
              <a:rPr lang="en-US" sz="1400" err="1"/>
              <a:t>totam</a:t>
            </a:r>
            <a:r>
              <a:rPr lang="en-US" sz="1400"/>
              <a:t>. Donec </a:t>
            </a:r>
            <a:r>
              <a:rPr lang="en-US" sz="1400" err="1"/>
              <a:t>quis</a:t>
            </a:r>
            <a:r>
              <a:rPr lang="en-US" sz="1400"/>
              <a:t> </a:t>
            </a:r>
            <a:r>
              <a:rPr lang="en-US" sz="1400" err="1"/>
              <a:t>sodales</a:t>
            </a:r>
            <a:r>
              <a:rPr lang="en-US" sz="1400"/>
              <a:t> ex, sit </a:t>
            </a:r>
            <a:r>
              <a:rPr lang="en-US" sz="1400" err="1"/>
              <a:t>amet</a:t>
            </a:r>
            <a:r>
              <a:rPr lang="en-US" sz="1400"/>
              <a:t> </a:t>
            </a:r>
            <a:r>
              <a:rPr lang="en-US" sz="1400" err="1"/>
              <a:t>ullamcorper</a:t>
            </a:r>
            <a:r>
              <a:rPr lang="en-US" sz="1400"/>
              <a:t> </a:t>
            </a:r>
            <a:r>
              <a:rPr lang="en-US" sz="1400" err="1"/>
              <a:t>sapien</a:t>
            </a:r>
            <a:r>
              <a:rPr lang="en-US" sz="1400"/>
              <a:t>. Duis </a:t>
            </a:r>
            <a:r>
              <a:rPr lang="en-US" sz="1400" err="1"/>
              <a:t>vulputate</a:t>
            </a:r>
            <a:r>
              <a:rPr lang="en-US" sz="1400"/>
              <a:t> </a:t>
            </a:r>
            <a:r>
              <a:rPr lang="en-US" sz="1400" err="1"/>
              <a:t>justo</a:t>
            </a:r>
            <a:r>
              <a:rPr lang="en-US" sz="1400"/>
              <a:t> </a:t>
            </a:r>
            <a:r>
              <a:rPr lang="en-US" sz="1400" err="1"/>
              <a:t>eget</a:t>
            </a:r>
            <a:r>
              <a:rPr lang="en-US" sz="1400"/>
              <a:t> </a:t>
            </a:r>
            <a:r>
              <a:rPr lang="en-US" sz="1400" err="1"/>
              <a:t>justo</a:t>
            </a:r>
            <a:r>
              <a:rPr lang="en-US" sz="1400"/>
              <a:t> convallis </a:t>
            </a:r>
            <a:r>
              <a:rPr lang="en-US" sz="1400" err="1"/>
              <a:t>venenatis</a:t>
            </a:r>
            <a:r>
              <a:rPr lang="en-US" sz="1400"/>
              <a:t>.  </a:t>
            </a:r>
            <a:endParaRPr lang="en-US" sz="1400">
              <a:ea typeface="Arial"/>
              <a:cs typeface="Arial"/>
              <a:sym typeface="Arial"/>
            </a:endParaRPr>
          </a:p>
        </p:txBody>
      </p:sp>
      <p:sp>
        <p:nvSpPr>
          <p:cNvPr id="36" name="Text Placeholder 32">
            <a:extLst>
              <a:ext uri="{FF2B5EF4-FFF2-40B4-BE49-F238E27FC236}">
                <a16:creationId xmlns:a16="http://schemas.microsoft.com/office/drawing/2014/main" id="{5AB32963-4B95-A4E3-64D6-72E07B0D0DF8}"/>
              </a:ext>
            </a:extLst>
          </p:cNvPr>
          <p:cNvSpPr>
            <a:spLocks noGrp="1"/>
          </p:cNvSpPr>
          <p:nvPr>
            <p:ph type="body" sz="quarter" idx="14" hasCustomPrompt="1"/>
          </p:nvPr>
        </p:nvSpPr>
        <p:spPr>
          <a:xfrm>
            <a:off x="815942" y="3484900"/>
            <a:ext cx="3129796" cy="582613"/>
          </a:xfrm>
        </p:spPr>
        <p:txBody>
          <a:bodyPr anchor="b" anchorCtr="0">
            <a:noAutofit/>
          </a:bodyPr>
          <a:lstStyle>
            <a:lvl1pPr>
              <a:defRPr sz="1800"/>
            </a:lvl1pPr>
            <a:lvl2pPr marL="176212" indent="0">
              <a:buNone/>
              <a:defRPr sz="1800"/>
            </a:lvl2pPr>
            <a:lvl3pPr>
              <a:defRPr sz="1800"/>
            </a:lvl3pPr>
            <a:lvl4pPr>
              <a:defRPr sz="1800"/>
            </a:lvl4pPr>
            <a:lvl5pPr>
              <a:defRPr sz="1800"/>
            </a:lvl5pPr>
          </a:lstStyle>
          <a:p>
            <a:r>
              <a:rPr lang="en-US" sz="1800" b="1"/>
              <a:t>Lorem Ipsum Dolor Set </a:t>
            </a:r>
            <a:r>
              <a:rPr lang="en-US" sz="1800" b="1" err="1"/>
              <a:t>Amet</a:t>
            </a:r>
            <a:r>
              <a:rPr lang="en-US" sz="1800" b="1"/>
              <a:t> </a:t>
            </a:r>
            <a:r>
              <a:rPr lang="en-US" sz="1800" b="1" err="1"/>
              <a:t>Elit</a:t>
            </a:r>
            <a:endParaRPr lang="en-US" sz="1800" b="1"/>
          </a:p>
        </p:txBody>
      </p:sp>
      <p:sp>
        <p:nvSpPr>
          <p:cNvPr id="37" name="Text Placeholder 34">
            <a:extLst>
              <a:ext uri="{FF2B5EF4-FFF2-40B4-BE49-F238E27FC236}">
                <a16:creationId xmlns:a16="http://schemas.microsoft.com/office/drawing/2014/main" id="{646D8A20-45A1-AB68-4489-588571359C79}"/>
              </a:ext>
            </a:extLst>
          </p:cNvPr>
          <p:cNvSpPr>
            <a:spLocks noGrp="1"/>
          </p:cNvSpPr>
          <p:nvPr>
            <p:ph type="body" sz="quarter" idx="15" hasCustomPrompt="1"/>
          </p:nvPr>
        </p:nvSpPr>
        <p:spPr>
          <a:xfrm>
            <a:off x="815942" y="4244707"/>
            <a:ext cx="3129796" cy="1227138"/>
          </a:xfrm>
        </p:spPr>
        <p:txBody>
          <a:bodyPr>
            <a:noAutofit/>
          </a:bodyPr>
          <a:lstStyle>
            <a:lvl1pPr marL="0" indent="0">
              <a:buFont typeface="Arial" panose="020B0604020202020204" pitchFamily="34" charset="0"/>
              <a:buNone/>
              <a:defRPr sz="1400" b="0"/>
            </a:lvl1pPr>
            <a:lvl2pPr marL="176212" indent="0">
              <a:buNone/>
              <a:defRPr sz="1400"/>
            </a:lvl2pPr>
            <a:lvl3pPr marL="176212" indent="0">
              <a:buNone/>
              <a:defRPr sz="1400"/>
            </a:lvl3pPr>
            <a:lvl4pPr marL="176212" indent="0">
              <a:buNone/>
              <a:defRPr sz="1400"/>
            </a:lvl4pPr>
            <a:lvl5pPr marL="176212" indent="0">
              <a:buNone/>
              <a:defRPr sz="1400"/>
            </a:lvl5pPr>
          </a:lstStyle>
          <a:p>
            <a:pPr>
              <a:spcAft>
                <a:spcPts val="600"/>
              </a:spcAft>
              <a:buClr>
                <a:schemeClr val="tx1"/>
              </a:buClr>
              <a:buSzPts val="1000"/>
            </a:pPr>
            <a:r>
              <a:rPr lang="en-US" sz="1400"/>
              <a:t>Sed </a:t>
            </a:r>
            <a:r>
              <a:rPr lang="en-US" sz="1400" err="1"/>
              <a:t>ut</a:t>
            </a:r>
            <a:r>
              <a:rPr lang="en-US" sz="1400"/>
              <a:t> </a:t>
            </a:r>
            <a:r>
              <a:rPr lang="en-US" sz="1400" err="1"/>
              <a:t>perspiciatis</a:t>
            </a:r>
            <a:r>
              <a:rPr lang="en-US" sz="1400"/>
              <a:t> </a:t>
            </a:r>
            <a:r>
              <a:rPr lang="en-US" sz="1400" err="1"/>
              <a:t>unde</a:t>
            </a:r>
            <a:r>
              <a:rPr lang="en-US" sz="1400"/>
              <a:t> </a:t>
            </a:r>
            <a:r>
              <a:rPr lang="en-US" sz="1400" err="1"/>
              <a:t>omnis</a:t>
            </a:r>
            <a:r>
              <a:rPr lang="en-US" sz="1400"/>
              <a:t> </a:t>
            </a:r>
            <a:r>
              <a:rPr lang="en-US" sz="1400" err="1"/>
              <a:t>iste</a:t>
            </a:r>
            <a:r>
              <a:rPr lang="en-US" sz="1400"/>
              <a:t> </a:t>
            </a:r>
            <a:r>
              <a:rPr lang="en-US" sz="1400" err="1"/>
              <a:t>natus</a:t>
            </a:r>
            <a:r>
              <a:rPr lang="en-US" sz="1400"/>
              <a:t> error sit </a:t>
            </a:r>
            <a:r>
              <a:rPr lang="en-US" sz="1400" err="1"/>
              <a:t>voluptatem</a:t>
            </a:r>
            <a:r>
              <a:rPr lang="en-US" sz="1400"/>
              <a:t> </a:t>
            </a:r>
            <a:r>
              <a:rPr lang="en-US" sz="1400" err="1"/>
              <a:t>accusantium</a:t>
            </a:r>
            <a:r>
              <a:rPr lang="en-US" sz="1400"/>
              <a:t> </a:t>
            </a:r>
            <a:r>
              <a:rPr lang="en-US" sz="1400" err="1"/>
              <a:t>totam</a:t>
            </a:r>
            <a:r>
              <a:rPr lang="en-US" sz="1400"/>
              <a:t>. Donec </a:t>
            </a:r>
            <a:r>
              <a:rPr lang="en-US" sz="1400" err="1"/>
              <a:t>quis</a:t>
            </a:r>
            <a:r>
              <a:rPr lang="en-US" sz="1400"/>
              <a:t> </a:t>
            </a:r>
            <a:r>
              <a:rPr lang="en-US" sz="1400" err="1"/>
              <a:t>sodales</a:t>
            </a:r>
            <a:r>
              <a:rPr lang="en-US" sz="1400"/>
              <a:t> ex, sit </a:t>
            </a:r>
            <a:r>
              <a:rPr lang="en-US" sz="1400" err="1"/>
              <a:t>amet</a:t>
            </a:r>
            <a:r>
              <a:rPr lang="en-US" sz="1400"/>
              <a:t> </a:t>
            </a:r>
            <a:r>
              <a:rPr lang="en-US" sz="1400" err="1"/>
              <a:t>ullamcorper</a:t>
            </a:r>
            <a:r>
              <a:rPr lang="en-US" sz="1400"/>
              <a:t> </a:t>
            </a:r>
            <a:r>
              <a:rPr lang="en-US" sz="1400" err="1"/>
              <a:t>sapien</a:t>
            </a:r>
            <a:r>
              <a:rPr lang="en-US" sz="1400"/>
              <a:t>. Duis </a:t>
            </a:r>
            <a:r>
              <a:rPr lang="en-US" sz="1400" err="1"/>
              <a:t>vulputate</a:t>
            </a:r>
            <a:r>
              <a:rPr lang="en-US" sz="1400"/>
              <a:t> </a:t>
            </a:r>
            <a:r>
              <a:rPr lang="en-US" sz="1400" err="1"/>
              <a:t>justo</a:t>
            </a:r>
            <a:r>
              <a:rPr lang="en-US" sz="1400"/>
              <a:t> </a:t>
            </a:r>
            <a:r>
              <a:rPr lang="en-US" sz="1400" err="1"/>
              <a:t>eget</a:t>
            </a:r>
            <a:r>
              <a:rPr lang="en-US" sz="1400"/>
              <a:t> </a:t>
            </a:r>
            <a:r>
              <a:rPr lang="en-US" sz="1400" err="1"/>
              <a:t>justo</a:t>
            </a:r>
            <a:r>
              <a:rPr lang="en-US" sz="1400"/>
              <a:t> convallis </a:t>
            </a:r>
            <a:r>
              <a:rPr lang="en-US" sz="1400" err="1"/>
              <a:t>venenatis</a:t>
            </a:r>
            <a:r>
              <a:rPr lang="en-US" sz="1400"/>
              <a:t>.  </a:t>
            </a:r>
            <a:endParaRPr lang="en-US" sz="1400">
              <a:ea typeface="Arial"/>
              <a:cs typeface="Arial"/>
              <a:sym typeface="Arial"/>
            </a:endParaRPr>
          </a:p>
        </p:txBody>
      </p:sp>
      <p:sp>
        <p:nvSpPr>
          <p:cNvPr id="22" name="Text Placeholder 32">
            <a:extLst>
              <a:ext uri="{FF2B5EF4-FFF2-40B4-BE49-F238E27FC236}">
                <a16:creationId xmlns:a16="http://schemas.microsoft.com/office/drawing/2014/main" id="{F7F85262-9C61-BBB6-3F9E-96788B74792E}"/>
              </a:ext>
            </a:extLst>
          </p:cNvPr>
          <p:cNvSpPr>
            <a:spLocks noGrp="1"/>
          </p:cNvSpPr>
          <p:nvPr>
            <p:ph type="body" sz="quarter" idx="16" hasCustomPrompt="1"/>
          </p:nvPr>
        </p:nvSpPr>
        <p:spPr>
          <a:xfrm>
            <a:off x="4479959" y="3484900"/>
            <a:ext cx="3211458" cy="582613"/>
          </a:xfrm>
        </p:spPr>
        <p:txBody>
          <a:bodyPr anchor="b" anchorCtr="0">
            <a:noAutofit/>
          </a:bodyPr>
          <a:lstStyle>
            <a:lvl1pPr>
              <a:defRPr sz="1800"/>
            </a:lvl1pPr>
            <a:lvl2pPr marL="176212" indent="0">
              <a:buNone/>
              <a:defRPr sz="1800"/>
            </a:lvl2pPr>
            <a:lvl3pPr>
              <a:defRPr sz="1800"/>
            </a:lvl3pPr>
            <a:lvl4pPr>
              <a:defRPr sz="1800"/>
            </a:lvl4pPr>
            <a:lvl5pPr>
              <a:defRPr sz="1800"/>
            </a:lvl5pPr>
          </a:lstStyle>
          <a:p>
            <a:r>
              <a:rPr lang="en-US" sz="1800" b="1"/>
              <a:t>Lorem Ipsum Dolor Set </a:t>
            </a:r>
            <a:r>
              <a:rPr lang="en-US" sz="1800" b="1" err="1"/>
              <a:t>Amet</a:t>
            </a:r>
            <a:r>
              <a:rPr lang="en-US" sz="1800" b="1"/>
              <a:t> </a:t>
            </a:r>
            <a:r>
              <a:rPr lang="en-US" sz="1800" b="1" err="1"/>
              <a:t>Elit</a:t>
            </a:r>
            <a:endParaRPr lang="en-US" sz="1800" b="1"/>
          </a:p>
        </p:txBody>
      </p:sp>
      <p:sp>
        <p:nvSpPr>
          <p:cNvPr id="23" name="Text Placeholder 34">
            <a:extLst>
              <a:ext uri="{FF2B5EF4-FFF2-40B4-BE49-F238E27FC236}">
                <a16:creationId xmlns:a16="http://schemas.microsoft.com/office/drawing/2014/main" id="{53FB7A27-F2F0-E834-E63E-F3EC5BD9D0C8}"/>
              </a:ext>
            </a:extLst>
          </p:cNvPr>
          <p:cNvSpPr>
            <a:spLocks noGrp="1"/>
          </p:cNvSpPr>
          <p:nvPr>
            <p:ph type="body" sz="quarter" idx="17" hasCustomPrompt="1"/>
          </p:nvPr>
        </p:nvSpPr>
        <p:spPr>
          <a:xfrm>
            <a:off x="4479959" y="4244707"/>
            <a:ext cx="3211458" cy="1227138"/>
          </a:xfrm>
        </p:spPr>
        <p:txBody>
          <a:bodyPr>
            <a:noAutofit/>
          </a:bodyPr>
          <a:lstStyle>
            <a:lvl1pPr marL="0" indent="0">
              <a:buFont typeface="Arial" panose="020B0604020202020204" pitchFamily="34" charset="0"/>
              <a:buNone/>
              <a:defRPr sz="1400" b="0"/>
            </a:lvl1pPr>
            <a:lvl2pPr marL="176212" indent="0">
              <a:buNone/>
              <a:defRPr sz="1400"/>
            </a:lvl2pPr>
            <a:lvl3pPr marL="176212" indent="0">
              <a:buNone/>
              <a:defRPr sz="1400"/>
            </a:lvl3pPr>
            <a:lvl4pPr marL="176212" indent="0">
              <a:buNone/>
              <a:defRPr sz="1400"/>
            </a:lvl4pPr>
            <a:lvl5pPr marL="176212" indent="0">
              <a:buNone/>
              <a:defRPr sz="1400"/>
            </a:lvl5pPr>
          </a:lstStyle>
          <a:p>
            <a:pPr>
              <a:spcAft>
                <a:spcPts val="600"/>
              </a:spcAft>
              <a:buClr>
                <a:schemeClr val="tx1"/>
              </a:buClr>
              <a:buSzPts val="1000"/>
            </a:pPr>
            <a:r>
              <a:rPr lang="en-US" sz="1400"/>
              <a:t>Sed </a:t>
            </a:r>
            <a:r>
              <a:rPr lang="en-US" sz="1400" err="1"/>
              <a:t>ut</a:t>
            </a:r>
            <a:r>
              <a:rPr lang="en-US" sz="1400"/>
              <a:t> </a:t>
            </a:r>
            <a:r>
              <a:rPr lang="en-US" sz="1400" err="1"/>
              <a:t>perspiciatis</a:t>
            </a:r>
            <a:r>
              <a:rPr lang="en-US" sz="1400"/>
              <a:t> </a:t>
            </a:r>
            <a:r>
              <a:rPr lang="en-US" sz="1400" err="1"/>
              <a:t>unde</a:t>
            </a:r>
            <a:r>
              <a:rPr lang="en-US" sz="1400"/>
              <a:t> </a:t>
            </a:r>
            <a:r>
              <a:rPr lang="en-US" sz="1400" err="1"/>
              <a:t>omnis</a:t>
            </a:r>
            <a:r>
              <a:rPr lang="en-US" sz="1400"/>
              <a:t> </a:t>
            </a:r>
            <a:r>
              <a:rPr lang="en-US" sz="1400" err="1"/>
              <a:t>iste</a:t>
            </a:r>
            <a:r>
              <a:rPr lang="en-US" sz="1400"/>
              <a:t> </a:t>
            </a:r>
            <a:r>
              <a:rPr lang="en-US" sz="1400" err="1"/>
              <a:t>natus</a:t>
            </a:r>
            <a:r>
              <a:rPr lang="en-US" sz="1400"/>
              <a:t> error sit </a:t>
            </a:r>
            <a:r>
              <a:rPr lang="en-US" sz="1400" err="1"/>
              <a:t>voluptatem</a:t>
            </a:r>
            <a:r>
              <a:rPr lang="en-US" sz="1400"/>
              <a:t> </a:t>
            </a:r>
            <a:r>
              <a:rPr lang="en-US" sz="1400" err="1"/>
              <a:t>accusantium</a:t>
            </a:r>
            <a:r>
              <a:rPr lang="en-US" sz="1400"/>
              <a:t> </a:t>
            </a:r>
            <a:r>
              <a:rPr lang="en-US" sz="1400" err="1"/>
              <a:t>totam</a:t>
            </a:r>
            <a:r>
              <a:rPr lang="en-US" sz="1400"/>
              <a:t>. Donec </a:t>
            </a:r>
            <a:r>
              <a:rPr lang="en-US" sz="1400" err="1"/>
              <a:t>quis</a:t>
            </a:r>
            <a:r>
              <a:rPr lang="en-US" sz="1400"/>
              <a:t> </a:t>
            </a:r>
            <a:r>
              <a:rPr lang="en-US" sz="1400" err="1"/>
              <a:t>sodales</a:t>
            </a:r>
            <a:r>
              <a:rPr lang="en-US" sz="1400"/>
              <a:t> ex, sit </a:t>
            </a:r>
            <a:r>
              <a:rPr lang="en-US" sz="1400" err="1"/>
              <a:t>amet</a:t>
            </a:r>
            <a:r>
              <a:rPr lang="en-US" sz="1400"/>
              <a:t> </a:t>
            </a:r>
            <a:r>
              <a:rPr lang="en-US" sz="1400" err="1"/>
              <a:t>ullamcorper</a:t>
            </a:r>
            <a:r>
              <a:rPr lang="en-US" sz="1400"/>
              <a:t> </a:t>
            </a:r>
            <a:r>
              <a:rPr lang="en-US" sz="1400" err="1"/>
              <a:t>sapien</a:t>
            </a:r>
            <a:r>
              <a:rPr lang="en-US" sz="1400"/>
              <a:t>. Duis </a:t>
            </a:r>
            <a:r>
              <a:rPr lang="en-US" sz="1400" err="1"/>
              <a:t>vulputate</a:t>
            </a:r>
            <a:r>
              <a:rPr lang="en-US" sz="1400"/>
              <a:t> </a:t>
            </a:r>
            <a:r>
              <a:rPr lang="en-US" sz="1400" err="1"/>
              <a:t>justo</a:t>
            </a:r>
            <a:r>
              <a:rPr lang="en-US" sz="1400"/>
              <a:t> </a:t>
            </a:r>
            <a:r>
              <a:rPr lang="en-US" sz="1400" err="1"/>
              <a:t>eget</a:t>
            </a:r>
            <a:r>
              <a:rPr lang="en-US" sz="1400"/>
              <a:t> </a:t>
            </a:r>
            <a:r>
              <a:rPr lang="en-US" sz="1400" err="1"/>
              <a:t>justo</a:t>
            </a:r>
            <a:r>
              <a:rPr lang="en-US" sz="1400"/>
              <a:t> convallis </a:t>
            </a:r>
            <a:r>
              <a:rPr lang="en-US" sz="1400" err="1"/>
              <a:t>venenatis</a:t>
            </a:r>
            <a:r>
              <a:rPr lang="en-US" sz="1400"/>
              <a:t>.  </a:t>
            </a:r>
            <a:endParaRPr lang="en-US" sz="1400">
              <a:ea typeface="Arial"/>
              <a:cs typeface="Arial"/>
              <a:sym typeface="Arial"/>
            </a:endParaRPr>
          </a:p>
        </p:txBody>
      </p:sp>
      <p:sp>
        <p:nvSpPr>
          <p:cNvPr id="24" name="Text Placeholder 20">
            <a:extLst>
              <a:ext uri="{FF2B5EF4-FFF2-40B4-BE49-F238E27FC236}">
                <a16:creationId xmlns:a16="http://schemas.microsoft.com/office/drawing/2014/main" id="{4C27DC33-D319-5B3B-F93E-3732B78508E1}"/>
              </a:ext>
            </a:extLst>
          </p:cNvPr>
          <p:cNvSpPr>
            <a:spLocks noGrp="1"/>
          </p:cNvSpPr>
          <p:nvPr>
            <p:ph type="body" sz="quarter" idx="18" hasCustomPrompt="1"/>
          </p:nvPr>
        </p:nvSpPr>
        <p:spPr>
          <a:xfrm>
            <a:off x="8218839" y="1549068"/>
            <a:ext cx="3211458" cy="423665"/>
          </a:xfrm>
        </p:spPr>
        <p:txBody>
          <a:bodyPr lIns="182880" anchor="ctr" anchorCtr="0">
            <a:noAutofit/>
          </a:bodyPr>
          <a:lstStyle>
            <a:lvl1pPr>
              <a:defRPr sz="1600" b="0">
                <a:solidFill>
                  <a:schemeClr val="bg1"/>
                </a:solidFill>
              </a:defRPr>
            </a:lvl1pPr>
          </a:lstStyle>
          <a:p>
            <a:pPr lvl="0"/>
            <a:r>
              <a:rPr lang="en-US"/>
              <a:t>Subtitle #3</a:t>
            </a:r>
          </a:p>
        </p:txBody>
      </p:sp>
      <p:sp>
        <p:nvSpPr>
          <p:cNvPr id="25" name="Picture Placeholder 22">
            <a:extLst>
              <a:ext uri="{FF2B5EF4-FFF2-40B4-BE49-F238E27FC236}">
                <a16:creationId xmlns:a16="http://schemas.microsoft.com/office/drawing/2014/main" id="{A7E466E3-4547-518B-2DE6-0345AB6E14D0}"/>
              </a:ext>
            </a:extLst>
          </p:cNvPr>
          <p:cNvSpPr>
            <a:spLocks noGrp="1" noChangeAspect="1"/>
          </p:cNvSpPr>
          <p:nvPr>
            <p:ph type="pic" sz="quarter" idx="23" hasCustomPrompt="1"/>
          </p:nvPr>
        </p:nvSpPr>
        <p:spPr>
          <a:xfrm>
            <a:off x="787400" y="2439719"/>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26" name="Picture Placeholder 22">
            <a:extLst>
              <a:ext uri="{FF2B5EF4-FFF2-40B4-BE49-F238E27FC236}">
                <a16:creationId xmlns:a16="http://schemas.microsoft.com/office/drawing/2014/main" id="{28748A23-3208-14E2-F2E1-94106636A041}"/>
              </a:ext>
            </a:extLst>
          </p:cNvPr>
          <p:cNvSpPr>
            <a:spLocks noGrp="1" noChangeAspect="1"/>
          </p:cNvSpPr>
          <p:nvPr>
            <p:ph type="pic" sz="quarter" idx="24" hasCustomPrompt="1"/>
          </p:nvPr>
        </p:nvSpPr>
        <p:spPr>
          <a:xfrm>
            <a:off x="4495800" y="2439719"/>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27" name="Picture Placeholder 22">
            <a:extLst>
              <a:ext uri="{FF2B5EF4-FFF2-40B4-BE49-F238E27FC236}">
                <a16:creationId xmlns:a16="http://schemas.microsoft.com/office/drawing/2014/main" id="{49BC404B-C26E-9A56-94BF-44FF4D560427}"/>
              </a:ext>
            </a:extLst>
          </p:cNvPr>
          <p:cNvSpPr>
            <a:spLocks noGrp="1" noChangeAspect="1"/>
          </p:cNvSpPr>
          <p:nvPr>
            <p:ph type="pic" sz="quarter" idx="25" hasCustomPrompt="1"/>
          </p:nvPr>
        </p:nvSpPr>
        <p:spPr>
          <a:xfrm>
            <a:off x="8229600" y="2439719"/>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30" name="Rectangle 29">
            <a:extLst>
              <a:ext uri="{FF2B5EF4-FFF2-40B4-BE49-F238E27FC236}">
                <a16:creationId xmlns:a16="http://schemas.microsoft.com/office/drawing/2014/main" id="{9A4779F8-2D9F-C009-9D77-0DF2919F8586}"/>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itle 2">
            <a:extLst>
              <a:ext uri="{FF2B5EF4-FFF2-40B4-BE49-F238E27FC236}">
                <a16:creationId xmlns:a16="http://schemas.microsoft.com/office/drawing/2014/main" id="{CF275095-6338-EEB2-41F9-C651C8F515BB}"/>
              </a:ext>
            </a:extLst>
          </p:cNvPr>
          <p:cNvSpPr>
            <a:spLocks noGrp="1"/>
          </p:cNvSpPr>
          <p:nvPr>
            <p:ph type="title" hasCustomPrompt="1"/>
          </p:nvPr>
        </p:nvSpPr>
        <p:spPr>
          <a:xfrm>
            <a:off x="612962" y="538515"/>
            <a:ext cx="10984992" cy="562442"/>
          </a:xfrm>
          <a:prstGeom prst="rect">
            <a:avLst/>
          </a:prstGeom>
        </p:spPr>
        <p:txBody>
          <a:bodyPr lIns="0" tIns="0" bIns="0" anchor="ctr" anchorCtr="0">
            <a:normAutofit/>
          </a:bodyPr>
          <a:lstStyle>
            <a:lvl1pPr>
              <a:lnSpc>
                <a:spcPct val="100000"/>
              </a:lnSpc>
              <a:defRPr sz="3200"/>
            </a:lvl1pPr>
          </a:lstStyle>
          <a:p>
            <a:r>
              <a:rPr lang="en-US"/>
              <a:t>Blank Header</a:t>
            </a:r>
          </a:p>
        </p:txBody>
      </p:sp>
    </p:spTree>
    <p:extLst>
      <p:ext uri="{BB962C8B-B14F-4D97-AF65-F5344CB8AC3E}">
        <p14:creationId xmlns:p14="http://schemas.microsoft.com/office/powerpoint/2010/main" val="4062433757"/>
      </p:ext>
    </p:extLst>
  </p:cSld>
  <p:clrMapOvr>
    <a:masterClrMapping/>
  </p:clrMapOvr>
  <p:extLst>
    <p:ext uri="{DCECCB84-F9BA-43D5-87BE-67443E8EF086}">
      <p15:sldGuideLst xmlns:p15="http://schemas.microsoft.com/office/powerpoint/2012/main">
        <p15:guide id="1" pos="38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Up - Color">
    <p:bg>
      <p:bgPr>
        <a:solidFill>
          <a:srgbClr val="EBEBEB"/>
        </a:solidFill>
        <a:effectLst/>
      </p:bgPr>
    </p:bg>
    <p:spTree>
      <p:nvGrpSpPr>
        <p:cNvPr id="1" name=""/>
        <p:cNvGrpSpPr/>
        <p:nvPr/>
      </p:nvGrpSpPr>
      <p:grpSpPr>
        <a:xfrm>
          <a:off x="0" y="0"/>
          <a:ext cx="0" cy="0"/>
          <a:chOff x="0" y="0"/>
          <a:chExt cx="0" cy="0"/>
        </a:xfrm>
      </p:grpSpPr>
      <p:sp>
        <p:nvSpPr>
          <p:cNvPr id="26" name="Rounded Rectangle 25">
            <a:extLst>
              <a:ext uri="{FF2B5EF4-FFF2-40B4-BE49-F238E27FC236}">
                <a16:creationId xmlns:a16="http://schemas.microsoft.com/office/drawing/2014/main" id="{FF084DE7-1D87-96D0-5CC2-A321AD203BEA}"/>
              </a:ext>
            </a:extLst>
          </p:cNvPr>
          <p:cNvSpPr/>
          <p:nvPr/>
        </p:nvSpPr>
        <p:spPr>
          <a:xfrm>
            <a:off x="609600" y="1407580"/>
            <a:ext cx="2508876" cy="4274762"/>
          </a:xfrm>
          <a:prstGeom prst="roundRect">
            <a:avLst>
              <a:gd name="adj" fmla="val 5773"/>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grpSp>
        <p:nvGrpSpPr>
          <p:cNvPr id="34" name="Group 33">
            <a:extLst>
              <a:ext uri="{FF2B5EF4-FFF2-40B4-BE49-F238E27FC236}">
                <a16:creationId xmlns:a16="http://schemas.microsoft.com/office/drawing/2014/main" id="{DE7414E8-295A-F2C7-A347-ECFDC7924EC8}"/>
              </a:ext>
            </a:extLst>
          </p:cNvPr>
          <p:cNvGrpSpPr/>
          <p:nvPr userDrawn="1"/>
        </p:nvGrpSpPr>
        <p:grpSpPr>
          <a:xfrm>
            <a:off x="3430908" y="1407580"/>
            <a:ext cx="2508876" cy="4274762"/>
            <a:chOff x="3419087" y="1407580"/>
            <a:chExt cx="2524513" cy="4274762"/>
          </a:xfrm>
        </p:grpSpPr>
        <p:sp>
          <p:nvSpPr>
            <p:cNvPr id="38" name="Rounded Rectangle 37">
              <a:extLst>
                <a:ext uri="{FF2B5EF4-FFF2-40B4-BE49-F238E27FC236}">
                  <a16:creationId xmlns:a16="http://schemas.microsoft.com/office/drawing/2014/main" id="{64E5161A-FFEC-F05B-B67F-D8A13CEBDE38}"/>
                </a:ext>
              </a:extLst>
            </p:cNvPr>
            <p:cNvSpPr/>
            <p:nvPr/>
          </p:nvSpPr>
          <p:spPr>
            <a:xfrm>
              <a:off x="3419087" y="1407580"/>
              <a:ext cx="2524513" cy="4274762"/>
            </a:xfrm>
            <a:prstGeom prst="roundRect">
              <a:avLst>
                <a:gd name="adj" fmla="val 5773"/>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sp>
          <p:nvSpPr>
            <p:cNvPr id="39" name="Rounded Rectangle 38">
              <a:extLst>
                <a:ext uri="{FF2B5EF4-FFF2-40B4-BE49-F238E27FC236}">
                  <a16:creationId xmlns:a16="http://schemas.microsoft.com/office/drawing/2014/main" id="{D998F3C5-3883-DEA8-FD69-9CADED5BE1AC}"/>
                </a:ext>
              </a:extLst>
            </p:cNvPr>
            <p:cNvSpPr/>
            <p:nvPr/>
          </p:nvSpPr>
          <p:spPr>
            <a:xfrm>
              <a:off x="3557887" y="1533512"/>
              <a:ext cx="2244199" cy="430755"/>
            </a:xfrm>
            <a:prstGeom prst="roundRect">
              <a:avLst>
                <a:gd name="adj" fmla="val 13302"/>
              </a:avLst>
            </a:prstGeom>
            <a:solidFill>
              <a:schemeClr val="accent5"/>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eaLnBrk="0" fontAlgn="base" hangingPunct="0">
                <a:spcBef>
                  <a:spcPct val="0"/>
                </a:spcBef>
                <a:spcAft>
                  <a:spcPct val="0"/>
                </a:spcAft>
                <a:defRPr/>
              </a:pPr>
              <a:endParaRPr lang="en-US" b="1">
                <a:solidFill>
                  <a:schemeClr val="bg1"/>
                </a:solidFill>
                <a:latin typeface="Arial" panose="020B0604020202020204"/>
              </a:endParaRPr>
            </a:p>
          </p:txBody>
        </p:sp>
      </p:grpSp>
      <p:grpSp>
        <p:nvGrpSpPr>
          <p:cNvPr id="44" name="Group 43">
            <a:extLst>
              <a:ext uri="{FF2B5EF4-FFF2-40B4-BE49-F238E27FC236}">
                <a16:creationId xmlns:a16="http://schemas.microsoft.com/office/drawing/2014/main" id="{F99A55FA-CB35-DBE2-2F87-1F596F41CCE7}"/>
              </a:ext>
            </a:extLst>
          </p:cNvPr>
          <p:cNvGrpSpPr/>
          <p:nvPr userDrawn="1"/>
        </p:nvGrpSpPr>
        <p:grpSpPr>
          <a:xfrm>
            <a:off x="6252216" y="1407580"/>
            <a:ext cx="2508876" cy="4274762"/>
            <a:chOff x="6257980" y="1407580"/>
            <a:chExt cx="2524513" cy="4274762"/>
          </a:xfrm>
        </p:grpSpPr>
        <p:sp>
          <p:nvSpPr>
            <p:cNvPr id="45" name="Rounded Rectangle 44">
              <a:extLst>
                <a:ext uri="{FF2B5EF4-FFF2-40B4-BE49-F238E27FC236}">
                  <a16:creationId xmlns:a16="http://schemas.microsoft.com/office/drawing/2014/main" id="{A31BF0DF-D95B-17A5-2C56-417B0851EB48}"/>
                </a:ext>
              </a:extLst>
            </p:cNvPr>
            <p:cNvSpPr/>
            <p:nvPr/>
          </p:nvSpPr>
          <p:spPr>
            <a:xfrm>
              <a:off x="6257980" y="1407580"/>
              <a:ext cx="2524513" cy="4274762"/>
            </a:xfrm>
            <a:prstGeom prst="roundRect">
              <a:avLst>
                <a:gd name="adj" fmla="val 5773"/>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sp>
          <p:nvSpPr>
            <p:cNvPr id="46" name="Rounded Rectangle 45">
              <a:extLst>
                <a:ext uri="{FF2B5EF4-FFF2-40B4-BE49-F238E27FC236}">
                  <a16:creationId xmlns:a16="http://schemas.microsoft.com/office/drawing/2014/main" id="{1261DF81-23BD-7EDC-24B3-ACF1462D83EF}"/>
                </a:ext>
              </a:extLst>
            </p:cNvPr>
            <p:cNvSpPr/>
            <p:nvPr/>
          </p:nvSpPr>
          <p:spPr>
            <a:xfrm>
              <a:off x="6399058" y="1533512"/>
              <a:ext cx="2244199" cy="430755"/>
            </a:xfrm>
            <a:prstGeom prst="roundRect">
              <a:avLst>
                <a:gd name="adj" fmla="val 13302"/>
              </a:avLst>
            </a:prstGeom>
            <a:solidFill>
              <a:schemeClr val="accent4"/>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eaLnBrk="0" fontAlgn="base" hangingPunct="0">
                <a:spcBef>
                  <a:spcPct val="0"/>
                </a:spcBef>
                <a:spcAft>
                  <a:spcPct val="0"/>
                </a:spcAft>
                <a:defRPr/>
              </a:pPr>
              <a:endParaRPr lang="en-US" b="1">
                <a:solidFill>
                  <a:schemeClr val="bg1"/>
                </a:solidFill>
                <a:latin typeface="Arial" panose="020B0604020202020204"/>
              </a:endParaRPr>
            </a:p>
          </p:txBody>
        </p:sp>
      </p:grpSp>
      <p:grpSp>
        <p:nvGrpSpPr>
          <p:cNvPr id="51" name="Group 50">
            <a:extLst>
              <a:ext uri="{FF2B5EF4-FFF2-40B4-BE49-F238E27FC236}">
                <a16:creationId xmlns:a16="http://schemas.microsoft.com/office/drawing/2014/main" id="{5779CACF-6A0B-2DAE-B9FC-CB302E82AE38}"/>
              </a:ext>
            </a:extLst>
          </p:cNvPr>
          <p:cNvGrpSpPr/>
          <p:nvPr userDrawn="1"/>
        </p:nvGrpSpPr>
        <p:grpSpPr>
          <a:xfrm>
            <a:off x="9073524" y="1407580"/>
            <a:ext cx="2508876" cy="4274762"/>
            <a:chOff x="9096873" y="1407580"/>
            <a:chExt cx="2524513" cy="4274762"/>
          </a:xfrm>
        </p:grpSpPr>
        <p:sp>
          <p:nvSpPr>
            <p:cNvPr id="52" name="Rounded Rectangle 51">
              <a:extLst>
                <a:ext uri="{FF2B5EF4-FFF2-40B4-BE49-F238E27FC236}">
                  <a16:creationId xmlns:a16="http://schemas.microsoft.com/office/drawing/2014/main" id="{53972E29-1552-1EA6-99AB-625B75678410}"/>
                </a:ext>
              </a:extLst>
            </p:cNvPr>
            <p:cNvSpPr/>
            <p:nvPr/>
          </p:nvSpPr>
          <p:spPr>
            <a:xfrm>
              <a:off x="9096873" y="1407580"/>
              <a:ext cx="2524513" cy="4274762"/>
            </a:xfrm>
            <a:prstGeom prst="roundRect">
              <a:avLst>
                <a:gd name="adj" fmla="val 5773"/>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sp>
          <p:nvSpPr>
            <p:cNvPr id="53" name="Rounded Rectangle 52">
              <a:extLst>
                <a:ext uri="{FF2B5EF4-FFF2-40B4-BE49-F238E27FC236}">
                  <a16:creationId xmlns:a16="http://schemas.microsoft.com/office/drawing/2014/main" id="{53652195-33B5-5485-7723-B57DD6A29749}"/>
                </a:ext>
              </a:extLst>
            </p:cNvPr>
            <p:cNvSpPr/>
            <p:nvPr/>
          </p:nvSpPr>
          <p:spPr>
            <a:xfrm>
              <a:off x="9229344" y="1533512"/>
              <a:ext cx="2244199" cy="430755"/>
            </a:xfrm>
            <a:prstGeom prst="roundRect">
              <a:avLst>
                <a:gd name="adj" fmla="val 13302"/>
              </a:avLst>
            </a:prstGeom>
            <a:solidFill>
              <a:schemeClr val="accent3"/>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eaLnBrk="0" fontAlgn="base" hangingPunct="0">
                <a:spcBef>
                  <a:spcPct val="0"/>
                </a:spcBef>
                <a:spcAft>
                  <a:spcPct val="0"/>
                </a:spcAft>
                <a:defRPr/>
              </a:pPr>
              <a:endParaRPr lang="en-US" b="1">
                <a:solidFill>
                  <a:schemeClr val="bg1"/>
                </a:solidFill>
                <a:latin typeface="Arial" panose="020B0604020202020204"/>
              </a:endParaRPr>
            </a:p>
          </p:txBody>
        </p:sp>
      </p:grpSp>
      <p:sp>
        <p:nvSpPr>
          <p:cNvPr id="16" name="Rounded Rectangle 15">
            <a:extLst>
              <a:ext uri="{FF2B5EF4-FFF2-40B4-BE49-F238E27FC236}">
                <a16:creationId xmlns:a16="http://schemas.microsoft.com/office/drawing/2014/main" id="{FA0C07C5-2F1E-B797-24BE-A042CF9B282B}"/>
              </a:ext>
            </a:extLst>
          </p:cNvPr>
          <p:cNvSpPr/>
          <p:nvPr userDrawn="1"/>
        </p:nvSpPr>
        <p:spPr>
          <a:xfrm>
            <a:off x="734279" y="1544398"/>
            <a:ext cx="2296090" cy="419869"/>
          </a:xfrm>
          <a:prstGeom prst="roundRect">
            <a:avLst>
              <a:gd name="adj" fmla="val 17066"/>
            </a:avLst>
          </a:prstGeom>
          <a:solidFill>
            <a:schemeClr val="accent6"/>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eaLnBrk="0" fontAlgn="base" hangingPunct="0">
              <a:spcBef>
                <a:spcPct val="0"/>
              </a:spcBef>
              <a:spcAft>
                <a:spcPct val="0"/>
              </a:spcAft>
              <a:defRPr/>
            </a:pPr>
            <a:endParaRPr lang="en-US" b="1">
              <a:solidFill>
                <a:schemeClr val="bg1"/>
              </a:solidFill>
              <a:latin typeface="Arial" panose="020B0604020202020204"/>
            </a:endParaRPr>
          </a:p>
        </p:txBody>
      </p:sp>
      <p:sp>
        <p:nvSpPr>
          <p:cNvPr id="21" name="Text Placeholder 20">
            <a:extLst>
              <a:ext uri="{FF2B5EF4-FFF2-40B4-BE49-F238E27FC236}">
                <a16:creationId xmlns:a16="http://schemas.microsoft.com/office/drawing/2014/main" id="{C565CE0F-EF5B-6A80-8EAE-361963930132}"/>
              </a:ext>
            </a:extLst>
          </p:cNvPr>
          <p:cNvSpPr>
            <a:spLocks noGrp="1"/>
          </p:cNvSpPr>
          <p:nvPr>
            <p:ph type="body" sz="quarter" idx="10" hasCustomPrompt="1"/>
          </p:nvPr>
        </p:nvSpPr>
        <p:spPr>
          <a:xfrm>
            <a:off x="734565" y="1549068"/>
            <a:ext cx="2295804" cy="415199"/>
          </a:xfrm>
        </p:spPr>
        <p:txBody>
          <a:bodyPr lIns="182880" anchor="ctr" anchorCtr="0">
            <a:noAutofit/>
          </a:bodyPr>
          <a:lstStyle>
            <a:lvl1pPr>
              <a:defRPr sz="1600" b="0">
                <a:solidFill>
                  <a:schemeClr val="bg1"/>
                </a:solidFill>
              </a:defRPr>
            </a:lvl1pPr>
          </a:lstStyle>
          <a:p>
            <a:pPr lvl="0"/>
            <a:r>
              <a:rPr lang="en-US"/>
              <a:t>Subtitle #1</a:t>
            </a:r>
          </a:p>
        </p:txBody>
      </p:sp>
      <p:sp>
        <p:nvSpPr>
          <p:cNvPr id="29" name="Text Placeholder 20">
            <a:extLst>
              <a:ext uri="{FF2B5EF4-FFF2-40B4-BE49-F238E27FC236}">
                <a16:creationId xmlns:a16="http://schemas.microsoft.com/office/drawing/2014/main" id="{15D58F6D-8452-F7CC-E4BC-8F462591C4F7}"/>
              </a:ext>
            </a:extLst>
          </p:cNvPr>
          <p:cNvSpPr>
            <a:spLocks noGrp="1"/>
          </p:cNvSpPr>
          <p:nvPr>
            <p:ph type="body" sz="quarter" idx="11" hasCustomPrompt="1"/>
          </p:nvPr>
        </p:nvSpPr>
        <p:spPr>
          <a:xfrm>
            <a:off x="3568848" y="1549068"/>
            <a:ext cx="2230297" cy="415199"/>
          </a:xfrm>
        </p:spPr>
        <p:txBody>
          <a:bodyPr lIns="182880" anchor="ctr" anchorCtr="0">
            <a:noAutofit/>
          </a:bodyPr>
          <a:lstStyle>
            <a:lvl1pPr>
              <a:defRPr sz="1600" b="0">
                <a:solidFill>
                  <a:schemeClr val="bg1"/>
                </a:solidFill>
              </a:defRPr>
            </a:lvl1pPr>
          </a:lstStyle>
          <a:p>
            <a:pPr lvl="0"/>
            <a:r>
              <a:rPr lang="en-US"/>
              <a:t>Subtitle #2</a:t>
            </a:r>
          </a:p>
        </p:txBody>
      </p:sp>
      <p:sp>
        <p:nvSpPr>
          <p:cNvPr id="24" name="Text Placeholder 20">
            <a:extLst>
              <a:ext uri="{FF2B5EF4-FFF2-40B4-BE49-F238E27FC236}">
                <a16:creationId xmlns:a16="http://schemas.microsoft.com/office/drawing/2014/main" id="{4C27DC33-D319-5B3B-F93E-3732B78508E1}"/>
              </a:ext>
            </a:extLst>
          </p:cNvPr>
          <p:cNvSpPr>
            <a:spLocks noGrp="1"/>
          </p:cNvSpPr>
          <p:nvPr>
            <p:ph type="body" sz="quarter" idx="18" hasCustomPrompt="1"/>
          </p:nvPr>
        </p:nvSpPr>
        <p:spPr>
          <a:xfrm>
            <a:off x="6392420" y="1549068"/>
            <a:ext cx="2230297" cy="415199"/>
          </a:xfrm>
        </p:spPr>
        <p:txBody>
          <a:bodyPr lIns="182880" anchor="ctr" anchorCtr="0">
            <a:noAutofit/>
          </a:bodyPr>
          <a:lstStyle>
            <a:lvl1pPr>
              <a:defRPr sz="1600" b="0">
                <a:solidFill>
                  <a:schemeClr val="bg1"/>
                </a:solidFill>
              </a:defRPr>
            </a:lvl1pPr>
          </a:lstStyle>
          <a:p>
            <a:pPr lvl="0"/>
            <a:r>
              <a:rPr lang="en-US"/>
              <a:t>Subtitle #3</a:t>
            </a:r>
          </a:p>
        </p:txBody>
      </p:sp>
      <p:sp>
        <p:nvSpPr>
          <p:cNvPr id="58" name="Text Placeholder 20">
            <a:extLst>
              <a:ext uri="{FF2B5EF4-FFF2-40B4-BE49-F238E27FC236}">
                <a16:creationId xmlns:a16="http://schemas.microsoft.com/office/drawing/2014/main" id="{9909F1B1-D1B2-FCC4-1818-09B5137C8EAA}"/>
              </a:ext>
            </a:extLst>
          </p:cNvPr>
          <p:cNvSpPr>
            <a:spLocks noGrp="1"/>
          </p:cNvSpPr>
          <p:nvPr>
            <p:ph type="body" sz="quarter" idx="19" hasCustomPrompt="1"/>
          </p:nvPr>
        </p:nvSpPr>
        <p:spPr>
          <a:xfrm>
            <a:off x="9206741" y="1549068"/>
            <a:ext cx="2228731" cy="415199"/>
          </a:xfrm>
        </p:spPr>
        <p:txBody>
          <a:bodyPr lIns="182880" anchor="ctr" anchorCtr="0">
            <a:noAutofit/>
          </a:bodyPr>
          <a:lstStyle>
            <a:lvl1pPr>
              <a:defRPr sz="1600" b="0">
                <a:solidFill>
                  <a:schemeClr val="bg1"/>
                </a:solidFill>
              </a:defRPr>
            </a:lvl1pPr>
          </a:lstStyle>
          <a:p>
            <a:pPr lvl="0"/>
            <a:r>
              <a:rPr lang="en-US"/>
              <a:t>Subtitle #4</a:t>
            </a:r>
          </a:p>
        </p:txBody>
      </p:sp>
      <p:sp>
        <p:nvSpPr>
          <p:cNvPr id="59" name="Text Placeholder 32">
            <a:extLst>
              <a:ext uri="{FF2B5EF4-FFF2-40B4-BE49-F238E27FC236}">
                <a16:creationId xmlns:a16="http://schemas.microsoft.com/office/drawing/2014/main" id="{1F5CC5C1-1BB3-19DB-9DBC-BF07871A3F4F}"/>
              </a:ext>
            </a:extLst>
          </p:cNvPr>
          <p:cNvSpPr>
            <a:spLocks noGrp="1"/>
          </p:cNvSpPr>
          <p:nvPr>
            <p:ph type="body" sz="quarter" idx="20" hasCustomPrompt="1"/>
          </p:nvPr>
        </p:nvSpPr>
        <p:spPr>
          <a:xfrm>
            <a:off x="9264442" y="3253654"/>
            <a:ext cx="2172596" cy="582613"/>
          </a:xfrm>
        </p:spPr>
        <p:txBody>
          <a:bodyPr anchor="b" anchorCtr="0">
            <a:noAutofit/>
          </a:bodyPr>
          <a:lstStyle>
            <a:lvl1pPr>
              <a:defRPr sz="1800"/>
            </a:lvl1pPr>
            <a:lvl2pPr marL="176212" indent="0">
              <a:buNone/>
              <a:defRPr sz="1800"/>
            </a:lvl2pPr>
            <a:lvl3pPr>
              <a:defRPr sz="1800"/>
            </a:lvl3pPr>
            <a:lvl4pPr>
              <a:defRPr sz="1800"/>
            </a:lvl4pPr>
            <a:lvl5pPr>
              <a:defRPr sz="1800"/>
            </a:lvl5pPr>
          </a:lstStyle>
          <a:p>
            <a:r>
              <a:rPr lang="en-US" sz="1800" b="1"/>
              <a:t>Lorem Ipsum Dolor Set </a:t>
            </a:r>
            <a:r>
              <a:rPr lang="en-US" sz="1800" b="1" err="1"/>
              <a:t>Amet</a:t>
            </a:r>
            <a:r>
              <a:rPr lang="en-US" sz="1800" b="1"/>
              <a:t> </a:t>
            </a:r>
            <a:r>
              <a:rPr lang="en-US" sz="1800" b="1" err="1"/>
              <a:t>Elit</a:t>
            </a:r>
            <a:endParaRPr lang="en-US" sz="1800" b="1"/>
          </a:p>
        </p:txBody>
      </p:sp>
      <p:sp>
        <p:nvSpPr>
          <p:cNvPr id="60" name="Text Placeholder 34">
            <a:extLst>
              <a:ext uri="{FF2B5EF4-FFF2-40B4-BE49-F238E27FC236}">
                <a16:creationId xmlns:a16="http://schemas.microsoft.com/office/drawing/2014/main" id="{4CB350A3-28D5-45BE-0239-CB9E83098339}"/>
              </a:ext>
            </a:extLst>
          </p:cNvPr>
          <p:cNvSpPr>
            <a:spLocks noGrp="1"/>
          </p:cNvSpPr>
          <p:nvPr>
            <p:ph type="body" sz="quarter" idx="21" hasCustomPrompt="1"/>
          </p:nvPr>
        </p:nvSpPr>
        <p:spPr>
          <a:xfrm>
            <a:off x="9264442" y="4095328"/>
            <a:ext cx="2172596" cy="1227138"/>
          </a:xfrm>
        </p:spPr>
        <p:txBody>
          <a:bodyPr>
            <a:noAutofit/>
          </a:bodyPr>
          <a:lstStyle>
            <a:lvl1pPr marL="0" indent="0">
              <a:buFont typeface="Arial" panose="020B0604020202020204" pitchFamily="34" charset="0"/>
              <a:buNone/>
              <a:defRPr sz="1400" b="0"/>
            </a:lvl1pPr>
            <a:lvl2pPr marL="176212" indent="0">
              <a:buNone/>
              <a:defRPr sz="1400"/>
            </a:lvl2pPr>
            <a:lvl3pPr marL="176212" indent="0">
              <a:buNone/>
              <a:defRPr sz="1400"/>
            </a:lvl3pPr>
            <a:lvl4pPr marL="176212" indent="0">
              <a:buNone/>
              <a:defRPr sz="1400"/>
            </a:lvl4pPr>
            <a:lvl5pPr marL="176212" indent="0">
              <a:buNone/>
              <a:defRPr sz="1400"/>
            </a:lvl5pPr>
          </a:lstStyle>
          <a:p>
            <a:pPr>
              <a:spcAft>
                <a:spcPts val="600"/>
              </a:spcAft>
              <a:buClr>
                <a:schemeClr val="tx1"/>
              </a:buClr>
              <a:buSzPts val="1000"/>
            </a:pPr>
            <a:r>
              <a:rPr lang="en-US" sz="1400"/>
              <a:t>Sed </a:t>
            </a:r>
            <a:r>
              <a:rPr lang="en-US" sz="1400" err="1"/>
              <a:t>ut</a:t>
            </a:r>
            <a:r>
              <a:rPr lang="en-US" sz="1400"/>
              <a:t> </a:t>
            </a:r>
            <a:r>
              <a:rPr lang="en-US" sz="1400" err="1"/>
              <a:t>perspiciatis</a:t>
            </a:r>
            <a:r>
              <a:rPr lang="en-US" sz="1400"/>
              <a:t> </a:t>
            </a:r>
            <a:r>
              <a:rPr lang="en-US" sz="1400" err="1"/>
              <a:t>unde</a:t>
            </a:r>
            <a:r>
              <a:rPr lang="en-US" sz="1400"/>
              <a:t> </a:t>
            </a:r>
            <a:r>
              <a:rPr lang="en-US" sz="1400" err="1"/>
              <a:t>omnis</a:t>
            </a:r>
            <a:r>
              <a:rPr lang="en-US" sz="1400"/>
              <a:t> </a:t>
            </a:r>
            <a:r>
              <a:rPr lang="en-US" sz="1400" err="1"/>
              <a:t>iste</a:t>
            </a:r>
            <a:r>
              <a:rPr lang="en-US" sz="1400"/>
              <a:t> </a:t>
            </a:r>
            <a:r>
              <a:rPr lang="en-US" sz="1400" err="1"/>
              <a:t>natus</a:t>
            </a:r>
            <a:r>
              <a:rPr lang="en-US" sz="1400"/>
              <a:t> error sit </a:t>
            </a:r>
            <a:r>
              <a:rPr lang="en-US" sz="1400" err="1"/>
              <a:t>voluptatem</a:t>
            </a:r>
            <a:r>
              <a:rPr lang="en-US" sz="1400"/>
              <a:t> </a:t>
            </a:r>
            <a:r>
              <a:rPr lang="en-US" sz="1400" err="1"/>
              <a:t>accusantium</a:t>
            </a:r>
            <a:r>
              <a:rPr lang="en-US" sz="1400"/>
              <a:t> </a:t>
            </a:r>
            <a:r>
              <a:rPr lang="en-US" sz="1400" err="1"/>
              <a:t>totam</a:t>
            </a:r>
            <a:r>
              <a:rPr lang="en-US" sz="1400"/>
              <a:t>.</a:t>
            </a:r>
            <a:endParaRPr lang="en-US" sz="1400">
              <a:ea typeface="Arial"/>
              <a:cs typeface="Arial"/>
              <a:sym typeface="Arial"/>
            </a:endParaRPr>
          </a:p>
        </p:txBody>
      </p:sp>
      <p:sp>
        <p:nvSpPr>
          <p:cNvPr id="61" name="Text Placeholder 32">
            <a:extLst>
              <a:ext uri="{FF2B5EF4-FFF2-40B4-BE49-F238E27FC236}">
                <a16:creationId xmlns:a16="http://schemas.microsoft.com/office/drawing/2014/main" id="{0DF81607-CF4F-E212-0542-68E5CD4A764F}"/>
              </a:ext>
            </a:extLst>
          </p:cNvPr>
          <p:cNvSpPr>
            <a:spLocks noGrp="1"/>
          </p:cNvSpPr>
          <p:nvPr>
            <p:ph type="body" sz="quarter" idx="22" hasCustomPrompt="1"/>
          </p:nvPr>
        </p:nvSpPr>
        <p:spPr>
          <a:xfrm>
            <a:off x="6419642" y="3253654"/>
            <a:ext cx="2172596" cy="582613"/>
          </a:xfrm>
        </p:spPr>
        <p:txBody>
          <a:bodyPr anchor="b" anchorCtr="0">
            <a:noAutofit/>
          </a:bodyPr>
          <a:lstStyle>
            <a:lvl1pPr>
              <a:defRPr sz="1800"/>
            </a:lvl1pPr>
            <a:lvl2pPr marL="176212" indent="0">
              <a:buNone/>
              <a:defRPr sz="1800"/>
            </a:lvl2pPr>
            <a:lvl3pPr>
              <a:defRPr sz="1800"/>
            </a:lvl3pPr>
            <a:lvl4pPr>
              <a:defRPr sz="1800"/>
            </a:lvl4pPr>
            <a:lvl5pPr>
              <a:defRPr sz="1800"/>
            </a:lvl5pPr>
          </a:lstStyle>
          <a:p>
            <a:r>
              <a:rPr lang="en-US" sz="1800" b="1"/>
              <a:t>Lorem Ipsum Dolor Set </a:t>
            </a:r>
            <a:r>
              <a:rPr lang="en-US" sz="1800" b="1" err="1"/>
              <a:t>Amet</a:t>
            </a:r>
            <a:r>
              <a:rPr lang="en-US" sz="1800" b="1"/>
              <a:t> </a:t>
            </a:r>
            <a:r>
              <a:rPr lang="en-US" sz="1800" b="1" err="1"/>
              <a:t>Elit</a:t>
            </a:r>
            <a:endParaRPr lang="en-US" sz="1800" b="1"/>
          </a:p>
        </p:txBody>
      </p:sp>
      <p:sp>
        <p:nvSpPr>
          <p:cNvPr id="62" name="Text Placeholder 34">
            <a:extLst>
              <a:ext uri="{FF2B5EF4-FFF2-40B4-BE49-F238E27FC236}">
                <a16:creationId xmlns:a16="http://schemas.microsoft.com/office/drawing/2014/main" id="{E1C45341-9CC7-0622-E927-E20EE137B310}"/>
              </a:ext>
            </a:extLst>
          </p:cNvPr>
          <p:cNvSpPr>
            <a:spLocks noGrp="1"/>
          </p:cNvSpPr>
          <p:nvPr>
            <p:ph type="body" sz="quarter" idx="23" hasCustomPrompt="1"/>
          </p:nvPr>
        </p:nvSpPr>
        <p:spPr>
          <a:xfrm>
            <a:off x="6419642" y="4095328"/>
            <a:ext cx="2172596" cy="1227138"/>
          </a:xfrm>
        </p:spPr>
        <p:txBody>
          <a:bodyPr>
            <a:noAutofit/>
          </a:bodyPr>
          <a:lstStyle>
            <a:lvl1pPr marL="0" indent="0">
              <a:buFont typeface="Arial" panose="020B0604020202020204" pitchFamily="34" charset="0"/>
              <a:buNone/>
              <a:defRPr sz="1400" b="0"/>
            </a:lvl1pPr>
            <a:lvl2pPr marL="176212" indent="0">
              <a:buNone/>
              <a:defRPr sz="1400"/>
            </a:lvl2pPr>
            <a:lvl3pPr marL="176212" indent="0">
              <a:buNone/>
              <a:defRPr sz="1400"/>
            </a:lvl3pPr>
            <a:lvl4pPr marL="176212" indent="0">
              <a:buNone/>
              <a:defRPr sz="1400"/>
            </a:lvl4pPr>
            <a:lvl5pPr marL="176212" indent="0">
              <a:buNone/>
              <a:defRPr sz="1400"/>
            </a:lvl5pPr>
          </a:lstStyle>
          <a:p>
            <a:pPr>
              <a:spcAft>
                <a:spcPts val="600"/>
              </a:spcAft>
              <a:buClr>
                <a:schemeClr val="tx1"/>
              </a:buClr>
              <a:buSzPts val="1000"/>
            </a:pPr>
            <a:r>
              <a:rPr lang="en-US" sz="1400"/>
              <a:t>Sed </a:t>
            </a:r>
            <a:r>
              <a:rPr lang="en-US" sz="1400" err="1"/>
              <a:t>ut</a:t>
            </a:r>
            <a:r>
              <a:rPr lang="en-US" sz="1400"/>
              <a:t> </a:t>
            </a:r>
            <a:r>
              <a:rPr lang="en-US" sz="1400" err="1"/>
              <a:t>perspiciatis</a:t>
            </a:r>
            <a:r>
              <a:rPr lang="en-US" sz="1400"/>
              <a:t> </a:t>
            </a:r>
            <a:r>
              <a:rPr lang="en-US" sz="1400" err="1"/>
              <a:t>unde</a:t>
            </a:r>
            <a:r>
              <a:rPr lang="en-US" sz="1400"/>
              <a:t> </a:t>
            </a:r>
            <a:r>
              <a:rPr lang="en-US" sz="1400" err="1"/>
              <a:t>omnis</a:t>
            </a:r>
            <a:r>
              <a:rPr lang="en-US" sz="1400"/>
              <a:t> </a:t>
            </a:r>
            <a:r>
              <a:rPr lang="en-US" sz="1400" err="1"/>
              <a:t>iste</a:t>
            </a:r>
            <a:r>
              <a:rPr lang="en-US" sz="1400"/>
              <a:t> </a:t>
            </a:r>
            <a:r>
              <a:rPr lang="en-US" sz="1400" err="1"/>
              <a:t>natus</a:t>
            </a:r>
            <a:r>
              <a:rPr lang="en-US" sz="1400"/>
              <a:t> error sit </a:t>
            </a:r>
            <a:r>
              <a:rPr lang="en-US" sz="1400" err="1"/>
              <a:t>voluptatem</a:t>
            </a:r>
            <a:r>
              <a:rPr lang="en-US" sz="1400"/>
              <a:t> </a:t>
            </a:r>
            <a:r>
              <a:rPr lang="en-US" sz="1400" err="1"/>
              <a:t>accusantium</a:t>
            </a:r>
            <a:r>
              <a:rPr lang="en-US" sz="1400"/>
              <a:t> </a:t>
            </a:r>
            <a:r>
              <a:rPr lang="en-US" sz="1400" err="1"/>
              <a:t>totam</a:t>
            </a:r>
            <a:r>
              <a:rPr lang="en-US" sz="1400"/>
              <a:t>.</a:t>
            </a:r>
            <a:endParaRPr lang="en-US" sz="1400">
              <a:ea typeface="Arial"/>
              <a:cs typeface="Arial"/>
              <a:sym typeface="Arial"/>
            </a:endParaRPr>
          </a:p>
        </p:txBody>
      </p:sp>
      <p:sp>
        <p:nvSpPr>
          <p:cNvPr id="63" name="Text Placeholder 32">
            <a:extLst>
              <a:ext uri="{FF2B5EF4-FFF2-40B4-BE49-F238E27FC236}">
                <a16:creationId xmlns:a16="http://schemas.microsoft.com/office/drawing/2014/main" id="{AC752325-BE28-456B-A270-D4CAAF1BFDA1}"/>
              </a:ext>
            </a:extLst>
          </p:cNvPr>
          <p:cNvSpPr>
            <a:spLocks noGrp="1"/>
          </p:cNvSpPr>
          <p:nvPr>
            <p:ph type="body" sz="quarter" idx="24" hasCustomPrompt="1"/>
          </p:nvPr>
        </p:nvSpPr>
        <p:spPr>
          <a:xfrm>
            <a:off x="3595162" y="3253654"/>
            <a:ext cx="2172596" cy="582613"/>
          </a:xfrm>
        </p:spPr>
        <p:txBody>
          <a:bodyPr anchor="b" anchorCtr="0">
            <a:noAutofit/>
          </a:bodyPr>
          <a:lstStyle>
            <a:lvl1pPr>
              <a:defRPr sz="1800"/>
            </a:lvl1pPr>
            <a:lvl2pPr marL="176212" indent="0">
              <a:buNone/>
              <a:defRPr sz="1800"/>
            </a:lvl2pPr>
            <a:lvl3pPr>
              <a:defRPr sz="1800"/>
            </a:lvl3pPr>
            <a:lvl4pPr>
              <a:defRPr sz="1800"/>
            </a:lvl4pPr>
            <a:lvl5pPr>
              <a:defRPr sz="1800"/>
            </a:lvl5pPr>
          </a:lstStyle>
          <a:p>
            <a:r>
              <a:rPr lang="en-US" sz="1800" b="1"/>
              <a:t>Lorem Ipsum Dolor Set </a:t>
            </a:r>
            <a:r>
              <a:rPr lang="en-US" sz="1800" b="1" err="1"/>
              <a:t>Amet</a:t>
            </a:r>
            <a:r>
              <a:rPr lang="en-US" sz="1800" b="1"/>
              <a:t> </a:t>
            </a:r>
            <a:r>
              <a:rPr lang="en-US" sz="1800" b="1" err="1"/>
              <a:t>Elit</a:t>
            </a:r>
            <a:endParaRPr lang="en-US" sz="1800" b="1"/>
          </a:p>
        </p:txBody>
      </p:sp>
      <p:sp>
        <p:nvSpPr>
          <p:cNvPr id="64" name="Text Placeholder 34">
            <a:extLst>
              <a:ext uri="{FF2B5EF4-FFF2-40B4-BE49-F238E27FC236}">
                <a16:creationId xmlns:a16="http://schemas.microsoft.com/office/drawing/2014/main" id="{F526169C-17BC-5B90-B8AD-D2F74017544A}"/>
              </a:ext>
            </a:extLst>
          </p:cNvPr>
          <p:cNvSpPr>
            <a:spLocks noGrp="1"/>
          </p:cNvSpPr>
          <p:nvPr>
            <p:ph type="body" sz="quarter" idx="25" hasCustomPrompt="1"/>
          </p:nvPr>
        </p:nvSpPr>
        <p:spPr>
          <a:xfrm>
            <a:off x="3595162" y="4095328"/>
            <a:ext cx="2172596" cy="1227138"/>
          </a:xfrm>
        </p:spPr>
        <p:txBody>
          <a:bodyPr>
            <a:noAutofit/>
          </a:bodyPr>
          <a:lstStyle>
            <a:lvl1pPr marL="0" indent="0">
              <a:buFont typeface="Arial" panose="020B0604020202020204" pitchFamily="34" charset="0"/>
              <a:buNone/>
              <a:defRPr sz="1400" b="0"/>
            </a:lvl1pPr>
            <a:lvl2pPr marL="176212" indent="0">
              <a:buNone/>
              <a:defRPr sz="1400"/>
            </a:lvl2pPr>
            <a:lvl3pPr marL="176212" indent="0">
              <a:buNone/>
              <a:defRPr sz="1400"/>
            </a:lvl3pPr>
            <a:lvl4pPr marL="176212" indent="0">
              <a:buNone/>
              <a:defRPr sz="1400"/>
            </a:lvl4pPr>
            <a:lvl5pPr marL="176212" indent="0">
              <a:buNone/>
              <a:defRPr sz="1400"/>
            </a:lvl5pPr>
          </a:lstStyle>
          <a:p>
            <a:pPr>
              <a:spcAft>
                <a:spcPts val="600"/>
              </a:spcAft>
              <a:buClr>
                <a:schemeClr val="tx1"/>
              </a:buClr>
              <a:buSzPts val="1000"/>
            </a:pPr>
            <a:r>
              <a:rPr lang="en-US" sz="1400"/>
              <a:t>Sed </a:t>
            </a:r>
            <a:r>
              <a:rPr lang="en-US" sz="1400" err="1"/>
              <a:t>ut</a:t>
            </a:r>
            <a:r>
              <a:rPr lang="en-US" sz="1400"/>
              <a:t> </a:t>
            </a:r>
            <a:r>
              <a:rPr lang="en-US" sz="1400" err="1"/>
              <a:t>perspiciatis</a:t>
            </a:r>
            <a:r>
              <a:rPr lang="en-US" sz="1400"/>
              <a:t> </a:t>
            </a:r>
            <a:r>
              <a:rPr lang="en-US" sz="1400" err="1"/>
              <a:t>unde</a:t>
            </a:r>
            <a:r>
              <a:rPr lang="en-US" sz="1400"/>
              <a:t> </a:t>
            </a:r>
            <a:r>
              <a:rPr lang="en-US" sz="1400" err="1"/>
              <a:t>omnis</a:t>
            </a:r>
            <a:r>
              <a:rPr lang="en-US" sz="1400"/>
              <a:t> </a:t>
            </a:r>
            <a:r>
              <a:rPr lang="en-US" sz="1400" err="1"/>
              <a:t>iste</a:t>
            </a:r>
            <a:r>
              <a:rPr lang="en-US" sz="1400"/>
              <a:t> </a:t>
            </a:r>
            <a:r>
              <a:rPr lang="en-US" sz="1400" err="1"/>
              <a:t>natus</a:t>
            </a:r>
            <a:r>
              <a:rPr lang="en-US" sz="1400"/>
              <a:t> error sit </a:t>
            </a:r>
            <a:r>
              <a:rPr lang="en-US" sz="1400" err="1"/>
              <a:t>voluptatem</a:t>
            </a:r>
            <a:r>
              <a:rPr lang="en-US" sz="1400"/>
              <a:t> </a:t>
            </a:r>
            <a:r>
              <a:rPr lang="en-US" sz="1400" err="1"/>
              <a:t>accusantium</a:t>
            </a:r>
            <a:r>
              <a:rPr lang="en-US" sz="1400"/>
              <a:t> </a:t>
            </a:r>
            <a:r>
              <a:rPr lang="en-US" sz="1400" err="1"/>
              <a:t>totam</a:t>
            </a:r>
            <a:r>
              <a:rPr lang="en-US" sz="1400"/>
              <a:t>.</a:t>
            </a:r>
            <a:endParaRPr lang="en-US" sz="1400">
              <a:ea typeface="Arial"/>
              <a:cs typeface="Arial"/>
              <a:sym typeface="Arial"/>
            </a:endParaRPr>
          </a:p>
        </p:txBody>
      </p:sp>
      <p:sp>
        <p:nvSpPr>
          <p:cNvPr id="65" name="Text Placeholder 32">
            <a:extLst>
              <a:ext uri="{FF2B5EF4-FFF2-40B4-BE49-F238E27FC236}">
                <a16:creationId xmlns:a16="http://schemas.microsoft.com/office/drawing/2014/main" id="{4FD7A8E4-75F8-23AA-25FB-443F3951BDEA}"/>
              </a:ext>
            </a:extLst>
          </p:cNvPr>
          <p:cNvSpPr>
            <a:spLocks noGrp="1"/>
          </p:cNvSpPr>
          <p:nvPr>
            <p:ph type="body" sz="quarter" idx="26" hasCustomPrompt="1"/>
          </p:nvPr>
        </p:nvSpPr>
        <p:spPr>
          <a:xfrm>
            <a:off x="780842" y="3253654"/>
            <a:ext cx="2172596" cy="582613"/>
          </a:xfrm>
        </p:spPr>
        <p:txBody>
          <a:bodyPr anchor="b" anchorCtr="0">
            <a:noAutofit/>
          </a:bodyPr>
          <a:lstStyle>
            <a:lvl1pPr>
              <a:defRPr sz="1800"/>
            </a:lvl1pPr>
            <a:lvl2pPr marL="176212" indent="0">
              <a:buNone/>
              <a:defRPr sz="1800"/>
            </a:lvl2pPr>
            <a:lvl3pPr>
              <a:defRPr sz="1800"/>
            </a:lvl3pPr>
            <a:lvl4pPr>
              <a:defRPr sz="1800"/>
            </a:lvl4pPr>
            <a:lvl5pPr>
              <a:defRPr sz="1800"/>
            </a:lvl5pPr>
          </a:lstStyle>
          <a:p>
            <a:r>
              <a:rPr lang="en-US" sz="1800" b="1"/>
              <a:t>Lorem Ipsum Dolor Set </a:t>
            </a:r>
            <a:r>
              <a:rPr lang="en-US" sz="1800" b="1" err="1"/>
              <a:t>Amet</a:t>
            </a:r>
            <a:r>
              <a:rPr lang="en-US" sz="1800" b="1"/>
              <a:t> </a:t>
            </a:r>
            <a:r>
              <a:rPr lang="en-US" sz="1800" b="1" err="1"/>
              <a:t>Elit</a:t>
            </a:r>
            <a:endParaRPr lang="en-US" sz="1800" b="1"/>
          </a:p>
        </p:txBody>
      </p:sp>
      <p:sp>
        <p:nvSpPr>
          <p:cNvPr id="66" name="Text Placeholder 34">
            <a:extLst>
              <a:ext uri="{FF2B5EF4-FFF2-40B4-BE49-F238E27FC236}">
                <a16:creationId xmlns:a16="http://schemas.microsoft.com/office/drawing/2014/main" id="{BDA341DE-2B6D-6220-79EC-8A27D7ECA322}"/>
              </a:ext>
            </a:extLst>
          </p:cNvPr>
          <p:cNvSpPr>
            <a:spLocks noGrp="1"/>
          </p:cNvSpPr>
          <p:nvPr>
            <p:ph type="body" sz="quarter" idx="27" hasCustomPrompt="1"/>
          </p:nvPr>
        </p:nvSpPr>
        <p:spPr>
          <a:xfrm>
            <a:off x="780842" y="4095328"/>
            <a:ext cx="2172596" cy="1227138"/>
          </a:xfrm>
        </p:spPr>
        <p:txBody>
          <a:bodyPr>
            <a:noAutofit/>
          </a:bodyPr>
          <a:lstStyle>
            <a:lvl1pPr marL="0" indent="0">
              <a:buFont typeface="Arial" panose="020B0604020202020204" pitchFamily="34" charset="0"/>
              <a:buNone/>
              <a:defRPr sz="1400" b="0"/>
            </a:lvl1pPr>
            <a:lvl2pPr marL="176212" indent="0">
              <a:buNone/>
              <a:defRPr sz="1400"/>
            </a:lvl2pPr>
            <a:lvl3pPr marL="176212" indent="0">
              <a:buNone/>
              <a:defRPr sz="1400"/>
            </a:lvl3pPr>
            <a:lvl4pPr marL="176212" indent="0">
              <a:buNone/>
              <a:defRPr sz="1400"/>
            </a:lvl4pPr>
            <a:lvl5pPr marL="176212" indent="0">
              <a:buNone/>
              <a:defRPr sz="1400"/>
            </a:lvl5pPr>
          </a:lstStyle>
          <a:p>
            <a:pPr>
              <a:spcAft>
                <a:spcPts val="600"/>
              </a:spcAft>
              <a:buClr>
                <a:schemeClr val="tx1"/>
              </a:buClr>
              <a:buSzPts val="1000"/>
            </a:pPr>
            <a:r>
              <a:rPr lang="en-US" sz="1400"/>
              <a:t>Sed </a:t>
            </a:r>
            <a:r>
              <a:rPr lang="en-US" sz="1400" err="1"/>
              <a:t>ut</a:t>
            </a:r>
            <a:r>
              <a:rPr lang="en-US" sz="1400"/>
              <a:t> </a:t>
            </a:r>
            <a:r>
              <a:rPr lang="en-US" sz="1400" err="1"/>
              <a:t>perspiciatis</a:t>
            </a:r>
            <a:r>
              <a:rPr lang="en-US" sz="1400"/>
              <a:t> </a:t>
            </a:r>
            <a:r>
              <a:rPr lang="en-US" sz="1400" err="1"/>
              <a:t>unde</a:t>
            </a:r>
            <a:r>
              <a:rPr lang="en-US" sz="1400"/>
              <a:t> </a:t>
            </a:r>
            <a:r>
              <a:rPr lang="en-US" sz="1400" err="1"/>
              <a:t>omnis</a:t>
            </a:r>
            <a:r>
              <a:rPr lang="en-US" sz="1400"/>
              <a:t> </a:t>
            </a:r>
            <a:r>
              <a:rPr lang="en-US" sz="1400" err="1"/>
              <a:t>iste</a:t>
            </a:r>
            <a:r>
              <a:rPr lang="en-US" sz="1400"/>
              <a:t> </a:t>
            </a:r>
            <a:r>
              <a:rPr lang="en-US" sz="1400" err="1"/>
              <a:t>natus</a:t>
            </a:r>
            <a:r>
              <a:rPr lang="en-US" sz="1400"/>
              <a:t> error sit </a:t>
            </a:r>
            <a:r>
              <a:rPr lang="en-US" sz="1400" err="1"/>
              <a:t>voluptatem</a:t>
            </a:r>
            <a:r>
              <a:rPr lang="en-US" sz="1400"/>
              <a:t> </a:t>
            </a:r>
            <a:r>
              <a:rPr lang="en-US" sz="1400" err="1"/>
              <a:t>accusantium</a:t>
            </a:r>
            <a:r>
              <a:rPr lang="en-US" sz="1400"/>
              <a:t> </a:t>
            </a:r>
            <a:r>
              <a:rPr lang="en-US" sz="1400" err="1"/>
              <a:t>totam</a:t>
            </a:r>
            <a:r>
              <a:rPr lang="en-US" sz="1400"/>
              <a:t>.</a:t>
            </a:r>
            <a:endParaRPr lang="en-US" sz="1400">
              <a:ea typeface="Arial"/>
              <a:cs typeface="Arial"/>
              <a:sym typeface="Arial"/>
            </a:endParaRPr>
          </a:p>
        </p:txBody>
      </p:sp>
      <p:sp>
        <p:nvSpPr>
          <p:cNvPr id="27" name="Picture Placeholder 22">
            <a:extLst>
              <a:ext uri="{FF2B5EF4-FFF2-40B4-BE49-F238E27FC236}">
                <a16:creationId xmlns:a16="http://schemas.microsoft.com/office/drawing/2014/main" id="{A50E94DD-1208-89FE-F8C1-CA4F7A6E118E}"/>
              </a:ext>
            </a:extLst>
          </p:cNvPr>
          <p:cNvSpPr>
            <a:spLocks noGrp="1" noChangeAspect="1"/>
          </p:cNvSpPr>
          <p:nvPr>
            <p:ph type="pic" sz="quarter" idx="28" hasCustomPrompt="1"/>
          </p:nvPr>
        </p:nvSpPr>
        <p:spPr>
          <a:xfrm>
            <a:off x="787400" y="2206886"/>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28" name="Picture Placeholder 22">
            <a:extLst>
              <a:ext uri="{FF2B5EF4-FFF2-40B4-BE49-F238E27FC236}">
                <a16:creationId xmlns:a16="http://schemas.microsoft.com/office/drawing/2014/main" id="{540305A1-BA1D-9CF4-DB3B-D5BDE5F4CA29}"/>
              </a:ext>
            </a:extLst>
          </p:cNvPr>
          <p:cNvSpPr>
            <a:spLocks noGrp="1" noChangeAspect="1"/>
          </p:cNvSpPr>
          <p:nvPr>
            <p:ph type="pic" sz="quarter" idx="29" hasCustomPrompt="1"/>
          </p:nvPr>
        </p:nvSpPr>
        <p:spPr>
          <a:xfrm>
            <a:off x="3581400" y="2206886"/>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30" name="Picture Placeholder 22">
            <a:extLst>
              <a:ext uri="{FF2B5EF4-FFF2-40B4-BE49-F238E27FC236}">
                <a16:creationId xmlns:a16="http://schemas.microsoft.com/office/drawing/2014/main" id="{281531B1-E342-52DE-94E1-898117846D2B}"/>
              </a:ext>
            </a:extLst>
          </p:cNvPr>
          <p:cNvSpPr>
            <a:spLocks noGrp="1" noChangeAspect="1"/>
          </p:cNvSpPr>
          <p:nvPr>
            <p:ph type="pic" sz="quarter" idx="30" hasCustomPrompt="1"/>
          </p:nvPr>
        </p:nvSpPr>
        <p:spPr>
          <a:xfrm>
            <a:off x="6400800" y="2206886"/>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31" name="Picture Placeholder 22">
            <a:extLst>
              <a:ext uri="{FF2B5EF4-FFF2-40B4-BE49-F238E27FC236}">
                <a16:creationId xmlns:a16="http://schemas.microsoft.com/office/drawing/2014/main" id="{BEFEC100-7266-B408-0DDF-5C9A79AF4FD5}"/>
              </a:ext>
            </a:extLst>
          </p:cNvPr>
          <p:cNvSpPr>
            <a:spLocks noGrp="1" noChangeAspect="1"/>
          </p:cNvSpPr>
          <p:nvPr>
            <p:ph type="pic" sz="quarter" idx="31" hasCustomPrompt="1"/>
          </p:nvPr>
        </p:nvSpPr>
        <p:spPr>
          <a:xfrm>
            <a:off x="9220200" y="2206886"/>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32" name="Rectangle 31">
            <a:extLst>
              <a:ext uri="{FF2B5EF4-FFF2-40B4-BE49-F238E27FC236}">
                <a16:creationId xmlns:a16="http://schemas.microsoft.com/office/drawing/2014/main" id="{312C0240-BA91-A441-FBB5-8C61C921FC3A}"/>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itle 2">
            <a:extLst>
              <a:ext uri="{FF2B5EF4-FFF2-40B4-BE49-F238E27FC236}">
                <a16:creationId xmlns:a16="http://schemas.microsoft.com/office/drawing/2014/main" id="{275ECAC3-A6B8-0192-DE0E-F69F0116E230}"/>
              </a:ext>
            </a:extLst>
          </p:cNvPr>
          <p:cNvSpPr>
            <a:spLocks noGrp="1"/>
          </p:cNvSpPr>
          <p:nvPr>
            <p:ph type="title" hasCustomPrompt="1"/>
          </p:nvPr>
        </p:nvSpPr>
        <p:spPr>
          <a:xfrm>
            <a:off x="612962" y="538515"/>
            <a:ext cx="10984992" cy="562442"/>
          </a:xfrm>
          <a:prstGeom prst="rect">
            <a:avLst/>
          </a:prstGeom>
        </p:spPr>
        <p:txBody>
          <a:bodyPr lIns="0" tIns="0" bIns="0" anchor="ctr" anchorCtr="0">
            <a:normAutofit/>
          </a:bodyPr>
          <a:lstStyle>
            <a:lvl1pPr>
              <a:lnSpc>
                <a:spcPct val="100000"/>
              </a:lnSpc>
              <a:defRPr sz="3200"/>
            </a:lvl1pPr>
          </a:lstStyle>
          <a:p>
            <a:r>
              <a:rPr lang="en-US"/>
              <a:t>Blank Header</a:t>
            </a:r>
          </a:p>
        </p:txBody>
      </p:sp>
    </p:spTree>
    <p:extLst>
      <p:ext uri="{BB962C8B-B14F-4D97-AF65-F5344CB8AC3E}">
        <p14:creationId xmlns:p14="http://schemas.microsoft.com/office/powerpoint/2010/main" val="358281339"/>
      </p:ext>
    </p:extLst>
  </p:cSld>
  <p:clrMapOvr>
    <a:masterClrMapping/>
  </p:clrMapOvr>
  <p:extLst>
    <p:ext uri="{DCECCB84-F9BA-43D5-87BE-67443E8EF086}">
      <p15:sldGuideLst xmlns:p15="http://schemas.microsoft.com/office/powerpoint/2012/main">
        <p15:guide id="1" pos="38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 Column #">
    <p:bg>
      <p:bgPr>
        <a:solidFill>
          <a:srgbClr val="EBEBEB"/>
        </a:solidFill>
        <a:effectLst/>
      </p:bgPr>
    </p:bg>
    <p:spTree>
      <p:nvGrpSpPr>
        <p:cNvPr id="1" name=""/>
        <p:cNvGrpSpPr/>
        <p:nvPr/>
      </p:nvGrpSpPr>
      <p:grpSpPr>
        <a:xfrm>
          <a:off x="0" y="0"/>
          <a:ext cx="0" cy="0"/>
          <a:chOff x="0" y="0"/>
          <a:chExt cx="0" cy="0"/>
        </a:xfrm>
      </p:grpSpPr>
      <p:sp>
        <p:nvSpPr>
          <p:cNvPr id="26" name="Rounded Rectangle 25">
            <a:extLst>
              <a:ext uri="{FF2B5EF4-FFF2-40B4-BE49-F238E27FC236}">
                <a16:creationId xmlns:a16="http://schemas.microsoft.com/office/drawing/2014/main" id="{FF084DE7-1D87-96D0-5CC2-A321AD203BEA}"/>
              </a:ext>
            </a:extLst>
          </p:cNvPr>
          <p:cNvSpPr/>
          <p:nvPr/>
        </p:nvSpPr>
        <p:spPr>
          <a:xfrm>
            <a:off x="609600" y="1407579"/>
            <a:ext cx="2508876" cy="4693183"/>
          </a:xfrm>
          <a:prstGeom prst="roundRect">
            <a:avLst>
              <a:gd name="adj" fmla="val 5773"/>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sp>
        <p:nvSpPr>
          <p:cNvPr id="38" name="Rounded Rectangle 37">
            <a:extLst>
              <a:ext uri="{FF2B5EF4-FFF2-40B4-BE49-F238E27FC236}">
                <a16:creationId xmlns:a16="http://schemas.microsoft.com/office/drawing/2014/main" id="{64E5161A-FFEC-F05B-B67F-D8A13CEBDE38}"/>
              </a:ext>
            </a:extLst>
          </p:cNvPr>
          <p:cNvSpPr/>
          <p:nvPr/>
        </p:nvSpPr>
        <p:spPr>
          <a:xfrm>
            <a:off x="3430908" y="1407579"/>
            <a:ext cx="2508876" cy="4693183"/>
          </a:xfrm>
          <a:prstGeom prst="roundRect">
            <a:avLst>
              <a:gd name="adj" fmla="val 5773"/>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sp>
        <p:nvSpPr>
          <p:cNvPr id="45" name="Rounded Rectangle 44">
            <a:extLst>
              <a:ext uri="{FF2B5EF4-FFF2-40B4-BE49-F238E27FC236}">
                <a16:creationId xmlns:a16="http://schemas.microsoft.com/office/drawing/2014/main" id="{A31BF0DF-D95B-17A5-2C56-417B0851EB48}"/>
              </a:ext>
            </a:extLst>
          </p:cNvPr>
          <p:cNvSpPr/>
          <p:nvPr/>
        </p:nvSpPr>
        <p:spPr>
          <a:xfrm>
            <a:off x="6252216" y="1407579"/>
            <a:ext cx="2508876" cy="4693183"/>
          </a:xfrm>
          <a:prstGeom prst="roundRect">
            <a:avLst>
              <a:gd name="adj" fmla="val 5773"/>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sp>
        <p:nvSpPr>
          <p:cNvPr id="52" name="Rounded Rectangle 51">
            <a:extLst>
              <a:ext uri="{FF2B5EF4-FFF2-40B4-BE49-F238E27FC236}">
                <a16:creationId xmlns:a16="http://schemas.microsoft.com/office/drawing/2014/main" id="{53972E29-1552-1EA6-99AB-625B75678410}"/>
              </a:ext>
            </a:extLst>
          </p:cNvPr>
          <p:cNvSpPr/>
          <p:nvPr/>
        </p:nvSpPr>
        <p:spPr>
          <a:xfrm>
            <a:off x="9073524" y="1407579"/>
            <a:ext cx="2508876" cy="4693183"/>
          </a:xfrm>
          <a:prstGeom prst="roundRect">
            <a:avLst>
              <a:gd name="adj" fmla="val 5773"/>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sp>
        <p:nvSpPr>
          <p:cNvPr id="60" name="Text Placeholder 34">
            <a:extLst>
              <a:ext uri="{FF2B5EF4-FFF2-40B4-BE49-F238E27FC236}">
                <a16:creationId xmlns:a16="http://schemas.microsoft.com/office/drawing/2014/main" id="{4CB350A3-28D5-45BE-0239-CB9E83098339}"/>
              </a:ext>
            </a:extLst>
          </p:cNvPr>
          <p:cNvSpPr>
            <a:spLocks noGrp="1"/>
          </p:cNvSpPr>
          <p:nvPr>
            <p:ph type="body" sz="quarter" idx="21" hasCustomPrompt="1"/>
          </p:nvPr>
        </p:nvSpPr>
        <p:spPr>
          <a:xfrm>
            <a:off x="9264442" y="2600325"/>
            <a:ext cx="2172596" cy="2722141"/>
          </a:xfrm>
        </p:spPr>
        <p:txBody>
          <a:bodyPr>
            <a:noAutofit/>
          </a:bodyPr>
          <a:lstStyle>
            <a:lvl1pPr marL="0" indent="0">
              <a:buFont typeface="Arial" panose="020B0604020202020204" pitchFamily="34" charset="0"/>
              <a:buNone/>
              <a:defRPr sz="1400" b="0"/>
            </a:lvl1pPr>
            <a:lvl2pPr marL="176212" indent="0">
              <a:buNone/>
              <a:defRPr sz="1400"/>
            </a:lvl2pPr>
            <a:lvl3pPr marL="176212" indent="0">
              <a:buNone/>
              <a:defRPr sz="1400"/>
            </a:lvl3pPr>
            <a:lvl4pPr marL="176212" indent="0">
              <a:buNone/>
              <a:defRPr sz="1400"/>
            </a:lvl4pPr>
            <a:lvl5pPr marL="176212" indent="0">
              <a:buNone/>
              <a:defRPr sz="1400"/>
            </a:lvl5pPr>
          </a:lstStyle>
          <a:p>
            <a:pPr>
              <a:spcAft>
                <a:spcPts val="600"/>
              </a:spcAft>
              <a:buClr>
                <a:schemeClr val="tx1"/>
              </a:buClr>
              <a:buSzPts val="1000"/>
            </a:pPr>
            <a:r>
              <a:rPr lang="en-US" sz="1400"/>
              <a:t>Sed </a:t>
            </a:r>
            <a:r>
              <a:rPr lang="en-US" sz="1400" err="1"/>
              <a:t>ut</a:t>
            </a:r>
            <a:r>
              <a:rPr lang="en-US" sz="1400"/>
              <a:t> </a:t>
            </a:r>
            <a:r>
              <a:rPr lang="en-US" sz="1400" err="1"/>
              <a:t>perspiciatis</a:t>
            </a:r>
            <a:r>
              <a:rPr lang="en-US" sz="1400"/>
              <a:t> </a:t>
            </a:r>
            <a:r>
              <a:rPr lang="en-US" sz="1400" err="1"/>
              <a:t>unde</a:t>
            </a:r>
            <a:r>
              <a:rPr lang="en-US" sz="1400"/>
              <a:t> </a:t>
            </a:r>
            <a:r>
              <a:rPr lang="en-US" sz="1400" err="1"/>
              <a:t>omnis</a:t>
            </a:r>
            <a:r>
              <a:rPr lang="en-US" sz="1400"/>
              <a:t> </a:t>
            </a:r>
            <a:r>
              <a:rPr lang="en-US" sz="1400" err="1"/>
              <a:t>iste</a:t>
            </a:r>
            <a:r>
              <a:rPr lang="en-US" sz="1400"/>
              <a:t> </a:t>
            </a:r>
            <a:r>
              <a:rPr lang="en-US" sz="1400" err="1"/>
              <a:t>natus</a:t>
            </a:r>
            <a:r>
              <a:rPr lang="en-US" sz="1400"/>
              <a:t> error sit </a:t>
            </a:r>
            <a:r>
              <a:rPr lang="en-US" sz="1400" err="1"/>
              <a:t>voluptatem</a:t>
            </a:r>
            <a:r>
              <a:rPr lang="en-US" sz="1400"/>
              <a:t> </a:t>
            </a:r>
            <a:r>
              <a:rPr lang="en-US" sz="1400" err="1"/>
              <a:t>accusantium</a:t>
            </a:r>
            <a:r>
              <a:rPr lang="en-US" sz="1400"/>
              <a:t> </a:t>
            </a:r>
            <a:r>
              <a:rPr lang="en-US" sz="1400" err="1"/>
              <a:t>totam</a:t>
            </a:r>
            <a:r>
              <a:rPr lang="en-US" sz="1400"/>
              <a:t>.</a:t>
            </a:r>
            <a:endParaRPr lang="en-US" sz="1400">
              <a:ea typeface="Arial"/>
              <a:cs typeface="Arial"/>
              <a:sym typeface="Arial"/>
            </a:endParaRPr>
          </a:p>
        </p:txBody>
      </p:sp>
      <p:sp>
        <p:nvSpPr>
          <p:cNvPr id="62" name="Text Placeholder 34">
            <a:extLst>
              <a:ext uri="{FF2B5EF4-FFF2-40B4-BE49-F238E27FC236}">
                <a16:creationId xmlns:a16="http://schemas.microsoft.com/office/drawing/2014/main" id="{E1C45341-9CC7-0622-E927-E20EE137B310}"/>
              </a:ext>
            </a:extLst>
          </p:cNvPr>
          <p:cNvSpPr>
            <a:spLocks noGrp="1"/>
          </p:cNvSpPr>
          <p:nvPr>
            <p:ph type="body" sz="quarter" idx="23" hasCustomPrompt="1"/>
          </p:nvPr>
        </p:nvSpPr>
        <p:spPr>
          <a:xfrm>
            <a:off x="6419642" y="2600325"/>
            <a:ext cx="2172596" cy="2722141"/>
          </a:xfrm>
        </p:spPr>
        <p:txBody>
          <a:bodyPr>
            <a:noAutofit/>
          </a:bodyPr>
          <a:lstStyle>
            <a:lvl1pPr marL="0" indent="0">
              <a:buFont typeface="Arial" panose="020B0604020202020204" pitchFamily="34" charset="0"/>
              <a:buNone/>
              <a:defRPr sz="1400" b="0"/>
            </a:lvl1pPr>
            <a:lvl2pPr marL="176212" indent="0">
              <a:buNone/>
              <a:defRPr sz="1400"/>
            </a:lvl2pPr>
            <a:lvl3pPr marL="176212" indent="0">
              <a:buNone/>
              <a:defRPr sz="1400"/>
            </a:lvl3pPr>
            <a:lvl4pPr marL="176212" indent="0">
              <a:buNone/>
              <a:defRPr sz="1400"/>
            </a:lvl4pPr>
            <a:lvl5pPr marL="176212" indent="0">
              <a:buNone/>
              <a:defRPr sz="1400"/>
            </a:lvl5pPr>
          </a:lstStyle>
          <a:p>
            <a:pPr>
              <a:spcAft>
                <a:spcPts val="600"/>
              </a:spcAft>
              <a:buClr>
                <a:schemeClr val="tx1"/>
              </a:buClr>
              <a:buSzPts val="1000"/>
            </a:pPr>
            <a:r>
              <a:rPr lang="en-US" sz="1400"/>
              <a:t>Sed </a:t>
            </a:r>
            <a:r>
              <a:rPr lang="en-US" sz="1400" err="1"/>
              <a:t>ut</a:t>
            </a:r>
            <a:r>
              <a:rPr lang="en-US" sz="1400"/>
              <a:t> </a:t>
            </a:r>
            <a:r>
              <a:rPr lang="en-US" sz="1400" err="1"/>
              <a:t>perspiciatis</a:t>
            </a:r>
            <a:r>
              <a:rPr lang="en-US" sz="1400"/>
              <a:t> </a:t>
            </a:r>
            <a:r>
              <a:rPr lang="en-US" sz="1400" err="1"/>
              <a:t>unde</a:t>
            </a:r>
            <a:r>
              <a:rPr lang="en-US" sz="1400"/>
              <a:t> </a:t>
            </a:r>
            <a:r>
              <a:rPr lang="en-US" sz="1400" err="1"/>
              <a:t>omnis</a:t>
            </a:r>
            <a:r>
              <a:rPr lang="en-US" sz="1400"/>
              <a:t> </a:t>
            </a:r>
            <a:r>
              <a:rPr lang="en-US" sz="1400" err="1"/>
              <a:t>iste</a:t>
            </a:r>
            <a:r>
              <a:rPr lang="en-US" sz="1400"/>
              <a:t> </a:t>
            </a:r>
            <a:r>
              <a:rPr lang="en-US" sz="1400" err="1"/>
              <a:t>natus</a:t>
            </a:r>
            <a:r>
              <a:rPr lang="en-US" sz="1400"/>
              <a:t> error sit </a:t>
            </a:r>
            <a:r>
              <a:rPr lang="en-US" sz="1400" err="1"/>
              <a:t>voluptatem</a:t>
            </a:r>
            <a:r>
              <a:rPr lang="en-US" sz="1400"/>
              <a:t> </a:t>
            </a:r>
            <a:r>
              <a:rPr lang="en-US" sz="1400" err="1"/>
              <a:t>accusantium</a:t>
            </a:r>
            <a:r>
              <a:rPr lang="en-US" sz="1400"/>
              <a:t> </a:t>
            </a:r>
            <a:r>
              <a:rPr lang="en-US" sz="1400" err="1"/>
              <a:t>totam</a:t>
            </a:r>
            <a:r>
              <a:rPr lang="en-US" sz="1400"/>
              <a:t>.</a:t>
            </a:r>
            <a:endParaRPr lang="en-US" sz="1400">
              <a:ea typeface="Arial"/>
              <a:cs typeface="Arial"/>
              <a:sym typeface="Arial"/>
            </a:endParaRPr>
          </a:p>
        </p:txBody>
      </p:sp>
      <p:sp>
        <p:nvSpPr>
          <p:cNvPr id="64" name="Text Placeholder 34">
            <a:extLst>
              <a:ext uri="{FF2B5EF4-FFF2-40B4-BE49-F238E27FC236}">
                <a16:creationId xmlns:a16="http://schemas.microsoft.com/office/drawing/2014/main" id="{F526169C-17BC-5B90-B8AD-D2F74017544A}"/>
              </a:ext>
            </a:extLst>
          </p:cNvPr>
          <p:cNvSpPr>
            <a:spLocks noGrp="1"/>
          </p:cNvSpPr>
          <p:nvPr>
            <p:ph type="body" sz="quarter" idx="25" hasCustomPrompt="1"/>
          </p:nvPr>
        </p:nvSpPr>
        <p:spPr>
          <a:xfrm>
            <a:off x="3595162" y="2600325"/>
            <a:ext cx="2172596" cy="2722141"/>
          </a:xfrm>
        </p:spPr>
        <p:txBody>
          <a:bodyPr>
            <a:noAutofit/>
          </a:bodyPr>
          <a:lstStyle>
            <a:lvl1pPr marL="0" indent="0">
              <a:buFont typeface="Arial" panose="020B0604020202020204" pitchFamily="34" charset="0"/>
              <a:buNone/>
              <a:defRPr sz="1400" b="0"/>
            </a:lvl1pPr>
            <a:lvl2pPr marL="176212" indent="0">
              <a:buNone/>
              <a:defRPr sz="1400"/>
            </a:lvl2pPr>
            <a:lvl3pPr marL="176212" indent="0">
              <a:buNone/>
              <a:defRPr sz="1400"/>
            </a:lvl3pPr>
            <a:lvl4pPr marL="176212" indent="0">
              <a:buNone/>
              <a:defRPr sz="1400"/>
            </a:lvl4pPr>
            <a:lvl5pPr marL="176212" indent="0">
              <a:buNone/>
              <a:defRPr sz="1400"/>
            </a:lvl5pPr>
          </a:lstStyle>
          <a:p>
            <a:pPr>
              <a:spcAft>
                <a:spcPts val="600"/>
              </a:spcAft>
              <a:buClr>
                <a:schemeClr val="tx1"/>
              </a:buClr>
              <a:buSzPts val="1000"/>
            </a:pPr>
            <a:r>
              <a:rPr lang="en-US" sz="1400"/>
              <a:t>Sed </a:t>
            </a:r>
            <a:r>
              <a:rPr lang="en-US" sz="1400" err="1"/>
              <a:t>ut</a:t>
            </a:r>
            <a:r>
              <a:rPr lang="en-US" sz="1400"/>
              <a:t> </a:t>
            </a:r>
            <a:r>
              <a:rPr lang="en-US" sz="1400" err="1"/>
              <a:t>perspiciatis</a:t>
            </a:r>
            <a:r>
              <a:rPr lang="en-US" sz="1400"/>
              <a:t> </a:t>
            </a:r>
            <a:r>
              <a:rPr lang="en-US" sz="1400" err="1"/>
              <a:t>unde</a:t>
            </a:r>
            <a:r>
              <a:rPr lang="en-US" sz="1400"/>
              <a:t> </a:t>
            </a:r>
            <a:r>
              <a:rPr lang="en-US" sz="1400" err="1"/>
              <a:t>omnis</a:t>
            </a:r>
            <a:r>
              <a:rPr lang="en-US" sz="1400"/>
              <a:t> </a:t>
            </a:r>
            <a:r>
              <a:rPr lang="en-US" sz="1400" err="1"/>
              <a:t>iste</a:t>
            </a:r>
            <a:r>
              <a:rPr lang="en-US" sz="1400"/>
              <a:t> </a:t>
            </a:r>
            <a:r>
              <a:rPr lang="en-US" sz="1400" err="1"/>
              <a:t>natus</a:t>
            </a:r>
            <a:r>
              <a:rPr lang="en-US" sz="1400"/>
              <a:t> error sit </a:t>
            </a:r>
            <a:r>
              <a:rPr lang="en-US" sz="1400" err="1"/>
              <a:t>voluptatem</a:t>
            </a:r>
            <a:r>
              <a:rPr lang="en-US" sz="1400"/>
              <a:t> </a:t>
            </a:r>
            <a:r>
              <a:rPr lang="en-US" sz="1400" err="1"/>
              <a:t>accusantium</a:t>
            </a:r>
            <a:r>
              <a:rPr lang="en-US" sz="1400"/>
              <a:t> </a:t>
            </a:r>
            <a:r>
              <a:rPr lang="en-US" sz="1400" err="1"/>
              <a:t>totam</a:t>
            </a:r>
            <a:r>
              <a:rPr lang="en-US" sz="1400"/>
              <a:t>.</a:t>
            </a:r>
            <a:endParaRPr lang="en-US" sz="1400">
              <a:ea typeface="Arial"/>
              <a:cs typeface="Arial"/>
              <a:sym typeface="Arial"/>
            </a:endParaRPr>
          </a:p>
        </p:txBody>
      </p:sp>
      <p:sp>
        <p:nvSpPr>
          <p:cNvPr id="66" name="Text Placeholder 34">
            <a:extLst>
              <a:ext uri="{FF2B5EF4-FFF2-40B4-BE49-F238E27FC236}">
                <a16:creationId xmlns:a16="http://schemas.microsoft.com/office/drawing/2014/main" id="{BDA341DE-2B6D-6220-79EC-8A27D7ECA322}"/>
              </a:ext>
            </a:extLst>
          </p:cNvPr>
          <p:cNvSpPr>
            <a:spLocks noGrp="1"/>
          </p:cNvSpPr>
          <p:nvPr>
            <p:ph type="body" sz="quarter" idx="27" hasCustomPrompt="1"/>
          </p:nvPr>
        </p:nvSpPr>
        <p:spPr>
          <a:xfrm>
            <a:off x="780842" y="2600325"/>
            <a:ext cx="2172596" cy="2722141"/>
          </a:xfrm>
        </p:spPr>
        <p:txBody>
          <a:bodyPr>
            <a:noAutofit/>
          </a:bodyPr>
          <a:lstStyle>
            <a:lvl1pPr marL="0" indent="0">
              <a:buFont typeface="Arial" panose="020B0604020202020204" pitchFamily="34" charset="0"/>
              <a:buNone/>
              <a:defRPr sz="1400" b="0"/>
            </a:lvl1pPr>
            <a:lvl2pPr marL="176212" indent="0">
              <a:buNone/>
              <a:defRPr sz="1400"/>
            </a:lvl2pPr>
            <a:lvl3pPr marL="176212" indent="0">
              <a:buNone/>
              <a:defRPr sz="1400"/>
            </a:lvl3pPr>
            <a:lvl4pPr marL="176212" indent="0">
              <a:buNone/>
              <a:defRPr sz="1400"/>
            </a:lvl4pPr>
            <a:lvl5pPr marL="176212" indent="0">
              <a:buNone/>
              <a:defRPr sz="1400"/>
            </a:lvl5pPr>
          </a:lstStyle>
          <a:p>
            <a:pPr>
              <a:spcAft>
                <a:spcPts val="600"/>
              </a:spcAft>
              <a:buClr>
                <a:schemeClr val="tx1"/>
              </a:buClr>
              <a:buSzPts val="1000"/>
            </a:pPr>
            <a:r>
              <a:rPr lang="en-US" sz="1400"/>
              <a:t>Sed </a:t>
            </a:r>
            <a:r>
              <a:rPr lang="en-US" sz="1400" err="1"/>
              <a:t>ut</a:t>
            </a:r>
            <a:r>
              <a:rPr lang="en-US" sz="1400"/>
              <a:t> </a:t>
            </a:r>
            <a:r>
              <a:rPr lang="en-US" sz="1400" err="1"/>
              <a:t>perspiciatis</a:t>
            </a:r>
            <a:r>
              <a:rPr lang="en-US" sz="1400"/>
              <a:t> </a:t>
            </a:r>
            <a:r>
              <a:rPr lang="en-US" sz="1400" err="1"/>
              <a:t>unde</a:t>
            </a:r>
            <a:r>
              <a:rPr lang="en-US" sz="1400"/>
              <a:t> </a:t>
            </a:r>
            <a:r>
              <a:rPr lang="en-US" sz="1400" err="1"/>
              <a:t>omnis</a:t>
            </a:r>
            <a:r>
              <a:rPr lang="en-US" sz="1400"/>
              <a:t> </a:t>
            </a:r>
            <a:r>
              <a:rPr lang="en-US" sz="1400" err="1"/>
              <a:t>iste</a:t>
            </a:r>
            <a:r>
              <a:rPr lang="en-US" sz="1400"/>
              <a:t> </a:t>
            </a:r>
            <a:r>
              <a:rPr lang="en-US" sz="1400" err="1"/>
              <a:t>natus</a:t>
            </a:r>
            <a:r>
              <a:rPr lang="en-US" sz="1400"/>
              <a:t> error sit </a:t>
            </a:r>
            <a:r>
              <a:rPr lang="en-US" sz="1400" err="1"/>
              <a:t>voluptatem</a:t>
            </a:r>
            <a:r>
              <a:rPr lang="en-US" sz="1400"/>
              <a:t> </a:t>
            </a:r>
            <a:r>
              <a:rPr lang="en-US" sz="1400" err="1"/>
              <a:t>accusantium</a:t>
            </a:r>
            <a:r>
              <a:rPr lang="en-US" sz="1400"/>
              <a:t> </a:t>
            </a:r>
            <a:r>
              <a:rPr lang="en-US" sz="1400" err="1"/>
              <a:t>totam</a:t>
            </a:r>
            <a:r>
              <a:rPr lang="en-US" sz="1400"/>
              <a:t>.</a:t>
            </a:r>
            <a:endParaRPr lang="en-US" sz="1400">
              <a:ea typeface="Arial"/>
              <a:cs typeface="Arial"/>
              <a:sym typeface="Arial"/>
            </a:endParaRPr>
          </a:p>
        </p:txBody>
      </p:sp>
      <p:sp>
        <p:nvSpPr>
          <p:cNvPr id="11" name="Picture Placeholder 22">
            <a:extLst>
              <a:ext uri="{FF2B5EF4-FFF2-40B4-BE49-F238E27FC236}">
                <a16:creationId xmlns:a16="http://schemas.microsoft.com/office/drawing/2014/main" id="{2EF7F2CC-DD09-5BF8-E3B0-FAEAF85A35B5}"/>
              </a:ext>
            </a:extLst>
          </p:cNvPr>
          <p:cNvSpPr>
            <a:spLocks noGrp="1" noChangeAspect="1"/>
          </p:cNvSpPr>
          <p:nvPr>
            <p:ph type="pic" sz="quarter" idx="28" hasCustomPrompt="1"/>
          </p:nvPr>
        </p:nvSpPr>
        <p:spPr>
          <a:xfrm>
            <a:off x="787400" y="1639619"/>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12" name="Picture Placeholder 22">
            <a:extLst>
              <a:ext uri="{FF2B5EF4-FFF2-40B4-BE49-F238E27FC236}">
                <a16:creationId xmlns:a16="http://schemas.microsoft.com/office/drawing/2014/main" id="{3BFACA00-5F7F-FCC8-E472-434DA2E6B054}"/>
              </a:ext>
            </a:extLst>
          </p:cNvPr>
          <p:cNvSpPr>
            <a:spLocks noGrp="1" noChangeAspect="1"/>
          </p:cNvSpPr>
          <p:nvPr>
            <p:ph type="pic" sz="quarter" idx="29" hasCustomPrompt="1"/>
          </p:nvPr>
        </p:nvSpPr>
        <p:spPr>
          <a:xfrm>
            <a:off x="3581400" y="1639619"/>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13" name="Picture Placeholder 22">
            <a:extLst>
              <a:ext uri="{FF2B5EF4-FFF2-40B4-BE49-F238E27FC236}">
                <a16:creationId xmlns:a16="http://schemas.microsoft.com/office/drawing/2014/main" id="{C0CACB40-1080-A3ED-6B0D-A6DE26F5C3EE}"/>
              </a:ext>
            </a:extLst>
          </p:cNvPr>
          <p:cNvSpPr>
            <a:spLocks noGrp="1" noChangeAspect="1"/>
          </p:cNvSpPr>
          <p:nvPr>
            <p:ph type="pic" sz="quarter" idx="30" hasCustomPrompt="1"/>
          </p:nvPr>
        </p:nvSpPr>
        <p:spPr>
          <a:xfrm>
            <a:off x="6400800" y="1639619"/>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14" name="Picture Placeholder 22">
            <a:extLst>
              <a:ext uri="{FF2B5EF4-FFF2-40B4-BE49-F238E27FC236}">
                <a16:creationId xmlns:a16="http://schemas.microsoft.com/office/drawing/2014/main" id="{D58A4F6F-669F-38CD-4734-2608372F5B68}"/>
              </a:ext>
            </a:extLst>
          </p:cNvPr>
          <p:cNvSpPr>
            <a:spLocks noGrp="1" noChangeAspect="1"/>
          </p:cNvSpPr>
          <p:nvPr>
            <p:ph type="pic" sz="quarter" idx="31" hasCustomPrompt="1"/>
          </p:nvPr>
        </p:nvSpPr>
        <p:spPr>
          <a:xfrm>
            <a:off x="9220200" y="1639619"/>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15" name="Rectangle 14">
            <a:extLst>
              <a:ext uri="{FF2B5EF4-FFF2-40B4-BE49-F238E27FC236}">
                <a16:creationId xmlns:a16="http://schemas.microsoft.com/office/drawing/2014/main" id="{FCDFD823-FB5D-E777-91B5-6037EB3A9550}"/>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2">
            <a:extLst>
              <a:ext uri="{FF2B5EF4-FFF2-40B4-BE49-F238E27FC236}">
                <a16:creationId xmlns:a16="http://schemas.microsoft.com/office/drawing/2014/main" id="{F59457E4-7463-099A-F125-8DC212EB28E2}"/>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Tree>
    <p:extLst>
      <p:ext uri="{BB962C8B-B14F-4D97-AF65-F5344CB8AC3E}">
        <p14:creationId xmlns:p14="http://schemas.microsoft.com/office/powerpoint/2010/main" val="3829373348"/>
      </p:ext>
    </p:extLst>
  </p:cSld>
  <p:clrMapOvr>
    <a:masterClrMapping/>
  </p:clrMapOvr>
  <p:extLst>
    <p:ext uri="{DCECCB84-F9BA-43D5-87BE-67443E8EF086}">
      <p15:sldGuideLst xmlns:p15="http://schemas.microsoft.com/office/powerpoint/2012/main">
        <p15:guide id="1" pos="38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lumn - White">
    <p:spTree>
      <p:nvGrpSpPr>
        <p:cNvPr id="1" name=""/>
        <p:cNvGrpSpPr/>
        <p:nvPr/>
      </p:nvGrpSpPr>
      <p:grpSpPr>
        <a:xfrm>
          <a:off x="0" y="0"/>
          <a:ext cx="0" cy="0"/>
          <a:chOff x="0" y="0"/>
          <a:chExt cx="0" cy="0"/>
        </a:xfrm>
      </p:grpSpPr>
      <p:sp>
        <p:nvSpPr>
          <p:cNvPr id="12" name="Text Placeholder 12">
            <a:extLst>
              <a:ext uri="{FF2B5EF4-FFF2-40B4-BE49-F238E27FC236}">
                <a16:creationId xmlns:a16="http://schemas.microsoft.com/office/drawing/2014/main" id="{1536745F-6EDF-4DB9-7988-90C5204D5B3E}"/>
              </a:ext>
            </a:extLst>
          </p:cNvPr>
          <p:cNvSpPr>
            <a:spLocks noGrp="1"/>
          </p:cNvSpPr>
          <p:nvPr>
            <p:ph type="body" sz="quarter" idx="27" hasCustomPrompt="1"/>
          </p:nvPr>
        </p:nvSpPr>
        <p:spPr>
          <a:xfrm>
            <a:off x="1952615" y="3152806"/>
            <a:ext cx="2810754" cy="2542374"/>
          </a:xfrm>
          <a:prstGeom prst="roundRect">
            <a:avLst>
              <a:gd name="adj" fmla="val 1277"/>
            </a:avLst>
          </a:prstGeom>
          <a:solidFill>
            <a:schemeClr val="bg1"/>
          </a:solidFill>
        </p:spPr>
        <p:txBody>
          <a:bodyPr lIns="0" tIns="0" rIns="0" bIns="0">
            <a:normAutofit/>
          </a:bodyPr>
          <a:lstStyle>
            <a:lvl1pPr marL="0" indent="0">
              <a:lnSpc>
                <a:spcPct val="90000"/>
              </a:lnSpc>
              <a:buNone/>
              <a:defRPr sz="1400" b="0"/>
            </a:lvl1pPr>
            <a:lvl2pPr>
              <a:defRPr sz="1400"/>
            </a:lvl2pPr>
            <a:lvl6pPr>
              <a:defRPr sz="1400"/>
            </a:lvl6pPr>
            <a:lvl7pPr>
              <a:defRPr sz="1400"/>
            </a:lvl7pPr>
            <a:lvl8pPr>
              <a:defRPr sz="1400"/>
            </a:lvl8pPr>
          </a:lstStyle>
          <a:p>
            <a:pPr marL="0" lvl="0" indent="0">
              <a:lnSpc>
                <a:spcPct val="90000"/>
              </a:lnSpc>
              <a:buNone/>
              <a:defRPr/>
            </a:pPr>
            <a:r>
              <a:rPr lang="en-US"/>
              <a:t>A brief statement that tells a</a:t>
            </a:r>
            <a:br>
              <a:rPr lang="en-US"/>
            </a:br>
            <a:r>
              <a:rPr lang="en-US"/>
              <a:t>bit of a story of offers up some more context followed up by a few bullets.</a:t>
            </a:r>
          </a:p>
          <a:p>
            <a:pPr lvl="1"/>
            <a:r>
              <a:rPr lang="en-US"/>
              <a:t>Second level</a:t>
            </a:r>
          </a:p>
          <a:p>
            <a:pPr lvl="5"/>
            <a:r>
              <a:rPr lang="en-US"/>
              <a:t>Third level</a:t>
            </a:r>
          </a:p>
          <a:p>
            <a:pPr lvl="5"/>
            <a:r>
              <a:rPr lang="en-US"/>
              <a:t>Fourth level</a:t>
            </a:r>
          </a:p>
        </p:txBody>
      </p:sp>
      <p:sp>
        <p:nvSpPr>
          <p:cNvPr id="34" name="Text Placeholder 4">
            <a:extLst>
              <a:ext uri="{FF2B5EF4-FFF2-40B4-BE49-F238E27FC236}">
                <a16:creationId xmlns:a16="http://schemas.microsoft.com/office/drawing/2014/main" id="{63DC6985-0ECD-6246-AF19-70D2D532E5A9}"/>
              </a:ext>
            </a:extLst>
          </p:cNvPr>
          <p:cNvSpPr>
            <a:spLocks noGrp="1"/>
          </p:cNvSpPr>
          <p:nvPr>
            <p:ph type="body" sz="quarter" idx="10" hasCustomPrompt="1"/>
          </p:nvPr>
        </p:nvSpPr>
        <p:spPr>
          <a:xfrm>
            <a:off x="1952615" y="2622174"/>
            <a:ext cx="2800351" cy="276999"/>
          </a:xfrm>
        </p:spPr>
        <p:txBody>
          <a:bodyPr wrap="square" lIns="0" tIns="0" rIns="0" bIns="0">
            <a:spAutoFit/>
          </a:bodyPr>
          <a:lstStyle>
            <a:lvl1pPr marL="0" indent="0" algn="l">
              <a:buNone/>
              <a:defRPr sz="2000" b="1" i="0">
                <a:solidFill>
                  <a:schemeClr val="tx2"/>
                </a:solidFill>
                <a:latin typeface="Arial" panose="020B0604020202020204" pitchFamily="34" charset="0"/>
                <a:cs typeface="Arial" panose="020B0604020202020204" pitchFamily="34" charset="0"/>
              </a:defRPr>
            </a:lvl1pPr>
          </a:lstStyle>
          <a:p>
            <a:pPr lvl="0"/>
            <a:r>
              <a:rPr lang="en-US"/>
              <a:t>Subhead 1</a:t>
            </a:r>
          </a:p>
        </p:txBody>
      </p:sp>
      <p:sp>
        <p:nvSpPr>
          <p:cNvPr id="35" name="Text Placeholder 4">
            <a:extLst>
              <a:ext uri="{FF2B5EF4-FFF2-40B4-BE49-F238E27FC236}">
                <a16:creationId xmlns:a16="http://schemas.microsoft.com/office/drawing/2014/main" id="{FD27D7DA-5384-7843-A552-575FE6F8CAF6}"/>
              </a:ext>
            </a:extLst>
          </p:cNvPr>
          <p:cNvSpPr>
            <a:spLocks noGrp="1"/>
          </p:cNvSpPr>
          <p:nvPr>
            <p:ph type="body" sz="quarter" idx="12" hasCustomPrompt="1"/>
          </p:nvPr>
        </p:nvSpPr>
        <p:spPr>
          <a:xfrm>
            <a:off x="7435902" y="2584552"/>
            <a:ext cx="2798064" cy="307777"/>
          </a:xfrm>
        </p:spPr>
        <p:txBody>
          <a:bodyPr lIns="0" tIns="0" rIns="0" bIns="0">
            <a:spAutoFit/>
          </a:bodyPr>
          <a:lstStyle>
            <a:lvl1pPr marL="0" indent="0" algn="l">
              <a:buNone/>
              <a:defRPr sz="2000" b="1" i="0">
                <a:solidFill>
                  <a:schemeClr val="accent6"/>
                </a:solidFill>
                <a:latin typeface="Arial" panose="020B0604020202020204" pitchFamily="34" charset="0"/>
                <a:cs typeface="Arial" panose="020B0604020202020204" pitchFamily="34" charset="0"/>
              </a:defRPr>
            </a:lvl1pPr>
          </a:lstStyle>
          <a:p>
            <a:pPr lvl="0"/>
            <a:r>
              <a:rPr lang="en-US"/>
              <a:t>Subhead 2</a:t>
            </a:r>
          </a:p>
        </p:txBody>
      </p:sp>
      <p:sp>
        <p:nvSpPr>
          <p:cNvPr id="40" name="Picture Placeholder 22">
            <a:extLst>
              <a:ext uri="{FF2B5EF4-FFF2-40B4-BE49-F238E27FC236}">
                <a16:creationId xmlns:a16="http://schemas.microsoft.com/office/drawing/2014/main" id="{8A11E3D9-F716-B24F-9AFB-955756499437}"/>
              </a:ext>
            </a:extLst>
          </p:cNvPr>
          <p:cNvSpPr>
            <a:spLocks noGrp="1" noChangeAspect="1"/>
          </p:cNvSpPr>
          <p:nvPr>
            <p:ph type="pic" sz="quarter" idx="22" hasCustomPrompt="1"/>
          </p:nvPr>
        </p:nvSpPr>
        <p:spPr>
          <a:xfrm>
            <a:off x="7435902" y="1567154"/>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42" name="Picture Placeholder 22">
            <a:extLst>
              <a:ext uri="{FF2B5EF4-FFF2-40B4-BE49-F238E27FC236}">
                <a16:creationId xmlns:a16="http://schemas.microsoft.com/office/drawing/2014/main" id="{B6B6AAF7-D993-D246-B378-E9EE48F2C1E6}"/>
              </a:ext>
            </a:extLst>
          </p:cNvPr>
          <p:cNvSpPr>
            <a:spLocks noGrp="1" noChangeAspect="1"/>
          </p:cNvSpPr>
          <p:nvPr>
            <p:ph type="pic" sz="quarter" idx="23" hasCustomPrompt="1"/>
          </p:nvPr>
        </p:nvSpPr>
        <p:spPr>
          <a:xfrm>
            <a:off x="1952615" y="1567155"/>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cxnSp>
        <p:nvCxnSpPr>
          <p:cNvPr id="18" name="Straight Connector 17">
            <a:extLst>
              <a:ext uri="{FF2B5EF4-FFF2-40B4-BE49-F238E27FC236}">
                <a16:creationId xmlns:a16="http://schemas.microsoft.com/office/drawing/2014/main" id="{DEBE1C67-1A92-ED46-9B27-1C58A8FEE911}"/>
              </a:ext>
            </a:extLst>
          </p:cNvPr>
          <p:cNvCxnSpPr>
            <a:cxnSpLocks/>
          </p:cNvCxnSpPr>
          <p:nvPr userDrawn="1"/>
        </p:nvCxnSpPr>
        <p:spPr>
          <a:xfrm flipV="1">
            <a:off x="6100212" y="1345224"/>
            <a:ext cx="0" cy="457199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01C1CF8F-BC5E-F1A6-8F59-AC63ECF130E2}"/>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a:extLst>
              <a:ext uri="{FF2B5EF4-FFF2-40B4-BE49-F238E27FC236}">
                <a16:creationId xmlns:a16="http://schemas.microsoft.com/office/drawing/2014/main" id="{0DBA108E-D31E-1DDD-D938-AE15CDDFF79C}"/>
              </a:ext>
            </a:extLst>
          </p:cNvPr>
          <p:cNvSpPr>
            <a:spLocks noGrp="1"/>
          </p:cNvSpPr>
          <p:nvPr>
            <p:ph type="body" sz="quarter" idx="28" hasCustomPrompt="1"/>
          </p:nvPr>
        </p:nvSpPr>
        <p:spPr>
          <a:xfrm>
            <a:off x="7435902" y="3152806"/>
            <a:ext cx="2810754" cy="2542374"/>
          </a:xfrm>
          <a:prstGeom prst="roundRect">
            <a:avLst>
              <a:gd name="adj" fmla="val 1277"/>
            </a:avLst>
          </a:prstGeom>
          <a:solidFill>
            <a:schemeClr val="bg1"/>
          </a:solidFill>
        </p:spPr>
        <p:txBody>
          <a:bodyPr lIns="0" tIns="0" rIns="0" bIns="0">
            <a:normAutofit/>
          </a:bodyPr>
          <a:lstStyle>
            <a:lvl1pPr marL="0" indent="0">
              <a:lnSpc>
                <a:spcPct val="90000"/>
              </a:lnSpc>
              <a:buNone/>
              <a:defRPr sz="1400" b="0"/>
            </a:lvl1pPr>
            <a:lvl2pPr>
              <a:defRPr sz="1400"/>
            </a:lvl2pPr>
            <a:lvl6pPr>
              <a:defRPr sz="1400"/>
            </a:lvl6pPr>
            <a:lvl7pPr>
              <a:defRPr sz="1400"/>
            </a:lvl7pPr>
            <a:lvl8pPr>
              <a:defRPr sz="1400"/>
            </a:lvl8pPr>
          </a:lstStyle>
          <a:p>
            <a:pPr marL="0" lvl="0" indent="0">
              <a:lnSpc>
                <a:spcPct val="90000"/>
              </a:lnSpc>
              <a:buNone/>
              <a:defRPr/>
            </a:pPr>
            <a:r>
              <a:rPr lang="en-US"/>
              <a:t>A brief statement that tells a</a:t>
            </a:r>
            <a:br>
              <a:rPr lang="en-US"/>
            </a:br>
            <a:r>
              <a:rPr lang="en-US"/>
              <a:t>bit of a story of offers up some more context followed up by a few bullets.</a:t>
            </a:r>
          </a:p>
          <a:p>
            <a:pPr lvl="1"/>
            <a:r>
              <a:rPr lang="en-US"/>
              <a:t>Second level</a:t>
            </a:r>
          </a:p>
          <a:p>
            <a:pPr lvl="5"/>
            <a:r>
              <a:rPr lang="en-US"/>
              <a:t>Third level</a:t>
            </a:r>
          </a:p>
          <a:p>
            <a:pPr lvl="5"/>
            <a:r>
              <a:rPr lang="en-US"/>
              <a:t>Fourth level</a:t>
            </a:r>
          </a:p>
        </p:txBody>
      </p:sp>
      <p:sp>
        <p:nvSpPr>
          <p:cNvPr id="14" name="Title 2">
            <a:extLst>
              <a:ext uri="{FF2B5EF4-FFF2-40B4-BE49-F238E27FC236}">
                <a16:creationId xmlns:a16="http://schemas.microsoft.com/office/drawing/2014/main" id="{6D8177E3-5D60-423F-946E-F71C5F5F8E9C}"/>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Tree>
    <p:extLst>
      <p:ext uri="{BB962C8B-B14F-4D97-AF65-F5344CB8AC3E}">
        <p14:creationId xmlns:p14="http://schemas.microsoft.com/office/powerpoint/2010/main" val="2428574630"/>
      </p:ext>
    </p:extLst>
  </p:cSld>
  <p:clrMapOvr>
    <a:masterClrMapping/>
  </p:clrMapOvr>
  <p:extLst>
    <p:ext uri="{DCECCB84-F9BA-43D5-87BE-67443E8EF086}">
      <p15:sldGuideLst xmlns:p15="http://schemas.microsoft.com/office/powerpoint/2012/main">
        <p15:guide id="3" orient="horz" pos="2160">
          <p15:clr>
            <a:srgbClr val="FBAE40"/>
          </p15:clr>
        </p15:guide>
        <p15:guide id="4" pos="556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3" name="Table Placeholder 2">
            <a:extLst>
              <a:ext uri="{FF2B5EF4-FFF2-40B4-BE49-F238E27FC236}">
                <a16:creationId xmlns:a16="http://schemas.microsoft.com/office/drawing/2014/main" id="{1818DA61-5CAF-A403-E971-BC0FEC329110}"/>
              </a:ext>
            </a:extLst>
          </p:cNvPr>
          <p:cNvSpPr>
            <a:spLocks noGrp="1"/>
          </p:cNvSpPr>
          <p:nvPr>
            <p:ph type="tbl" sz="quarter" idx="10"/>
          </p:nvPr>
        </p:nvSpPr>
        <p:spPr>
          <a:xfrm>
            <a:off x="609600" y="1511929"/>
            <a:ext cx="10972800" cy="4671384"/>
          </a:xfrm>
        </p:spPr>
        <p:txBody>
          <a:bodyPr anchor="ctr"/>
          <a:lstStyle>
            <a:lvl1pPr algn="ctr">
              <a:defRPr>
                <a:solidFill>
                  <a:schemeClr val="accent4"/>
                </a:solidFill>
              </a:defRPr>
            </a:lvl1pPr>
          </a:lstStyle>
          <a:p>
            <a:endParaRPr lang="en-US"/>
          </a:p>
        </p:txBody>
      </p:sp>
      <p:sp>
        <p:nvSpPr>
          <p:cNvPr id="12" name="Rectangle 11">
            <a:extLst>
              <a:ext uri="{FF2B5EF4-FFF2-40B4-BE49-F238E27FC236}">
                <a16:creationId xmlns:a16="http://schemas.microsoft.com/office/drawing/2014/main" id="{6EEDB42A-31B2-0841-004D-0E7C97A3D16F}"/>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2">
            <a:extLst>
              <a:ext uri="{FF2B5EF4-FFF2-40B4-BE49-F238E27FC236}">
                <a16:creationId xmlns:a16="http://schemas.microsoft.com/office/drawing/2014/main" id="{DFDA2984-ED4C-EDD7-8F89-213EB0AB22E2}"/>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Tree>
    <p:extLst>
      <p:ext uri="{BB962C8B-B14F-4D97-AF65-F5344CB8AC3E}">
        <p14:creationId xmlns:p14="http://schemas.microsoft.com/office/powerpoint/2010/main" val="3511585942"/>
      </p:ext>
    </p:extLst>
  </p:cSld>
  <p:clrMapOvr>
    <a:masterClrMapping/>
  </p:clrMapOvr>
  <p:extLst>
    <p:ext uri="{DCECCB84-F9BA-43D5-87BE-67443E8EF086}">
      <p15:sldGuideLst xmlns:p15="http://schemas.microsoft.com/office/powerpoint/2012/main">
        <p15:guide id="1" pos="38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peaker / Bio">
    <p:spTree>
      <p:nvGrpSpPr>
        <p:cNvPr id="1" name=""/>
        <p:cNvGrpSpPr/>
        <p:nvPr/>
      </p:nvGrpSpPr>
      <p:grpSpPr>
        <a:xfrm>
          <a:off x="0" y="0"/>
          <a:ext cx="0" cy="0"/>
          <a:chOff x="0" y="0"/>
          <a:chExt cx="0" cy="0"/>
        </a:xfrm>
      </p:grpSpPr>
      <p:sp>
        <p:nvSpPr>
          <p:cNvPr id="20" name="Picture Placeholder 9">
            <a:extLst>
              <a:ext uri="{FF2B5EF4-FFF2-40B4-BE49-F238E27FC236}">
                <a16:creationId xmlns:a16="http://schemas.microsoft.com/office/drawing/2014/main" id="{39F0F3AC-BF2C-904A-B3DD-0A7968F9BDDF}"/>
              </a:ext>
            </a:extLst>
          </p:cNvPr>
          <p:cNvSpPr>
            <a:spLocks noGrp="1"/>
          </p:cNvSpPr>
          <p:nvPr>
            <p:ph type="pic" sz="quarter" idx="10" hasCustomPrompt="1"/>
          </p:nvPr>
        </p:nvSpPr>
        <p:spPr>
          <a:xfrm>
            <a:off x="7114240" y="1590463"/>
            <a:ext cx="3677074" cy="3677074"/>
          </a:xfrm>
          <a:prstGeom prst="ellipse">
            <a:avLst/>
          </a:prstGeom>
          <a:ln w="34925">
            <a:gradFill>
              <a:gsLst>
                <a:gs pos="0">
                  <a:srgbClr val="FF9D02"/>
                </a:gs>
                <a:gs pos="41000">
                  <a:srgbClr val="FF1515"/>
                </a:gs>
                <a:gs pos="71000">
                  <a:srgbClr val="850A64"/>
                </a:gs>
                <a:gs pos="100000">
                  <a:srgbClr val="4D1789"/>
                </a:gs>
              </a:gsLst>
              <a:lin ang="5400000" scaled="1"/>
            </a:gradFill>
          </a:ln>
        </p:spPr>
        <p:txBody>
          <a:bodyPr anchor="ctr" anchorCtr="1"/>
          <a:lstStyle>
            <a:lvl1pPr marL="0" indent="0" algn="ctr">
              <a:buNone/>
              <a:defRPr>
                <a:solidFill>
                  <a:schemeClr val="tx1"/>
                </a:solidFill>
              </a:defRPr>
            </a:lvl1pPr>
          </a:lstStyle>
          <a:p>
            <a:r>
              <a:rPr lang="en-US"/>
              <a:t>Click to add Headshot</a:t>
            </a:r>
          </a:p>
        </p:txBody>
      </p:sp>
      <p:sp>
        <p:nvSpPr>
          <p:cNvPr id="23" name="Text Placeholder 8">
            <a:extLst>
              <a:ext uri="{FF2B5EF4-FFF2-40B4-BE49-F238E27FC236}">
                <a16:creationId xmlns:a16="http://schemas.microsoft.com/office/drawing/2014/main" id="{60590A6A-71FE-D545-8AA2-D25E90C044DB}"/>
              </a:ext>
            </a:extLst>
          </p:cNvPr>
          <p:cNvSpPr>
            <a:spLocks noGrp="1"/>
          </p:cNvSpPr>
          <p:nvPr>
            <p:ph type="body" sz="quarter" idx="13" hasCustomPrompt="1"/>
          </p:nvPr>
        </p:nvSpPr>
        <p:spPr>
          <a:xfrm>
            <a:off x="609600" y="1873251"/>
            <a:ext cx="5486400" cy="1062989"/>
          </a:xfrm>
        </p:spPr>
        <p:txBody>
          <a:bodyPr anchor="b" anchorCtr="0">
            <a:noAutofit/>
          </a:bodyPr>
          <a:lstStyle>
            <a:lvl1pPr marL="0" indent="0">
              <a:lnSpc>
                <a:spcPct val="100000"/>
              </a:lnSpc>
              <a:buNone/>
              <a:defRPr sz="3200" b="1" spc="0"/>
            </a:lvl1pPr>
          </a:lstStyle>
          <a:p>
            <a:pPr lvl="0"/>
            <a:r>
              <a:rPr lang="en-US"/>
              <a:t>First Last Name</a:t>
            </a:r>
          </a:p>
        </p:txBody>
      </p:sp>
      <p:sp>
        <p:nvSpPr>
          <p:cNvPr id="7" name="Text Placeholder 8">
            <a:extLst>
              <a:ext uri="{FF2B5EF4-FFF2-40B4-BE49-F238E27FC236}">
                <a16:creationId xmlns:a16="http://schemas.microsoft.com/office/drawing/2014/main" id="{4262CBE3-BB00-6948-B8AD-B8310BAA5F32}"/>
              </a:ext>
            </a:extLst>
          </p:cNvPr>
          <p:cNvSpPr>
            <a:spLocks noGrp="1"/>
          </p:cNvSpPr>
          <p:nvPr>
            <p:ph type="body" sz="quarter" idx="15" hasCustomPrompt="1"/>
          </p:nvPr>
        </p:nvSpPr>
        <p:spPr>
          <a:xfrm>
            <a:off x="619760" y="3133091"/>
            <a:ext cx="5486400" cy="1814829"/>
          </a:xfrm>
        </p:spPr>
        <p:txBody>
          <a:bodyPr anchor="t">
            <a:normAutofit/>
          </a:bodyPr>
          <a:lstStyle>
            <a:lvl1pPr marL="0" indent="0">
              <a:lnSpc>
                <a:spcPct val="100000"/>
              </a:lnSpc>
              <a:buNone/>
              <a:defRPr sz="2000" b="0" spc="0"/>
            </a:lvl1pPr>
          </a:lstStyle>
          <a:p>
            <a:pPr lvl="0"/>
            <a:r>
              <a:rPr lang="en-US"/>
              <a:t>Friend of animals everywhere. Total food fanatic. Friendly web enthusiast. Coffee advocate. "Social media ninja. Proud student. Zombie scholar. Lifelong travel expert.</a:t>
            </a:r>
          </a:p>
        </p:txBody>
      </p:sp>
    </p:spTree>
    <p:extLst>
      <p:ext uri="{BB962C8B-B14F-4D97-AF65-F5344CB8AC3E}">
        <p14:creationId xmlns:p14="http://schemas.microsoft.com/office/powerpoint/2010/main" val="1899805964"/>
      </p:ext>
    </p:extLst>
  </p:cSld>
  <p:clrMapOvr>
    <a:masterClrMapping/>
  </p:clrMapOvr>
  <p:extLst>
    <p:ext uri="{DCECCB84-F9BA-43D5-87BE-67443E8EF086}">
      <p15:sldGuideLst xmlns:p15="http://schemas.microsoft.com/office/powerpoint/2012/main">
        <p15:guide id="4" orient="horz" pos="2160">
          <p15:clr>
            <a:srgbClr val="FBAE40"/>
          </p15:clr>
        </p15:guide>
        <p15:guide id="5" pos="384">
          <p15:clr>
            <a:srgbClr val="FBAE40"/>
          </p15:clr>
        </p15:guide>
        <p15:guide id="6" pos="732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Speaker / Bio">
    <p:spTree>
      <p:nvGrpSpPr>
        <p:cNvPr id="1" name=""/>
        <p:cNvGrpSpPr/>
        <p:nvPr/>
      </p:nvGrpSpPr>
      <p:grpSpPr>
        <a:xfrm>
          <a:off x="0" y="0"/>
          <a:ext cx="0" cy="0"/>
          <a:chOff x="0" y="0"/>
          <a:chExt cx="0" cy="0"/>
        </a:xfrm>
      </p:grpSpPr>
      <p:sp>
        <p:nvSpPr>
          <p:cNvPr id="20" name="Picture Placeholder 9">
            <a:extLst>
              <a:ext uri="{FF2B5EF4-FFF2-40B4-BE49-F238E27FC236}">
                <a16:creationId xmlns:a16="http://schemas.microsoft.com/office/drawing/2014/main" id="{39F0F3AC-BF2C-904A-B3DD-0A7968F9BDDF}"/>
              </a:ext>
            </a:extLst>
          </p:cNvPr>
          <p:cNvSpPr>
            <a:spLocks noGrp="1"/>
          </p:cNvSpPr>
          <p:nvPr>
            <p:ph type="pic" sz="quarter" idx="10" hasCustomPrompt="1"/>
          </p:nvPr>
        </p:nvSpPr>
        <p:spPr>
          <a:xfrm>
            <a:off x="2689860" y="1470124"/>
            <a:ext cx="2967003" cy="2967003"/>
          </a:xfrm>
          <a:prstGeom prst="ellipse">
            <a:avLst/>
          </a:prstGeom>
          <a:ln w="34925">
            <a:gradFill>
              <a:gsLst>
                <a:gs pos="0">
                  <a:srgbClr val="FF9D02"/>
                </a:gs>
                <a:gs pos="41000">
                  <a:srgbClr val="FF1515"/>
                </a:gs>
                <a:gs pos="71000">
                  <a:srgbClr val="850A64"/>
                </a:gs>
                <a:gs pos="100000">
                  <a:srgbClr val="4D1789"/>
                </a:gs>
              </a:gsLst>
              <a:lin ang="5400000" scaled="1"/>
            </a:gradFill>
          </a:ln>
        </p:spPr>
        <p:txBody>
          <a:bodyPr anchor="ctr" anchorCtr="1"/>
          <a:lstStyle>
            <a:lvl1pPr marL="0" indent="0" algn="ctr">
              <a:buNone/>
              <a:defRPr>
                <a:solidFill>
                  <a:schemeClr val="tx1"/>
                </a:solidFill>
              </a:defRPr>
            </a:lvl1pPr>
          </a:lstStyle>
          <a:p>
            <a:r>
              <a:rPr lang="en-US"/>
              <a:t>Click to add Headshot</a:t>
            </a:r>
          </a:p>
        </p:txBody>
      </p:sp>
      <p:sp>
        <p:nvSpPr>
          <p:cNvPr id="17" name="Picture Placeholder 9">
            <a:extLst>
              <a:ext uri="{FF2B5EF4-FFF2-40B4-BE49-F238E27FC236}">
                <a16:creationId xmlns:a16="http://schemas.microsoft.com/office/drawing/2014/main" id="{A19DF8C0-7685-8741-8F1F-BA5CA4F20CB7}"/>
              </a:ext>
            </a:extLst>
          </p:cNvPr>
          <p:cNvSpPr>
            <a:spLocks noGrp="1"/>
          </p:cNvSpPr>
          <p:nvPr userDrawn="1">
            <p:ph type="pic" sz="quarter" idx="16" hasCustomPrompt="1"/>
          </p:nvPr>
        </p:nvSpPr>
        <p:spPr>
          <a:xfrm>
            <a:off x="6535135" y="1470124"/>
            <a:ext cx="2967003" cy="2967003"/>
          </a:xfrm>
          <a:prstGeom prst="ellipse">
            <a:avLst/>
          </a:prstGeom>
          <a:ln w="34925">
            <a:gradFill>
              <a:gsLst>
                <a:gs pos="0">
                  <a:srgbClr val="FF9D02"/>
                </a:gs>
                <a:gs pos="41000">
                  <a:srgbClr val="FF1515"/>
                </a:gs>
                <a:gs pos="71000">
                  <a:srgbClr val="850A64"/>
                </a:gs>
                <a:gs pos="100000">
                  <a:srgbClr val="4D1789"/>
                </a:gs>
              </a:gsLst>
              <a:lin ang="5400000" scaled="1"/>
            </a:gradFill>
          </a:ln>
        </p:spPr>
        <p:txBody>
          <a:bodyPr anchor="ctr" anchorCtr="1"/>
          <a:lstStyle>
            <a:lvl1pPr marL="0" indent="0" algn="ctr">
              <a:buNone/>
              <a:defRPr>
                <a:solidFill>
                  <a:schemeClr val="tx1"/>
                </a:solidFill>
              </a:defRPr>
            </a:lvl1pPr>
          </a:lstStyle>
          <a:p>
            <a:r>
              <a:rPr lang="en-US"/>
              <a:t>Click to add Headshot</a:t>
            </a:r>
          </a:p>
        </p:txBody>
      </p:sp>
      <p:sp>
        <p:nvSpPr>
          <p:cNvPr id="19" name="Text Placeholder 2">
            <a:extLst>
              <a:ext uri="{FF2B5EF4-FFF2-40B4-BE49-F238E27FC236}">
                <a16:creationId xmlns:a16="http://schemas.microsoft.com/office/drawing/2014/main" id="{DDD3BE9F-FBD6-4647-BAD4-09A7F3F55B87}"/>
              </a:ext>
            </a:extLst>
          </p:cNvPr>
          <p:cNvSpPr>
            <a:spLocks noGrp="1"/>
          </p:cNvSpPr>
          <p:nvPr>
            <p:ph type="body" sz="quarter" idx="17" hasCustomPrompt="1"/>
          </p:nvPr>
        </p:nvSpPr>
        <p:spPr>
          <a:xfrm>
            <a:off x="2689859" y="4660683"/>
            <a:ext cx="2967003" cy="470715"/>
          </a:xfrm>
        </p:spPr>
        <p:txBody>
          <a:bodyPr/>
          <a:lstStyle>
            <a:lvl1pPr algn="ctr">
              <a:defRPr/>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First </a:t>
            </a:r>
            <a:r>
              <a:rPr lang="en-US" err="1"/>
              <a:t>Lastname</a:t>
            </a:r>
            <a:endParaRPr lang="en-US"/>
          </a:p>
        </p:txBody>
      </p:sp>
      <p:sp>
        <p:nvSpPr>
          <p:cNvPr id="22" name="Text Placeholder 2">
            <a:extLst>
              <a:ext uri="{FF2B5EF4-FFF2-40B4-BE49-F238E27FC236}">
                <a16:creationId xmlns:a16="http://schemas.microsoft.com/office/drawing/2014/main" id="{DF2C17A7-8EFC-E341-883A-2595D639B169}"/>
              </a:ext>
            </a:extLst>
          </p:cNvPr>
          <p:cNvSpPr>
            <a:spLocks noGrp="1"/>
          </p:cNvSpPr>
          <p:nvPr>
            <p:ph type="body" sz="quarter" idx="18" hasCustomPrompt="1"/>
          </p:nvPr>
        </p:nvSpPr>
        <p:spPr>
          <a:xfrm>
            <a:off x="6535135" y="4660683"/>
            <a:ext cx="2967003" cy="470715"/>
          </a:xfrm>
        </p:spPr>
        <p:txBody>
          <a:bodyPr/>
          <a:lstStyle>
            <a:lvl1pPr algn="ctr">
              <a:defRPr/>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First </a:t>
            </a:r>
            <a:r>
              <a:rPr lang="en-US" err="1"/>
              <a:t>Lastname</a:t>
            </a:r>
            <a:endParaRPr lang="en-US"/>
          </a:p>
        </p:txBody>
      </p:sp>
      <p:sp>
        <p:nvSpPr>
          <p:cNvPr id="24" name="Text Placeholder 2">
            <a:extLst>
              <a:ext uri="{FF2B5EF4-FFF2-40B4-BE49-F238E27FC236}">
                <a16:creationId xmlns:a16="http://schemas.microsoft.com/office/drawing/2014/main" id="{DECD9114-C920-4F44-B9A6-593F4F5E928E}"/>
              </a:ext>
            </a:extLst>
          </p:cNvPr>
          <p:cNvSpPr>
            <a:spLocks noGrp="1"/>
          </p:cNvSpPr>
          <p:nvPr>
            <p:ph type="body" sz="quarter" idx="19" hasCustomPrompt="1"/>
          </p:nvPr>
        </p:nvSpPr>
        <p:spPr>
          <a:xfrm>
            <a:off x="2689859" y="5152518"/>
            <a:ext cx="2967003" cy="470715"/>
          </a:xfrm>
        </p:spPr>
        <p:txBody>
          <a:bodyPr>
            <a:normAutofit/>
          </a:bodyPr>
          <a:lstStyle>
            <a:lvl1pPr algn="ctr">
              <a:defRPr sz="1800" b="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Title Goes Here</a:t>
            </a:r>
          </a:p>
        </p:txBody>
      </p:sp>
      <p:sp>
        <p:nvSpPr>
          <p:cNvPr id="25" name="Text Placeholder 2">
            <a:extLst>
              <a:ext uri="{FF2B5EF4-FFF2-40B4-BE49-F238E27FC236}">
                <a16:creationId xmlns:a16="http://schemas.microsoft.com/office/drawing/2014/main" id="{ADE29BA8-D593-7940-ADF9-2DA7FE669211}"/>
              </a:ext>
            </a:extLst>
          </p:cNvPr>
          <p:cNvSpPr>
            <a:spLocks noGrp="1"/>
          </p:cNvSpPr>
          <p:nvPr>
            <p:ph type="body" sz="quarter" idx="20" hasCustomPrompt="1"/>
          </p:nvPr>
        </p:nvSpPr>
        <p:spPr>
          <a:xfrm>
            <a:off x="6535135" y="5152518"/>
            <a:ext cx="2967003" cy="470715"/>
          </a:xfrm>
        </p:spPr>
        <p:txBody>
          <a:bodyPr>
            <a:normAutofit/>
          </a:bodyPr>
          <a:lstStyle>
            <a:lvl1pPr algn="ctr">
              <a:defRPr sz="1800" b="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Title Goes Here</a:t>
            </a:r>
          </a:p>
        </p:txBody>
      </p:sp>
      <p:pic>
        <p:nvPicPr>
          <p:cNvPr id="9" name="Picture 8">
            <a:extLst>
              <a:ext uri="{FF2B5EF4-FFF2-40B4-BE49-F238E27FC236}">
                <a16:creationId xmlns:a16="http://schemas.microsoft.com/office/drawing/2014/main" id="{1289D64B-43FA-0E40-84D7-9C7F25A7EA63}"/>
              </a:ext>
            </a:extLst>
          </p:cNvPr>
          <p:cNvPicPr/>
          <p:nvPr userDrawn="1"/>
        </p:nvPicPr>
        <p:blipFill>
          <a:blip r:embed="rId2" cstate="screen">
            <a:extLst>
              <a:ext uri="{28A0092B-C50C-407E-A947-70E740481C1C}">
                <a14:useLocalDpi xmlns:a14="http://schemas.microsoft.com/office/drawing/2010/main"/>
              </a:ext>
            </a:extLst>
          </a:blip>
          <a:stretch>
            <a:fillRect/>
          </a:stretch>
        </p:blipFill>
        <p:spPr>
          <a:xfrm>
            <a:off x="615911" y="6377262"/>
            <a:ext cx="914400" cy="68385"/>
          </a:xfrm>
          <a:prstGeom prst="rect">
            <a:avLst/>
          </a:prstGeom>
        </p:spPr>
      </p:pic>
    </p:spTree>
    <p:extLst>
      <p:ext uri="{BB962C8B-B14F-4D97-AF65-F5344CB8AC3E}">
        <p14:creationId xmlns:p14="http://schemas.microsoft.com/office/powerpoint/2010/main" val="667372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4" orient="horz" pos="2160">
          <p15:clr>
            <a:srgbClr val="FBAE40"/>
          </p15:clr>
        </p15:guide>
        <p15:guide id="5" pos="384">
          <p15:clr>
            <a:srgbClr val="FBAE40"/>
          </p15:clr>
        </p15:guide>
        <p15:guide id="6" pos="732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Speaker / Bio">
    <p:spTree>
      <p:nvGrpSpPr>
        <p:cNvPr id="1" name=""/>
        <p:cNvGrpSpPr/>
        <p:nvPr/>
      </p:nvGrpSpPr>
      <p:grpSpPr>
        <a:xfrm>
          <a:off x="0" y="0"/>
          <a:ext cx="0" cy="0"/>
          <a:chOff x="0" y="0"/>
          <a:chExt cx="0" cy="0"/>
        </a:xfrm>
      </p:grpSpPr>
      <p:sp>
        <p:nvSpPr>
          <p:cNvPr id="20" name="Picture Placeholder 9">
            <a:extLst>
              <a:ext uri="{FF2B5EF4-FFF2-40B4-BE49-F238E27FC236}">
                <a16:creationId xmlns:a16="http://schemas.microsoft.com/office/drawing/2014/main" id="{39F0F3AC-BF2C-904A-B3DD-0A7968F9BDDF}"/>
              </a:ext>
            </a:extLst>
          </p:cNvPr>
          <p:cNvSpPr>
            <a:spLocks noGrp="1"/>
          </p:cNvSpPr>
          <p:nvPr>
            <p:ph type="pic" sz="quarter" idx="10" hasCustomPrompt="1"/>
          </p:nvPr>
        </p:nvSpPr>
        <p:spPr>
          <a:xfrm>
            <a:off x="1428848" y="1672523"/>
            <a:ext cx="2561261" cy="2561261"/>
          </a:xfrm>
          <a:prstGeom prst="ellipse">
            <a:avLst/>
          </a:prstGeom>
          <a:ln w="34925">
            <a:gradFill>
              <a:gsLst>
                <a:gs pos="0">
                  <a:srgbClr val="FF9D02"/>
                </a:gs>
                <a:gs pos="41000">
                  <a:srgbClr val="FF1515"/>
                </a:gs>
                <a:gs pos="71000">
                  <a:srgbClr val="850A64"/>
                </a:gs>
                <a:gs pos="100000">
                  <a:srgbClr val="4D1789"/>
                </a:gs>
              </a:gsLst>
              <a:lin ang="5400000" scaled="1"/>
            </a:gradFill>
          </a:ln>
        </p:spPr>
        <p:txBody>
          <a:bodyPr anchor="ctr" anchorCtr="1"/>
          <a:lstStyle>
            <a:lvl1pPr marL="0" indent="0" algn="ctr">
              <a:buNone/>
              <a:defRPr>
                <a:solidFill>
                  <a:schemeClr val="tx1"/>
                </a:solidFill>
              </a:defRPr>
            </a:lvl1pPr>
          </a:lstStyle>
          <a:p>
            <a:r>
              <a:rPr lang="en-US"/>
              <a:t>Click to add Headshot</a:t>
            </a:r>
          </a:p>
        </p:txBody>
      </p:sp>
      <p:sp>
        <p:nvSpPr>
          <p:cNvPr id="17" name="Picture Placeholder 9">
            <a:extLst>
              <a:ext uri="{FF2B5EF4-FFF2-40B4-BE49-F238E27FC236}">
                <a16:creationId xmlns:a16="http://schemas.microsoft.com/office/drawing/2014/main" id="{A19DF8C0-7685-8741-8F1F-BA5CA4F20CB7}"/>
              </a:ext>
            </a:extLst>
          </p:cNvPr>
          <p:cNvSpPr>
            <a:spLocks noGrp="1"/>
          </p:cNvSpPr>
          <p:nvPr userDrawn="1">
            <p:ph type="pic" sz="quarter" idx="16" hasCustomPrompt="1"/>
          </p:nvPr>
        </p:nvSpPr>
        <p:spPr>
          <a:xfrm>
            <a:off x="4815368" y="1683083"/>
            <a:ext cx="2561261" cy="2561261"/>
          </a:xfrm>
          <a:prstGeom prst="ellipse">
            <a:avLst/>
          </a:prstGeom>
          <a:ln w="34925">
            <a:gradFill>
              <a:gsLst>
                <a:gs pos="0">
                  <a:srgbClr val="FF9D02"/>
                </a:gs>
                <a:gs pos="41000">
                  <a:srgbClr val="FF1515"/>
                </a:gs>
                <a:gs pos="71000">
                  <a:srgbClr val="850A64"/>
                </a:gs>
                <a:gs pos="100000">
                  <a:srgbClr val="4D1789"/>
                </a:gs>
              </a:gsLst>
              <a:lin ang="5400000" scaled="1"/>
            </a:gradFill>
          </a:ln>
        </p:spPr>
        <p:txBody>
          <a:bodyPr anchor="ctr" anchorCtr="1"/>
          <a:lstStyle>
            <a:lvl1pPr marL="0" indent="0" algn="ctr">
              <a:buNone/>
              <a:defRPr>
                <a:solidFill>
                  <a:schemeClr val="tx1"/>
                </a:solidFill>
              </a:defRPr>
            </a:lvl1pPr>
          </a:lstStyle>
          <a:p>
            <a:r>
              <a:rPr lang="en-US"/>
              <a:t>Click to add Headshot</a:t>
            </a:r>
          </a:p>
        </p:txBody>
      </p:sp>
      <p:sp>
        <p:nvSpPr>
          <p:cNvPr id="19" name="Text Placeholder 2">
            <a:extLst>
              <a:ext uri="{FF2B5EF4-FFF2-40B4-BE49-F238E27FC236}">
                <a16:creationId xmlns:a16="http://schemas.microsoft.com/office/drawing/2014/main" id="{DDD3BE9F-FBD6-4647-BAD4-09A7F3F55B87}"/>
              </a:ext>
            </a:extLst>
          </p:cNvPr>
          <p:cNvSpPr>
            <a:spLocks noGrp="1"/>
          </p:cNvSpPr>
          <p:nvPr>
            <p:ph type="body" sz="quarter" idx="17" hasCustomPrompt="1"/>
          </p:nvPr>
        </p:nvSpPr>
        <p:spPr>
          <a:xfrm>
            <a:off x="1179124" y="4425180"/>
            <a:ext cx="3066532" cy="372732"/>
          </a:xfrm>
        </p:spPr>
        <p:txBody>
          <a:bodyPr>
            <a:normAutofit/>
          </a:bodyPr>
          <a:lstStyle>
            <a:lvl1pPr algn="ctr">
              <a:defRPr sz="200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First </a:t>
            </a:r>
            <a:r>
              <a:rPr lang="en-US" err="1"/>
              <a:t>Lastname</a:t>
            </a:r>
            <a:endParaRPr lang="en-US"/>
          </a:p>
        </p:txBody>
      </p:sp>
      <p:sp>
        <p:nvSpPr>
          <p:cNvPr id="24" name="Text Placeholder 2">
            <a:extLst>
              <a:ext uri="{FF2B5EF4-FFF2-40B4-BE49-F238E27FC236}">
                <a16:creationId xmlns:a16="http://schemas.microsoft.com/office/drawing/2014/main" id="{DECD9114-C920-4F44-B9A6-593F4F5E928E}"/>
              </a:ext>
            </a:extLst>
          </p:cNvPr>
          <p:cNvSpPr>
            <a:spLocks noGrp="1"/>
          </p:cNvSpPr>
          <p:nvPr>
            <p:ph type="body" sz="quarter" idx="19" hasCustomPrompt="1"/>
          </p:nvPr>
        </p:nvSpPr>
        <p:spPr>
          <a:xfrm>
            <a:off x="1179124" y="4830950"/>
            <a:ext cx="3066532" cy="470715"/>
          </a:xfrm>
        </p:spPr>
        <p:txBody>
          <a:bodyPr>
            <a:normAutofit/>
          </a:bodyPr>
          <a:lstStyle>
            <a:lvl1pPr algn="ctr">
              <a:defRPr sz="1600" b="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Title Goes Here</a:t>
            </a:r>
          </a:p>
        </p:txBody>
      </p:sp>
      <p:sp>
        <p:nvSpPr>
          <p:cNvPr id="34" name="Picture Placeholder 9">
            <a:extLst>
              <a:ext uri="{FF2B5EF4-FFF2-40B4-BE49-F238E27FC236}">
                <a16:creationId xmlns:a16="http://schemas.microsoft.com/office/drawing/2014/main" id="{1BB4D462-132A-ED47-AD72-7877931B2FB9}"/>
              </a:ext>
            </a:extLst>
          </p:cNvPr>
          <p:cNvSpPr>
            <a:spLocks noGrp="1"/>
          </p:cNvSpPr>
          <p:nvPr>
            <p:ph type="pic" sz="quarter" idx="21" hasCustomPrompt="1"/>
          </p:nvPr>
        </p:nvSpPr>
        <p:spPr>
          <a:xfrm>
            <a:off x="8204027" y="1683083"/>
            <a:ext cx="2561261" cy="2561261"/>
          </a:xfrm>
          <a:prstGeom prst="ellipse">
            <a:avLst/>
          </a:prstGeom>
          <a:ln w="34925">
            <a:gradFill>
              <a:gsLst>
                <a:gs pos="0">
                  <a:srgbClr val="FF9D02"/>
                </a:gs>
                <a:gs pos="41000">
                  <a:srgbClr val="FF1515"/>
                </a:gs>
                <a:gs pos="71000">
                  <a:srgbClr val="850A64"/>
                </a:gs>
                <a:gs pos="100000">
                  <a:srgbClr val="4D1789"/>
                </a:gs>
              </a:gsLst>
              <a:lin ang="5400000" scaled="1"/>
            </a:gradFill>
          </a:ln>
        </p:spPr>
        <p:txBody>
          <a:bodyPr anchor="ctr" anchorCtr="1"/>
          <a:lstStyle>
            <a:lvl1pPr marL="0" indent="0" algn="ctr">
              <a:buNone/>
              <a:defRPr>
                <a:solidFill>
                  <a:schemeClr val="tx1"/>
                </a:solidFill>
              </a:defRPr>
            </a:lvl1pPr>
          </a:lstStyle>
          <a:p>
            <a:r>
              <a:rPr lang="en-US"/>
              <a:t>Click to add Headshot</a:t>
            </a:r>
          </a:p>
        </p:txBody>
      </p:sp>
      <p:sp>
        <p:nvSpPr>
          <p:cNvPr id="35" name="Text Placeholder 2">
            <a:extLst>
              <a:ext uri="{FF2B5EF4-FFF2-40B4-BE49-F238E27FC236}">
                <a16:creationId xmlns:a16="http://schemas.microsoft.com/office/drawing/2014/main" id="{7864AE5B-88B1-7842-BA3E-A2B8240FE450}"/>
              </a:ext>
            </a:extLst>
          </p:cNvPr>
          <p:cNvSpPr>
            <a:spLocks noGrp="1"/>
          </p:cNvSpPr>
          <p:nvPr>
            <p:ph type="body" sz="quarter" idx="22" hasCustomPrompt="1"/>
          </p:nvPr>
        </p:nvSpPr>
        <p:spPr>
          <a:xfrm>
            <a:off x="4562734" y="4425180"/>
            <a:ext cx="3066532" cy="372732"/>
          </a:xfrm>
        </p:spPr>
        <p:txBody>
          <a:bodyPr>
            <a:normAutofit/>
          </a:bodyPr>
          <a:lstStyle>
            <a:lvl1pPr algn="ctr">
              <a:defRPr sz="200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First </a:t>
            </a:r>
            <a:r>
              <a:rPr lang="en-US" err="1"/>
              <a:t>Lastname</a:t>
            </a:r>
            <a:endParaRPr lang="en-US"/>
          </a:p>
        </p:txBody>
      </p:sp>
      <p:sp>
        <p:nvSpPr>
          <p:cNvPr id="36" name="Text Placeholder 2">
            <a:extLst>
              <a:ext uri="{FF2B5EF4-FFF2-40B4-BE49-F238E27FC236}">
                <a16:creationId xmlns:a16="http://schemas.microsoft.com/office/drawing/2014/main" id="{D4A86AB8-794A-864B-AEC3-4C1821FD1F2D}"/>
              </a:ext>
            </a:extLst>
          </p:cNvPr>
          <p:cNvSpPr>
            <a:spLocks noGrp="1"/>
          </p:cNvSpPr>
          <p:nvPr>
            <p:ph type="body" sz="quarter" idx="23" hasCustomPrompt="1"/>
          </p:nvPr>
        </p:nvSpPr>
        <p:spPr>
          <a:xfrm>
            <a:off x="4562734" y="4830950"/>
            <a:ext cx="3066532" cy="470715"/>
          </a:xfrm>
        </p:spPr>
        <p:txBody>
          <a:bodyPr>
            <a:normAutofit/>
          </a:bodyPr>
          <a:lstStyle>
            <a:lvl1pPr algn="ctr">
              <a:defRPr sz="1600" b="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Title Goes Here</a:t>
            </a:r>
          </a:p>
        </p:txBody>
      </p:sp>
      <p:sp>
        <p:nvSpPr>
          <p:cNvPr id="37" name="Text Placeholder 2">
            <a:extLst>
              <a:ext uri="{FF2B5EF4-FFF2-40B4-BE49-F238E27FC236}">
                <a16:creationId xmlns:a16="http://schemas.microsoft.com/office/drawing/2014/main" id="{1BE73CEB-5091-B740-83AB-C18EFC089709}"/>
              </a:ext>
            </a:extLst>
          </p:cNvPr>
          <p:cNvSpPr>
            <a:spLocks noGrp="1"/>
          </p:cNvSpPr>
          <p:nvPr>
            <p:ph type="body" sz="quarter" idx="24" hasCustomPrompt="1"/>
          </p:nvPr>
        </p:nvSpPr>
        <p:spPr>
          <a:xfrm>
            <a:off x="7946344" y="4425180"/>
            <a:ext cx="3066532" cy="372732"/>
          </a:xfrm>
        </p:spPr>
        <p:txBody>
          <a:bodyPr>
            <a:normAutofit/>
          </a:bodyPr>
          <a:lstStyle>
            <a:lvl1pPr algn="ctr">
              <a:defRPr sz="200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First </a:t>
            </a:r>
            <a:r>
              <a:rPr lang="en-US" err="1"/>
              <a:t>Lastname</a:t>
            </a:r>
            <a:endParaRPr lang="en-US"/>
          </a:p>
        </p:txBody>
      </p:sp>
      <p:sp>
        <p:nvSpPr>
          <p:cNvPr id="38" name="Text Placeholder 2">
            <a:extLst>
              <a:ext uri="{FF2B5EF4-FFF2-40B4-BE49-F238E27FC236}">
                <a16:creationId xmlns:a16="http://schemas.microsoft.com/office/drawing/2014/main" id="{2BC1B47A-3843-464E-B86D-1F1FA1491A88}"/>
              </a:ext>
            </a:extLst>
          </p:cNvPr>
          <p:cNvSpPr>
            <a:spLocks noGrp="1"/>
          </p:cNvSpPr>
          <p:nvPr>
            <p:ph type="body" sz="quarter" idx="25" hasCustomPrompt="1"/>
          </p:nvPr>
        </p:nvSpPr>
        <p:spPr>
          <a:xfrm>
            <a:off x="7946344" y="4830950"/>
            <a:ext cx="3066532" cy="470715"/>
          </a:xfrm>
        </p:spPr>
        <p:txBody>
          <a:bodyPr>
            <a:normAutofit/>
          </a:bodyPr>
          <a:lstStyle>
            <a:lvl1pPr algn="ctr">
              <a:defRPr sz="1600" b="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Title Goes Here</a:t>
            </a:r>
          </a:p>
        </p:txBody>
      </p:sp>
      <p:pic>
        <p:nvPicPr>
          <p:cNvPr id="12" name="Picture 11">
            <a:extLst>
              <a:ext uri="{FF2B5EF4-FFF2-40B4-BE49-F238E27FC236}">
                <a16:creationId xmlns:a16="http://schemas.microsoft.com/office/drawing/2014/main" id="{3B1ECDE8-53D9-0840-9827-30147436F4CB}"/>
              </a:ext>
            </a:extLst>
          </p:cNvPr>
          <p:cNvPicPr/>
          <p:nvPr userDrawn="1"/>
        </p:nvPicPr>
        <p:blipFill>
          <a:blip r:embed="rId2" cstate="screen">
            <a:extLst>
              <a:ext uri="{28A0092B-C50C-407E-A947-70E740481C1C}">
                <a14:useLocalDpi xmlns:a14="http://schemas.microsoft.com/office/drawing/2010/main"/>
              </a:ext>
            </a:extLst>
          </a:blip>
          <a:stretch>
            <a:fillRect/>
          </a:stretch>
        </p:blipFill>
        <p:spPr>
          <a:xfrm>
            <a:off x="615911" y="6377262"/>
            <a:ext cx="914400" cy="68385"/>
          </a:xfrm>
          <a:prstGeom prst="rect">
            <a:avLst/>
          </a:prstGeom>
        </p:spPr>
      </p:pic>
    </p:spTree>
    <p:extLst>
      <p:ext uri="{BB962C8B-B14F-4D97-AF65-F5344CB8AC3E}">
        <p14:creationId xmlns:p14="http://schemas.microsoft.com/office/powerpoint/2010/main" val="2874795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4" orient="horz" pos="2160">
          <p15:clr>
            <a:srgbClr val="FBAE40"/>
          </p15:clr>
        </p15:guide>
        <p15:guide id="5" pos="384">
          <p15:clr>
            <a:srgbClr val="FBAE40"/>
          </p15:clr>
        </p15:guide>
        <p15:guide id="6" pos="732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Speaker / Bio">
    <p:spTree>
      <p:nvGrpSpPr>
        <p:cNvPr id="1" name=""/>
        <p:cNvGrpSpPr/>
        <p:nvPr/>
      </p:nvGrpSpPr>
      <p:grpSpPr>
        <a:xfrm>
          <a:off x="0" y="0"/>
          <a:ext cx="0" cy="0"/>
          <a:chOff x="0" y="0"/>
          <a:chExt cx="0" cy="0"/>
        </a:xfrm>
      </p:grpSpPr>
      <p:sp>
        <p:nvSpPr>
          <p:cNvPr id="20" name="Picture Placeholder 9">
            <a:extLst>
              <a:ext uri="{FF2B5EF4-FFF2-40B4-BE49-F238E27FC236}">
                <a16:creationId xmlns:a16="http://schemas.microsoft.com/office/drawing/2014/main" id="{39F0F3AC-BF2C-904A-B3DD-0A7968F9BDDF}"/>
              </a:ext>
            </a:extLst>
          </p:cNvPr>
          <p:cNvSpPr>
            <a:spLocks noGrp="1"/>
          </p:cNvSpPr>
          <p:nvPr>
            <p:ph type="pic" sz="quarter" idx="10" hasCustomPrompt="1"/>
          </p:nvPr>
        </p:nvSpPr>
        <p:spPr>
          <a:xfrm>
            <a:off x="776807" y="575793"/>
            <a:ext cx="2561261" cy="2561261"/>
          </a:xfrm>
          <a:prstGeom prst="ellipse">
            <a:avLst/>
          </a:prstGeom>
          <a:ln w="34925">
            <a:gradFill>
              <a:gsLst>
                <a:gs pos="0">
                  <a:srgbClr val="FF9D02"/>
                </a:gs>
                <a:gs pos="41000">
                  <a:srgbClr val="FF1515"/>
                </a:gs>
                <a:gs pos="71000">
                  <a:srgbClr val="850A64"/>
                </a:gs>
                <a:gs pos="100000">
                  <a:srgbClr val="4D1789"/>
                </a:gs>
              </a:gsLst>
              <a:lin ang="5400000" scaled="1"/>
            </a:gradFill>
          </a:ln>
        </p:spPr>
        <p:txBody>
          <a:bodyPr anchor="ctr" anchorCtr="1"/>
          <a:lstStyle>
            <a:lvl1pPr marL="0" indent="0" algn="ctr">
              <a:buNone/>
              <a:defRPr>
                <a:solidFill>
                  <a:schemeClr val="tx1"/>
                </a:solidFill>
              </a:defRPr>
            </a:lvl1pPr>
          </a:lstStyle>
          <a:p>
            <a:r>
              <a:rPr lang="en-US"/>
              <a:t>Click to add Headshot</a:t>
            </a:r>
          </a:p>
        </p:txBody>
      </p:sp>
      <p:sp>
        <p:nvSpPr>
          <p:cNvPr id="19" name="Text Placeholder 2">
            <a:extLst>
              <a:ext uri="{FF2B5EF4-FFF2-40B4-BE49-F238E27FC236}">
                <a16:creationId xmlns:a16="http://schemas.microsoft.com/office/drawing/2014/main" id="{DDD3BE9F-FBD6-4647-BAD4-09A7F3F55B87}"/>
              </a:ext>
            </a:extLst>
          </p:cNvPr>
          <p:cNvSpPr>
            <a:spLocks noGrp="1"/>
          </p:cNvSpPr>
          <p:nvPr>
            <p:ph type="body" sz="quarter" idx="17" hasCustomPrompt="1"/>
          </p:nvPr>
        </p:nvSpPr>
        <p:spPr>
          <a:xfrm>
            <a:off x="527083" y="3328450"/>
            <a:ext cx="3066532" cy="372732"/>
          </a:xfrm>
        </p:spPr>
        <p:txBody>
          <a:bodyPr>
            <a:normAutofit/>
          </a:bodyPr>
          <a:lstStyle>
            <a:lvl1pPr algn="ctr">
              <a:defRPr sz="200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First </a:t>
            </a:r>
            <a:r>
              <a:rPr lang="en-US" err="1"/>
              <a:t>Lastname</a:t>
            </a:r>
            <a:endParaRPr lang="en-US"/>
          </a:p>
        </p:txBody>
      </p:sp>
      <p:sp>
        <p:nvSpPr>
          <p:cNvPr id="24" name="Text Placeholder 2">
            <a:extLst>
              <a:ext uri="{FF2B5EF4-FFF2-40B4-BE49-F238E27FC236}">
                <a16:creationId xmlns:a16="http://schemas.microsoft.com/office/drawing/2014/main" id="{DECD9114-C920-4F44-B9A6-593F4F5E928E}"/>
              </a:ext>
            </a:extLst>
          </p:cNvPr>
          <p:cNvSpPr>
            <a:spLocks noGrp="1"/>
          </p:cNvSpPr>
          <p:nvPr>
            <p:ph type="body" sz="quarter" idx="19" hasCustomPrompt="1"/>
          </p:nvPr>
        </p:nvSpPr>
        <p:spPr>
          <a:xfrm>
            <a:off x="527083" y="3734220"/>
            <a:ext cx="3066532" cy="470715"/>
          </a:xfrm>
        </p:spPr>
        <p:txBody>
          <a:bodyPr>
            <a:normAutofit/>
          </a:bodyPr>
          <a:lstStyle>
            <a:lvl1pPr algn="ctr">
              <a:defRPr sz="1600" b="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Title Goes Here</a:t>
            </a:r>
          </a:p>
        </p:txBody>
      </p:sp>
      <p:sp>
        <p:nvSpPr>
          <p:cNvPr id="28" name="Picture Placeholder 9">
            <a:extLst>
              <a:ext uri="{FF2B5EF4-FFF2-40B4-BE49-F238E27FC236}">
                <a16:creationId xmlns:a16="http://schemas.microsoft.com/office/drawing/2014/main" id="{C4B1477E-7195-EB4A-AA23-97973502A5E0}"/>
              </a:ext>
            </a:extLst>
          </p:cNvPr>
          <p:cNvSpPr>
            <a:spLocks noGrp="1"/>
          </p:cNvSpPr>
          <p:nvPr>
            <p:ph type="pic" sz="quarter" idx="20" hasCustomPrompt="1"/>
          </p:nvPr>
        </p:nvSpPr>
        <p:spPr>
          <a:xfrm>
            <a:off x="6134115" y="575793"/>
            <a:ext cx="2561261" cy="2561261"/>
          </a:xfrm>
          <a:prstGeom prst="ellipse">
            <a:avLst/>
          </a:prstGeom>
          <a:ln w="34925">
            <a:gradFill>
              <a:gsLst>
                <a:gs pos="0">
                  <a:srgbClr val="FF9D02"/>
                </a:gs>
                <a:gs pos="41000">
                  <a:srgbClr val="FF1515"/>
                </a:gs>
                <a:gs pos="71000">
                  <a:srgbClr val="850A64"/>
                </a:gs>
                <a:gs pos="100000">
                  <a:srgbClr val="4D1789"/>
                </a:gs>
              </a:gsLst>
              <a:lin ang="5400000" scaled="1"/>
            </a:gradFill>
          </a:ln>
        </p:spPr>
        <p:txBody>
          <a:bodyPr anchor="ctr" anchorCtr="1"/>
          <a:lstStyle>
            <a:lvl1pPr marL="0" indent="0" algn="ctr">
              <a:buNone/>
              <a:defRPr>
                <a:solidFill>
                  <a:schemeClr val="tx1"/>
                </a:solidFill>
              </a:defRPr>
            </a:lvl1pPr>
          </a:lstStyle>
          <a:p>
            <a:r>
              <a:rPr lang="en-US"/>
              <a:t>Click to add Headshot</a:t>
            </a:r>
          </a:p>
        </p:txBody>
      </p:sp>
      <p:sp>
        <p:nvSpPr>
          <p:cNvPr id="29" name="Text Placeholder 2">
            <a:extLst>
              <a:ext uri="{FF2B5EF4-FFF2-40B4-BE49-F238E27FC236}">
                <a16:creationId xmlns:a16="http://schemas.microsoft.com/office/drawing/2014/main" id="{CBE033CB-6817-5B41-8076-F1E4846C3AAA}"/>
              </a:ext>
            </a:extLst>
          </p:cNvPr>
          <p:cNvSpPr>
            <a:spLocks noGrp="1"/>
          </p:cNvSpPr>
          <p:nvPr>
            <p:ph type="body" sz="quarter" idx="21" hasCustomPrompt="1"/>
          </p:nvPr>
        </p:nvSpPr>
        <p:spPr>
          <a:xfrm>
            <a:off x="5884391" y="3328450"/>
            <a:ext cx="3066532" cy="372732"/>
          </a:xfrm>
        </p:spPr>
        <p:txBody>
          <a:bodyPr>
            <a:normAutofit/>
          </a:bodyPr>
          <a:lstStyle>
            <a:lvl1pPr algn="ctr">
              <a:defRPr sz="200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First </a:t>
            </a:r>
            <a:r>
              <a:rPr lang="en-US" err="1"/>
              <a:t>Lastname</a:t>
            </a:r>
            <a:endParaRPr lang="en-US"/>
          </a:p>
        </p:txBody>
      </p:sp>
      <p:sp>
        <p:nvSpPr>
          <p:cNvPr id="30" name="Text Placeholder 2">
            <a:extLst>
              <a:ext uri="{FF2B5EF4-FFF2-40B4-BE49-F238E27FC236}">
                <a16:creationId xmlns:a16="http://schemas.microsoft.com/office/drawing/2014/main" id="{604871AA-5EE3-AA41-A7DD-5BF570DB6022}"/>
              </a:ext>
            </a:extLst>
          </p:cNvPr>
          <p:cNvSpPr>
            <a:spLocks noGrp="1"/>
          </p:cNvSpPr>
          <p:nvPr>
            <p:ph type="body" sz="quarter" idx="22" hasCustomPrompt="1"/>
          </p:nvPr>
        </p:nvSpPr>
        <p:spPr>
          <a:xfrm>
            <a:off x="5884391" y="3734220"/>
            <a:ext cx="3066532" cy="470715"/>
          </a:xfrm>
        </p:spPr>
        <p:txBody>
          <a:bodyPr>
            <a:normAutofit/>
          </a:bodyPr>
          <a:lstStyle>
            <a:lvl1pPr algn="ctr">
              <a:defRPr sz="1600" b="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Title Goes Here</a:t>
            </a:r>
          </a:p>
        </p:txBody>
      </p:sp>
      <p:sp>
        <p:nvSpPr>
          <p:cNvPr id="31" name="Picture Placeholder 9">
            <a:extLst>
              <a:ext uri="{FF2B5EF4-FFF2-40B4-BE49-F238E27FC236}">
                <a16:creationId xmlns:a16="http://schemas.microsoft.com/office/drawing/2014/main" id="{C3EFAF5A-91C7-4547-A245-20E22DE727EA}"/>
              </a:ext>
            </a:extLst>
          </p:cNvPr>
          <p:cNvSpPr>
            <a:spLocks noGrp="1"/>
          </p:cNvSpPr>
          <p:nvPr>
            <p:ph type="pic" sz="quarter" idx="23" hasCustomPrompt="1"/>
          </p:nvPr>
        </p:nvSpPr>
        <p:spPr>
          <a:xfrm>
            <a:off x="3464419" y="2821158"/>
            <a:ext cx="2561261" cy="2561261"/>
          </a:xfrm>
          <a:prstGeom prst="ellipse">
            <a:avLst/>
          </a:prstGeom>
          <a:ln w="34925">
            <a:gradFill>
              <a:gsLst>
                <a:gs pos="0">
                  <a:srgbClr val="FF9D02"/>
                </a:gs>
                <a:gs pos="41000">
                  <a:srgbClr val="FF1515"/>
                </a:gs>
                <a:gs pos="71000">
                  <a:srgbClr val="850A64"/>
                </a:gs>
                <a:gs pos="100000">
                  <a:srgbClr val="4D1789"/>
                </a:gs>
              </a:gsLst>
              <a:lin ang="5400000" scaled="1"/>
            </a:gradFill>
          </a:ln>
        </p:spPr>
        <p:txBody>
          <a:bodyPr anchor="ctr" anchorCtr="1"/>
          <a:lstStyle>
            <a:lvl1pPr marL="0" indent="0" algn="ctr">
              <a:buNone/>
              <a:defRPr>
                <a:solidFill>
                  <a:schemeClr val="tx1"/>
                </a:solidFill>
              </a:defRPr>
            </a:lvl1pPr>
          </a:lstStyle>
          <a:p>
            <a:r>
              <a:rPr lang="en-US"/>
              <a:t>Click to add Headshot</a:t>
            </a:r>
          </a:p>
        </p:txBody>
      </p:sp>
      <p:sp>
        <p:nvSpPr>
          <p:cNvPr id="32" name="Text Placeholder 2">
            <a:extLst>
              <a:ext uri="{FF2B5EF4-FFF2-40B4-BE49-F238E27FC236}">
                <a16:creationId xmlns:a16="http://schemas.microsoft.com/office/drawing/2014/main" id="{3370E934-D164-4044-A65A-F4594D3825A3}"/>
              </a:ext>
            </a:extLst>
          </p:cNvPr>
          <p:cNvSpPr>
            <a:spLocks noGrp="1"/>
          </p:cNvSpPr>
          <p:nvPr>
            <p:ph type="body" sz="quarter" idx="24" hasCustomPrompt="1"/>
          </p:nvPr>
        </p:nvSpPr>
        <p:spPr>
          <a:xfrm>
            <a:off x="3214695" y="5573815"/>
            <a:ext cx="3066532" cy="372732"/>
          </a:xfrm>
        </p:spPr>
        <p:txBody>
          <a:bodyPr>
            <a:normAutofit/>
          </a:bodyPr>
          <a:lstStyle>
            <a:lvl1pPr algn="ctr">
              <a:defRPr sz="200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First </a:t>
            </a:r>
            <a:r>
              <a:rPr lang="en-US" err="1"/>
              <a:t>Lastname</a:t>
            </a:r>
            <a:endParaRPr lang="en-US"/>
          </a:p>
        </p:txBody>
      </p:sp>
      <p:sp>
        <p:nvSpPr>
          <p:cNvPr id="33" name="Text Placeholder 2">
            <a:extLst>
              <a:ext uri="{FF2B5EF4-FFF2-40B4-BE49-F238E27FC236}">
                <a16:creationId xmlns:a16="http://schemas.microsoft.com/office/drawing/2014/main" id="{7813554C-E57F-6643-AE3A-1CFF12EE3C1C}"/>
              </a:ext>
            </a:extLst>
          </p:cNvPr>
          <p:cNvSpPr>
            <a:spLocks noGrp="1"/>
          </p:cNvSpPr>
          <p:nvPr>
            <p:ph type="body" sz="quarter" idx="25" hasCustomPrompt="1"/>
          </p:nvPr>
        </p:nvSpPr>
        <p:spPr>
          <a:xfrm>
            <a:off x="3214695" y="5979585"/>
            <a:ext cx="3066532" cy="470715"/>
          </a:xfrm>
        </p:spPr>
        <p:txBody>
          <a:bodyPr>
            <a:normAutofit/>
          </a:bodyPr>
          <a:lstStyle>
            <a:lvl1pPr algn="ctr">
              <a:defRPr sz="1600" b="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Title Goes Here</a:t>
            </a:r>
          </a:p>
        </p:txBody>
      </p:sp>
      <p:sp>
        <p:nvSpPr>
          <p:cNvPr id="39" name="Picture Placeholder 9">
            <a:extLst>
              <a:ext uri="{FF2B5EF4-FFF2-40B4-BE49-F238E27FC236}">
                <a16:creationId xmlns:a16="http://schemas.microsoft.com/office/drawing/2014/main" id="{D1104A66-4B70-8F46-8BB6-FB56845B8D35}"/>
              </a:ext>
            </a:extLst>
          </p:cNvPr>
          <p:cNvSpPr>
            <a:spLocks noGrp="1"/>
          </p:cNvSpPr>
          <p:nvPr>
            <p:ph type="pic" sz="quarter" idx="26" hasCustomPrompt="1"/>
          </p:nvPr>
        </p:nvSpPr>
        <p:spPr>
          <a:xfrm>
            <a:off x="8821727" y="2821158"/>
            <a:ext cx="2561261" cy="2561261"/>
          </a:xfrm>
          <a:prstGeom prst="ellipse">
            <a:avLst/>
          </a:prstGeom>
          <a:ln w="34925">
            <a:gradFill>
              <a:gsLst>
                <a:gs pos="0">
                  <a:srgbClr val="FF9D02"/>
                </a:gs>
                <a:gs pos="41000">
                  <a:srgbClr val="FF1515"/>
                </a:gs>
                <a:gs pos="71000">
                  <a:srgbClr val="850A64"/>
                </a:gs>
                <a:gs pos="100000">
                  <a:srgbClr val="4D1789"/>
                </a:gs>
              </a:gsLst>
              <a:lin ang="5400000" scaled="1"/>
            </a:gradFill>
          </a:ln>
        </p:spPr>
        <p:txBody>
          <a:bodyPr anchor="ctr" anchorCtr="1"/>
          <a:lstStyle>
            <a:lvl1pPr marL="0" indent="0" algn="ctr">
              <a:buNone/>
              <a:defRPr>
                <a:solidFill>
                  <a:schemeClr val="tx1"/>
                </a:solidFill>
              </a:defRPr>
            </a:lvl1pPr>
          </a:lstStyle>
          <a:p>
            <a:r>
              <a:rPr lang="en-US"/>
              <a:t>Click to add Headshot</a:t>
            </a:r>
          </a:p>
        </p:txBody>
      </p:sp>
      <p:sp>
        <p:nvSpPr>
          <p:cNvPr id="40" name="Text Placeholder 2">
            <a:extLst>
              <a:ext uri="{FF2B5EF4-FFF2-40B4-BE49-F238E27FC236}">
                <a16:creationId xmlns:a16="http://schemas.microsoft.com/office/drawing/2014/main" id="{D8BCA0EA-8559-BA40-8B74-A4A68072AA04}"/>
              </a:ext>
            </a:extLst>
          </p:cNvPr>
          <p:cNvSpPr>
            <a:spLocks noGrp="1"/>
          </p:cNvSpPr>
          <p:nvPr>
            <p:ph type="body" sz="quarter" idx="27" hasCustomPrompt="1"/>
          </p:nvPr>
        </p:nvSpPr>
        <p:spPr>
          <a:xfrm>
            <a:off x="8572003" y="5573815"/>
            <a:ext cx="3066532" cy="372732"/>
          </a:xfrm>
        </p:spPr>
        <p:txBody>
          <a:bodyPr>
            <a:normAutofit/>
          </a:bodyPr>
          <a:lstStyle>
            <a:lvl1pPr algn="ctr">
              <a:defRPr sz="200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First </a:t>
            </a:r>
            <a:r>
              <a:rPr lang="en-US" err="1"/>
              <a:t>Lastname</a:t>
            </a:r>
            <a:endParaRPr lang="en-US"/>
          </a:p>
        </p:txBody>
      </p:sp>
      <p:sp>
        <p:nvSpPr>
          <p:cNvPr id="41" name="Text Placeholder 2">
            <a:extLst>
              <a:ext uri="{FF2B5EF4-FFF2-40B4-BE49-F238E27FC236}">
                <a16:creationId xmlns:a16="http://schemas.microsoft.com/office/drawing/2014/main" id="{9F3B3277-41D7-674A-83D9-7E415050AD85}"/>
              </a:ext>
            </a:extLst>
          </p:cNvPr>
          <p:cNvSpPr>
            <a:spLocks noGrp="1"/>
          </p:cNvSpPr>
          <p:nvPr>
            <p:ph type="body" sz="quarter" idx="28" hasCustomPrompt="1"/>
          </p:nvPr>
        </p:nvSpPr>
        <p:spPr>
          <a:xfrm>
            <a:off x="8572003" y="5979585"/>
            <a:ext cx="3066532" cy="470715"/>
          </a:xfrm>
        </p:spPr>
        <p:txBody>
          <a:bodyPr>
            <a:normAutofit/>
          </a:bodyPr>
          <a:lstStyle>
            <a:lvl1pPr algn="ctr">
              <a:defRPr sz="1600" b="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Title Goes Here</a:t>
            </a:r>
          </a:p>
        </p:txBody>
      </p:sp>
    </p:spTree>
    <p:extLst>
      <p:ext uri="{BB962C8B-B14F-4D97-AF65-F5344CB8AC3E}">
        <p14:creationId xmlns:p14="http://schemas.microsoft.com/office/powerpoint/2010/main" val="1973055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4" orient="horz" pos="2160">
          <p15:clr>
            <a:srgbClr val="FBAE40"/>
          </p15:clr>
        </p15:guide>
        <p15:guide id="5" pos="384">
          <p15:clr>
            <a:srgbClr val="FBAE40"/>
          </p15:clr>
        </p15:guide>
        <p15:guide id="6" pos="732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 Column - Drop Shadow">
    <p:bg>
      <p:bgPr>
        <a:solidFill>
          <a:srgbClr val="EBEBEB"/>
        </a:solidFill>
        <a:effectLst/>
      </p:bgPr>
    </p:bg>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4CAFCB60-7449-FB7B-94EC-026775839A9C}"/>
              </a:ext>
            </a:extLst>
          </p:cNvPr>
          <p:cNvSpPr>
            <a:spLocks noGrp="1"/>
          </p:cNvSpPr>
          <p:nvPr>
            <p:ph type="body" sz="quarter" idx="27"/>
          </p:nvPr>
        </p:nvSpPr>
        <p:spPr>
          <a:xfrm>
            <a:off x="618656" y="1508761"/>
            <a:ext cx="5319712" cy="4658360"/>
          </a:xfrm>
          <a:prstGeom prst="roundRect">
            <a:avLst>
              <a:gd name="adj" fmla="val 1277"/>
            </a:avLst>
          </a:prstGeom>
          <a:solidFill>
            <a:schemeClr val="bg1"/>
          </a:solidFill>
        </p:spPr>
        <p:txBody>
          <a:bodyPr lIns="274320" tIns="274320" rIns="274320" bIns="274320"/>
          <a:lstStyle/>
          <a:p>
            <a:pPr lvl="0"/>
            <a:r>
              <a:rPr lang="en-US"/>
              <a:t>Click to edit Master text styles</a:t>
            </a:r>
          </a:p>
          <a:p>
            <a:pPr lvl="1"/>
            <a:r>
              <a:rPr lang="en-US"/>
              <a:t>Second level</a:t>
            </a:r>
          </a:p>
          <a:p>
            <a:pPr lvl="5"/>
            <a:r>
              <a:rPr lang="en-US"/>
              <a:t>Third level</a:t>
            </a:r>
          </a:p>
          <a:p>
            <a:pPr lvl="5"/>
            <a:r>
              <a:rPr lang="en-US"/>
              <a:t>Fourth level</a:t>
            </a:r>
          </a:p>
          <a:p>
            <a:pPr lvl="6"/>
            <a:r>
              <a:rPr lang="en-US"/>
              <a:t>Fifth level</a:t>
            </a:r>
          </a:p>
          <a:p>
            <a:pPr lvl="7"/>
            <a:r>
              <a:rPr lang="en-US"/>
              <a:t>Sixth</a:t>
            </a:r>
          </a:p>
        </p:txBody>
      </p:sp>
      <p:sp>
        <p:nvSpPr>
          <p:cNvPr id="17" name="Text Placeholder 12">
            <a:extLst>
              <a:ext uri="{FF2B5EF4-FFF2-40B4-BE49-F238E27FC236}">
                <a16:creationId xmlns:a16="http://schemas.microsoft.com/office/drawing/2014/main" id="{6B98CD48-C620-002C-D371-249D9C7C48CB}"/>
              </a:ext>
            </a:extLst>
          </p:cNvPr>
          <p:cNvSpPr>
            <a:spLocks noGrp="1"/>
          </p:cNvSpPr>
          <p:nvPr>
            <p:ph type="body" sz="quarter" idx="28"/>
          </p:nvPr>
        </p:nvSpPr>
        <p:spPr>
          <a:xfrm>
            <a:off x="6289991" y="1508761"/>
            <a:ext cx="5319712" cy="4658360"/>
          </a:xfrm>
          <a:prstGeom prst="roundRect">
            <a:avLst>
              <a:gd name="adj" fmla="val 1189"/>
            </a:avLst>
          </a:prstGeom>
          <a:solidFill>
            <a:schemeClr val="bg1"/>
          </a:solidFill>
        </p:spPr>
        <p:txBody>
          <a:bodyPr lIns="274320" tIns="274320" rIns="274320" bIns="274320"/>
          <a:lstStyle/>
          <a:p>
            <a:pPr lvl="0"/>
            <a:r>
              <a:rPr lang="en-US"/>
              <a:t>Click to edit Master text styles</a:t>
            </a:r>
          </a:p>
          <a:p>
            <a:pPr lvl="1"/>
            <a:r>
              <a:rPr lang="en-US"/>
              <a:t>Second level</a:t>
            </a:r>
          </a:p>
          <a:p>
            <a:pPr lvl="5"/>
            <a:r>
              <a:rPr lang="en-US"/>
              <a:t>Third level</a:t>
            </a:r>
          </a:p>
          <a:p>
            <a:pPr lvl="5"/>
            <a:r>
              <a:rPr lang="en-US"/>
              <a:t>Fourth level</a:t>
            </a:r>
          </a:p>
          <a:p>
            <a:pPr lvl="6"/>
            <a:r>
              <a:rPr lang="en-US"/>
              <a:t>Fifth level</a:t>
            </a:r>
          </a:p>
          <a:p>
            <a:pPr lvl="7"/>
            <a:r>
              <a:rPr lang="en-US"/>
              <a:t>Sixth</a:t>
            </a:r>
          </a:p>
        </p:txBody>
      </p:sp>
      <p:sp>
        <p:nvSpPr>
          <p:cNvPr id="9" name="Rectangle 8">
            <a:extLst>
              <a:ext uri="{FF2B5EF4-FFF2-40B4-BE49-F238E27FC236}">
                <a16:creationId xmlns:a16="http://schemas.microsoft.com/office/drawing/2014/main" id="{BE91BEC2-2A8B-60B9-DFB4-1AAB1DD56F62}"/>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
            <a:extLst>
              <a:ext uri="{FF2B5EF4-FFF2-40B4-BE49-F238E27FC236}">
                <a16:creationId xmlns:a16="http://schemas.microsoft.com/office/drawing/2014/main" id="{AD57EDD8-13BD-7802-28D8-93C0D35EB81E}"/>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Tree>
    <p:extLst>
      <p:ext uri="{BB962C8B-B14F-4D97-AF65-F5344CB8AC3E}">
        <p14:creationId xmlns:p14="http://schemas.microsoft.com/office/powerpoint/2010/main" val="2904779621"/>
      </p:ext>
    </p:extLst>
  </p:cSld>
  <p:clrMapOvr>
    <a:masterClrMapping/>
  </p:clrMapOvr>
  <p:extLst>
    <p:ext uri="{DCECCB84-F9BA-43D5-87BE-67443E8EF086}">
      <p15:sldGuideLst xmlns:p15="http://schemas.microsoft.com/office/powerpoint/2012/main">
        <p15:guide id="3" orient="horz" pos="936">
          <p15:clr>
            <a:srgbClr val="FBAE40"/>
          </p15:clr>
        </p15:guide>
        <p15:guide id="4" pos="5568">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Column - Drop Shadow">
    <p:bg>
      <p:bgPr>
        <a:solidFill>
          <a:srgbClr val="EBEB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14AE3BA-D200-E85E-767C-B02F0B450525}"/>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3">
            <a:extLst>
              <a:ext uri="{FF2B5EF4-FFF2-40B4-BE49-F238E27FC236}">
                <a16:creationId xmlns:a16="http://schemas.microsoft.com/office/drawing/2014/main" id="{A66C6BEE-BFCB-8853-EBEE-C2D7EE547A2B}"/>
              </a:ext>
            </a:extLst>
          </p:cNvPr>
          <p:cNvSpPr>
            <a:spLocks noGrp="1"/>
          </p:cNvSpPr>
          <p:nvPr>
            <p:ph type="body" sz="quarter" idx="13"/>
          </p:nvPr>
        </p:nvSpPr>
        <p:spPr>
          <a:xfrm>
            <a:off x="619810" y="1508761"/>
            <a:ext cx="3511296" cy="4668520"/>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3">
            <a:extLst>
              <a:ext uri="{FF2B5EF4-FFF2-40B4-BE49-F238E27FC236}">
                <a16:creationId xmlns:a16="http://schemas.microsoft.com/office/drawing/2014/main" id="{9C9F9BA3-F9B9-91A7-FA99-C641F3E508D5}"/>
              </a:ext>
            </a:extLst>
          </p:cNvPr>
          <p:cNvSpPr>
            <a:spLocks noGrp="1"/>
          </p:cNvSpPr>
          <p:nvPr>
            <p:ph type="body" sz="quarter" idx="14"/>
          </p:nvPr>
        </p:nvSpPr>
        <p:spPr>
          <a:xfrm>
            <a:off x="4343890" y="1508761"/>
            <a:ext cx="3511296" cy="4668520"/>
          </a:xfrm>
          <a:prstGeom prst="roundRect">
            <a:avLst>
              <a:gd name="adj" fmla="val 2348"/>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3">
            <a:extLst>
              <a:ext uri="{FF2B5EF4-FFF2-40B4-BE49-F238E27FC236}">
                <a16:creationId xmlns:a16="http://schemas.microsoft.com/office/drawing/2014/main" id="{CD2F2FE6-3CB7-C67B-CA50-B5BE4AA328D8}"/>
              </a:ext>
            </a:extLst>
          </p:cNvPr>
          <p:cNvSpPr>
            <a:spLocks noGrp="1"/>
          </p:cNvSpPr>
          <p:nvPr>
            <p:ph type="body" sz="quarter" idx="15"/>
          </p:nvPr>
        </p:nvSpPr>
        <p:spPr>
          <a:xfrm>
            <a:off x="8067970" y="1508761"/>
            <a:ext cx="3511296" cy="4668520"/>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2">
            <a:extLst>
              <a:ext uri="{FF2B5EF4-FFF2-40B4-BE49-F238E27FC236}">
                <a16:creationId xmlns:a16="http://schemas.microsoft.com/office/drawing/2014/main" id="{4EEC138B-B5C6-9DB4-55A8-A19C4CC3B43D}"/>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Tree>
    <p:extLst>
      <p:ext uri="{BB962C8B-B14F-4D97-AF65-F5344CB8AC3E}">
        <p14:creationId xmlns:p14="http://schemas.microsoft.com/office/powerpoint/2010/main" val="2009356693"/>
      </p:ext>
    </p:extLst>
  </p:cSld>
  <p:clrMapOvr>
    <a:masterClrMapping/>
  </p:clrMapOvr>
  <p:extLst>
    <p:ext uri="{DCECCB84-F9BA-43D5-87BE-67443E8EF086}">
      <p15:sldGuideLst xmlns:p15="http://schemas.microsoft.com/office/powerpoint/2012/main">
        <p15:guide id="3" orient="horz" pos="936">
          <p15:clr>
            <a:srgbClr val="FBAE40"/>
          </p15:clr>
        </p15:guide>
        <p15:guide id="4" pos="5568">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 Column - Drop Shadow - Image">
    <p:bg>
      <p:bgPr>
        <a:solidFill>
          <a:srgbClr val="EBEBEB"/>
        </a:solidFill>
        <a:effectLst/>
      </p:bgPr>
    </p:bg>
    <p:spTree>
      <p:nvGrpSpPr>
        <p:cNvPr id="1" name=""/>
        <p:cNvGrpSpPr/>
        <p:nvPr/>
      </p:nvGrpSpPr>
      <p:grpSpPr>
        <a:xfrm>
          <a:off x="0" y="0"/>
          <a:ext cx="0" cy="0"/>
          <a:chOff x="0" y="0"/>
          <a:chExt cx="0" cy="0"/>
        </a:xfrm>
      </p:grpSpPr>
      <p:sp>
        <p:nvSpPr>
          <p:cNvPr id="12" name="Text Placeholder 3">
            <a:extLst>
              <a:ext uri="{FF2B5EF4-FFF2-40B4-BE49-F238E27FC236}">
                <a16:creationId xmlns:a16="http://schemas.microsoft.com/office/drawing/2014/main" id="{A66C6BEE-BFCB-8853-EBEE-C2D7EE547A2B}"/>
              </a:ext>
            </a:extLst>
          </p:cNvPr>
          <p:cNvSpPr>
            <a:spLocks noGrp="1"/>
          </p:cNvSpPr>
          <p:nvPr>
            <p:ph type="body" sz="quarter" idx="13"/>
          </p:nvPr>
        </p:nvSpPr>
        <p:spPr>
          <a:xfrm>
            <a:off x="619810" y="1508761"/>
            <a:ext cx="3511296" cy="4658359"/>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3">
            <a:extLst>
              <a:ext uri="{FF2B5EF4-FFF2-40B4-BE49-F238E27FC236}">
                <a16:creationId xmlns:a16="http://schemas.microsoft.com/office/drawing/2014/main" id="{9C9F9BA3-F9B9-91A7-FA99-C641F3E508D5}"/>
              </a:ext>
            </a:extLst>
          </p:cNvPr>
          <p:cNvSpPr>
            <a:spLocks noGrp="1"/>
          </p:cNvSpPr>
          <p:nvPr>
            <p:ph type="body" sz="quarter" idx="14"/>
          </p:nvPr>
        </p:nvSpPr>
        <p:spPr>
          <a:xfrm>
            <a:off x="4343890" y="1508761"/>
            <a:ext cx="3511296" cy="4658359"/>
          </a:xfrm>
          <a:prstGeom prst="roundRect">
            <a:avLst>
              <a:gd name="adj" fmla="val 2348"/>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3">
            <a:extLst>
              <a:ext uri="{FF2B5EF4-FFF2-40B4-BE49-F238E27FC236}">
                <a16:creationId xmlns:a16="http://schemas.microsoft.com/office/drawing/2014/main" id="{CD2F2FE6-3CB7-C67B-CA50-B5BE4AA328D8}"/>
              </a:ext>
            </a:extLst>
          </p:cNvPr>
          <p:cNvSpPr>
            <a:spLocks noGrp="1"/>
          </p:cNvSpPr>
          <p:nvPr>
            <p:ph type="body" sz="quarter" idx="15"/>
          </p:nvPr>
        </p:nvSpPr>
        <p:spPr>
          <a:xfrm>
            <a:off x="8067970" y="1508761"/>
            <a:ext cx="3511296" cy="4658359"/>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2">
            <a:extLst>
              <a:ext uri="{FF2B5EF4-FFF2-40B4-BE49-F238E27FC236}">
                <a16:creationId xmlns:a16="http://schemas.microsoft.com/office/drawing/2014/main" id="{4EEC138B-B5C6-9DB4-55A8-A19C4CC3B43D}"/>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solidFill>
                  <a:schemeClr val="bg1"/>
                </a:solidFill>
              </a:defRPr>
            </a:lvl1pPr>
          </a:lstStyle>
          <a:p>
            <a:r>
              <a:rPr lang="en-US"/>
              <a:t>Blank Header</a:t>
            </a:r>
          </a:p>
        </p:txBody>
      </p:sp>
    </p:spTree>
    <p:extLst>
      <p:ext uri="{BB962C8B-B14F-4D97-AF65-F5344CB8AC3E}">
        <p14:creationId xmlns:p14="http://schemas.microsoft.com/office/powerpoint/2010/main" val="3857503505"/>
      </p:ext>
    </p:extLst>
  </p:cSld>
  <p:clrMapOvr>
    <a:masterClrMapping/>
  </p:clrMapOvr>
  <p:extLst>
    <p:ext uri="{DCECCB84-F9BA-43D5-87BE-67443E8EF086}">
      <p15:sldGuideLst xmlns:p15="http://schemas.microsoft.com/office/powerpoint/2012/main">
        <p15:guide id="3" orient="horz" pos="936">
          <p15:clr>
            <a:srgbClr val="FBAE40"/>
          </p15:clr>
        </p15:guide>
        <p15:guide id="4" pos="5568">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_3 Column - Drop Shadow - Image">
    <p:bg>
      <p:bgPr>
        <a:solidFill>
          <a:srgbClr val="EBEB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14AE3BA-D200-E85E-767C-B02F0B450525}"/>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3">
            <a:extLst>
              <a:ext uri="{FF2B5EF4-FFF2-40B4-BE49-F238E27FC236}">
                <a16:creationId xmlns:a16="http://schemas.microsoft.com/office/drawing/2014/main" id="{A66C6BEE-BFCB-8853-EBEE-C2D7EE547A2B}"/>
              </a:ext>
            </a:extLst>
          </p:cNvPr>
          <p:cNvSpPr>
            <a:spLocks noGrp="1"/>
          </p:cNvSpPr>
          <p:nvPr>
            <p:ph type="body" sz="quarter" idx="13"/>
          </p:nvPr>
        </p:nvSpPr>
        <p:spPr>
          <a:xfrm>
            <a:off x="619810" y="1508761"/>
            <a:ext cx="3511296" cy="4678680"/>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3">
            <a:extLst>
              <a:ext uri="{FF2B5EF4-FFF2-40B4-BE49-F238E27FC236}">
                <a16:creationId xmlns:a16="http://schemas.microsoft.com/office/drawing/2014/main" id="{9C9F9BA3-F9B9-91A7-FA99-C641F3E508D5}"/>
              </a:ext>
            </a:extLst>
          </p:cNvPr>
          <p:cNvSpPr>
            <a:spLocks noGrp="1"/>
          </p:cNvSpPr>
          <p:nvPr>
            <p:ph type="body" sz="quarter" idx="14"/>
          </p:nvPr>
        </p:nvSpPr>
        <p:spPr>
          <a:xfrm>
            <a:off x="4343890" y="1508761"/>
            <a:ext cx="3511296" cy="4678680"/>
          </a:xfrm>
          <a:prstGeom prst="roundRect">
            <a:avLst>
              <a:gd name="adj" fmla="val 2348"/>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3">
            <a:extLst>
              <a:ext uri="{FF2B5EF4-FFF2-40B4-BE49-F238E27FC236}">
                <a16:creationId xmlns:a16="http://schemas.microsoft.com/office/drawing/2014/main" id="{CD2F2FE6-3CB7-C67B-CA50-B5BE4AA328D8}"/>
              </a:ext>
            </a:extLst>
          </p:cNvPr>
          <p:cNvSpPr>
            <a:spLocks noGrp="1"/>
          </p:cNvSpPr>
          <p:nvPr>
            <p:ph type="body" sz="quarter" idx="15"/>
          </p:nvPr>
        </p:nvSpPr>
        <p:spPr>
          <a:xfrm>
            <a:off x="8067970" y="1508761"/>
            <a:ext cx="3511296" cy="4678680"/>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2">
            <a:extLst>
              <a:ext uri="{FF2B5EF4-FFF2-40B4-BE49-F238E27FC236}">
                <a16:creationId xmlns:a16="http://schemas.microsoft.com/office/drawing/2014/main" id="{4EEC138B-B5C6-9DB4-55A8-A19C4CC3B43D}"/>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solidFill>
                  <a:schemeClr val="tx1"/>
                </a:solidFill>
              </a:defRPr>
            </a:lvl1pPr>
          </a:lstStyle>
          <a:p>
            <a:r>
              <a:rPr lang="en-US"/>
              <a:t>Blank Header</a:t>
            </a:r>
          </a:p>
        </p:txBody>
      </p:sp>
    </p:spTree>
    <p:extLst>
      <p:ext uri="{BB962C8B-B14F-4D97-AF65-F5344CB8AC3E}">
        <p14:creationId xmlns:p14="http://schemas.microsoft.com/office/powerpoint/2010/main" val="1232813313"/>
      </p:ext>
    </p:extLst>
  </p:cSld>
  <p:clrMapOvr>
    <a:masterClrMapping/>
  </p:clrMapOvr>
  <p:extLst>
    <p:ext uri="{DCECCB84-F9BA-43D5-87BE-67443E8EF086}">
      <p15:sldGuideLst xmlns:p15="http://schemas.microsoft.com/office/powerpoint/2012/main">
        <p15:guide id="3" orient="horz" pos="936">
          <p15:clr>
            <a:srgbClr val="FBAE40"/>
          </p15:clr>
        </p15:guide>
        <p15:guide id="4" pos="5568">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 Column - Drop Shadow">
    <p:bg>
      <p:bgPr>
        <a:solidFill>
          <a:srgbClr val="EBEBEB"/>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A310E3D-C75E-AF11-761F-132F1A5FC653}"/>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212C155F-DD44-41B2-BF3E-881E0BE1172F}"/>
              </a:ext>
            </a:extLst>
          </p:cNvPr>
          <p:cNvSpPr>
            <a:spLocks noGrp="1"/>
          </p:cNvSpPr>
          <p:nvPr>
            <p:ph type="body" sz="quarter" idx="13"/>
          </p:nvPr>
        </p:nvSpPr>
        <p:spPr>
          <a:xfrm>
            <a:off x="616627" y="1508761"/>
            <a:ext cx="2514600" cy="4678680"/>
          </a:xfrm>
          <a:prstGeom prst="roundRect">
            <a:avLst>
              <a:gd name="adj" fmla="val 3880"/>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3">
            <a:extLst>
              <a:ext uri="{FF2B5EF4-FFF2-40B4-BE49-F238E27FC236}">
                <a16:creationId xmlns:a16="http://schemas.microsoft.com/office/drawing/2014/main" id="{B7105E93-BF3A-DE9B-90E4-96655632F001}"/>
              </a:ext>
            </a:extLst>
          </p:cNvPr>
          <p:cNvSpPr>
            <a:spLocks noGrp="1"/>
          </p:cNvSpPr>
          <p:nvPr>
            <p:ph type="body" sz="quarter" idx="14"/>
          </p:nvPr>
        </p:nvSpPr>
        <p:spPr>
          <a:xfrm>
            <a:off x="3431905" y="1508761"/>
            <a:ext cx="2514600" cy="4678680"/>
          </a:xfrm>
          <a:prstGeom prst="roundRect">
            <a:avLst>
              <a:gd name="adj" fmla="val 3880"/>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3">
            <a:extLst>
              <a:ext uri="{FF2B5EF4-FFF2-40B4-BE49-F238E27FC236}">
                <a16:creationId xmlns:a16="http://schemas.microsoft.com/office/drawing/2014/main" id="{00E7A451-94A8-AEF8-427F-66B42EF372DE}"/>
              </a:ext>
            </a:extLst>
          </p:cNvPr>
          <p:cNvSpPr>
            <a:spLocks noGrp="1"/>
          </p:cNvSpPr>
          <p:nvPr>
            <p:ph type="body" sz="quarter" idx="15"/>
          </p:nvPr>
        </p:nvSpPr>
        <p:spPr>
          <a:xfrm>
            <a:off x="6247183" y="1508761"/>
            <a:ext cx="2514600" cy="4678680"/>
          </a:xfrm>
          <a:prstGeom prst="roundRect">
            <a:avLst>
              <a:gd name="adj" fmla="val 3880"/>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3">
            <a:extLst>
              <a:ext uri="{FF2B5EF4-FFF2-40B4-BE49-F238E27FC236}">
                <a16:creationId xmlns:a16="http://schemas.microsoft.com/office/drawing/2014/main" id="{8E1A59E0-96DE-8A76-4234-B6980E246978}"/>
              </a:ext>
            </a:extLst>
          </p:cNvPr>
          <p:cNvSpPr>
            <a:spLocks noGrp="1"/>
          </p:cNvSpPr>
          <p:nvPr>
            <p:ph type="body" sz="quarter" idx="16"/>
          </p:nvPr>
        </p:nvSpPr>
        <p:spPr>
          <a:xfrm>
            <a:off x="9062461" y="1508761"/>
            <a:ext cx="2514600" cy="4678680"/>
          </a:xfrm>
          <a:prstGeom prst="roundRect">
            <a:avLst>
              <a:gd name="adj" fmla="val 3880"/>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2">
            <a:extLst>
              <a:ext uri="{FF2B5EF4-FFF2-40B4-BE49-F238E27FC236}">
                <a16:creationId xmlns:a16="http://schemas.microsoft.com/office/drawing/2014/main" id="{0F73B010-E926-3420-C5F3-FF73E0B82B4A}"/>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Tree>
    <p:extLst>
      <p:ext uri="{BB962C8B-B14F-4D97-AF65-F5344CB8AC3E}">
        <p14:creationId xmlns:p14="http://schemas.microsoft.com/office/powerpoint/2010/main" val="20206299"/>
      </p:ext>
    </p:extLst>
  </p:cSld>
  <p:clrMapOvr>
    <a:masterClrMapping/>
  </p:clrMapOvr>
  <p:extLst>
    <p:ext uri="{DCECCB84-F9BA-43D5-87BE-67443E8EF086}">
      <p15:sldGuideLst xmlns:p15="http://schemas.microsoft.com/office/powerpoint/2012/main">
        <p15:guide id="3" orient="horz" pos="216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 Box - Drop Shadow">
    <p:bg>
      <p:bgPr>
        <a:solidFill>
          <a:srgbClr val="EBEBEB"/>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E70C9E3-6498-CC70-EE98-F9DA549D33CA}"/>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3">
            <a:extLst>
              <a:ext uri="{FF2B5EF4-FFF2-40B4-BE49-F238E27FC236}">
                <a16:creationId xmlns:a16="http://schemas.microsoft.com/office/drawing/2014/main" id="{484DB36B-2689-AEBE-897F-3EA9D1223B05}"/>
              </a:ext>
            </a:extLst>
          </p:cNvPr>
          <p:cNvSpPr>
            <a:spLocks noGrp="1"/>
          </p:cNvSpPr>
          <p:nvPr>
            <p:ph type="body" sz="quarter" idx="13"/>
          </p:nvPr>
        </p:nvSpPr>
        <p:spPr>
          <a:xfrm>
            <a:off x="619809" y="1386840"/>
            <a:ext cx="5401763" cy="2286000"/>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3">
            <a:extLst>
              <a:ext uri="{FF2B5EF4-FFF2-40B4-BE49-F238E27FC236}">
                <a16:creationId xmlns:a16="http://schemas.microsoft.com/office/drawing/2014/main" id="{030F80DA-B738-F4E9-7C06-63A489E54031}"/>
              </a:ext>
            </a:extLst>
          </p:cNvPr>
          <p:cNvSpPr>
            <a:spLocks noGrp="1"/>
          </p:cNvSpPr>
          <p:nvPr>
            <p:ph type="body" sz="quarter" idx="14"/>
          </p:nvPr>
        </p:nvSpPr>
        <p:spPr>
          <a:xfrm>
            <a:off x="6187440" y="1386840"/>
            <a:ext cx="5401763" cy="2286000"/>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3">
            <a:extLst>
              <a:ext uri="{FF2B5EF4-FFF2-40B4-BE49-F238E27FC236}">
                <a16:creationId xmlns:a16="http://schemas.microsoft.com/office/drawing/2014/main" id="{E527892B-18DB-2AD1-E5C6-44C0401241EE}"/>
              </a:ext>
            </a:extLst>
          </p:cNvPr>
          <p:cNvSpPr>
            <a:spLocks noGrp="1"/>
          </p:cNvSpPr>
          <p:nvPr>
            <p:ph type="body" sz="quarter" idx="15"/>
          </p:nvPr>
        </p:nvSpPr>
        <p:spPr>
          <a:xfrm>
            <a:off x="619809" y="3806872"/>
            <a:ext cx="5401763" cy="2286000"/>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3">
            <a:extLst>
              <a:ext uri="{FF2B5EF4-FFF2-40B4-BE49-F238E27FC236}">
                <a16:creationId xmlns:a16="http://schemas.microsoft.com/office/drawing/2014/main" id="{F6699109-B6F8-D1A7-949D-C43F622AE7D1}"/>
              </a:ext>
            </a:extLst>
          </p:cNvPr>
          <p:cNvSpPr>
            <a:spLocks noGrp="1"/>
          </p:cNvSpPr>
          <p:nvPr>
            <p:ph type="body" sz="quarter" idx="16"/>
          </p:nvPr>
        </p:nvSpPr>
        <p:spPr>
          <a:xfrm>
            <a:off x="6187440" y="3806872"/>
            <a:ext cx="5401763" cy="2286000"/>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2">
            <a:extLst>
              <a:ext uri="{FF2B5EF4-FFF2-40B4-BE49-F238E27FC236}">
                <a16:creationId xmlns:a16="http://schemas.microsoft.com/office/drawing/2014/main" id="{A599AE55-BF33-0FF9-EAE2-FB74C1BF55C9}"/>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Tree>
    <p:extLst>
      <p:ext uri="{BB962C8B-B14F-4D97-AF65-F5344CB8AC3E}">
        <p14:creationId xmlns:p14="http://schemas.microsoft.com/office/powerpoint/2010/main" val="3148700900"/>
      </p:ext>
    </p:extLst>
  </p:cSld>
  <p:clrMapOvr>
    <a:masterClrMapping/>
  </p:clrMapOvr>
  <p:extLst>
    <p:ext uri="{DCECCB84-F9BA-43D5-87BE-67443E8EF086}">
      <p15:sldGuideLst xmlns:p15="http://schemas.microsoft.com/office/powerpoint/2012/main">
        <p15:guide id="3" orient="horz" pos="2160">
          <p15:clr>
            <a:srgbClr val="FBAE40"/>
          </p15:clr>
        </p15:guide>
        <p15:guide id="4" pos="5568">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 Box - Drop Shadow">
    <p:bg>
      <p:bgPr>
        <a:solidFill>
          <a:srgbClr val="EBEBEB"/>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8E93AC-465D-841D-F4A4-E27F21CE24FF}"/>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Placeholder 3">
            <a:extLst>
              <a:ext uri="{FF2B5EF4-FFF2-40B4-BE49-F238E27FC236}">
                <a16:creationId xmlns:a16="http://schemas.microsoft.com/office/drawing/2014/main" id="{CFC948B4-FE12-2EF4-2183-8D5F25D11F14}"/>
              </a:ext>
            </a:extLst>
          </p:cNvPr>
          <p:cNvSpPr>
            <a:spLocks noGrp="1"/>
          </p:cNvSpPr>
          <p:nvPr>
            <p:ph type="body" sz="quarter" idx="13"/>
          </p:nvPr>
        </p:nvSpPr>
        <p:spPr>
          <a:xfrm>
            <a:off x="615592" y="1417320"/>
            <a:ext cx="3560168" cy="2816352"/>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3">
            <a:extLst>
              <a:ext uri="{FF2B5EF4-FFF2-40B4-BE49-F238E27FC236}">
                <a16:creationId xmlns:a16="http://schemas.microsoft.com/office/drawing/2014/main" id="{251DA5E8-037E-06FC-9217-025EF218086E}"/>
              </a:ext>
            </a:extLst>
          </p:cNvPr>
          <p:cNvSpPr>
            <a:spLocks noGrp="1"/>
          </p:cNvSpPr>
          <p:nvPr>
            <p:ph type="body" sz="quarter" idx="34"/>
          </p:nvPr>
        </p:nvSpPr>
        <p:spPr>
          <a:xfrm>
            <a:off x="4325374" y="1417320"/>
            <a:ext cx="3560168" cy="2816352"/>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3">
            <a:extLst>
              <a:ext uri="{FF2B5EF4-FFF2-40B4-BE49-F238E27FC236}">
                <a16:creationId xmlns:a16="http://schemas.microsoft.com/office/drawing/2014/main" id="{E709F466-7ECB-92B7-CAD8-987F71515E8B}"/>
              </a:ext>
            </a:extLst>
          </p:cNvPr>
          <p:cNvSpPr>
            <a:spLocks noGrp="1"/>
          </p:cNvSpPr>
          <p:nvPr>
            <p:ph type="body" sz="quarter" idx="35"/>
          </p:nvPr>
        </p:nvSpPr>
        <p:spPr>
          <a:xfrm>
            <a:off x="8031537" y="1417320"/>
            <a:ext cx="3560168" cy="2816352"/>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3">
            <a:extLst>
              <a:ext uri="{FF2B5EF4-FFF2-40B4-BE49-F238E27FC236}">
                <a16:creationId xmlns:a16="http://schemas.microsoft.com/office/drawing/2014/main" id="{3A139EA7-2F38-3F9D-C981-F4F0CA3F4789}"/>
              </a:ext>
            </a:extLst>
          </p:cNvPr>
          <p:cNvSpPr>
            <a:spLocks noGrp="1"/>
          </p:cNvSpPr>
          <p:nvPr>
            <p:ph type="body" sz="quarter" idx="36"/>
          </p:nvPr>
        </p:nvSpPr>
        <p:spPr>
          <a:xfrm>
            <a:off x="612648" y="4373372"/>
            <a:ext cx="5412232" cy="1728216"/>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4" name="Text Placeholder 3">
            <a:extLst>
              <a:ext uri="{FF2B5EF4-FFF2-40B4-BE49-F238E27FC236}">
                <a16:creationId xmlns:a16="http://schemas.microsoft.com/office/drawing/2014/main" id="{C9801069-7AAA-16F5-11D9-6AC47DF889D8}"/>
              </a:ext>
            </a:extLst>
          </p:cNvPr>
          <p:cNvSpPr>
            <a:spLocks noGrp="1"/>
          </p:cNvSpPr>
          <p:nvPr>
            <p:ph type="body" sz="quarter" idx="37"/>
          </p:nvPr>
        </p:nvSpPr>
        <p:spPr>
          <a:xfrm>
            <a:off x="6179473" y="4373372"/>
            <a:ext cx="5412232" cy="1728216"/>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itle 2">
            <a:extLst>
              <a:ext uri="{FF2B5EF4-FFF2-40B4-BE49-F238E27FC236}">
                <a16:creationId xmlns:a16="http://schemas.microsoft.com/office/drawing/2014/main" id="{42A39A4A-DD0F-25EB-F5EF-6ED4DC4C0599}"/>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Tree>
    <p:extLst>
      <p:ext uri="{BB962C8B-B14F-4D97-AF65-F5344CB8AC3E}">
        <p14:creationId xmlns:p14="http://schemas.microsoft.com/office/powerpoint/2010/main" val="2253668175"/>
      </p:ext>
    </p:extLst>
  </p:cSld>
  <p:clrMapOvr>
    <a:masterClrMapping/>
  </p:clrMapOvr>
  <p:extLst>
    <p:ext uri="{DCECCB84-F9BA-43D5-87BE-67443E8EF086}">
      <p15:sldGuideLst xmlns:p15="http://schemas.microsoft.com/office/powerpoint/2012/main">
        <p15:guide id="3" orient="horz" pos="2160">
          <p15:clr>
            <a:srgbClr val="FBAE40"/>
          </p15:clr>
        </p15:guide>
        <p15:guide id="4" pos="556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 Box - Drop Shadow - Image">
    <p:bg>
      <p:bgPr>
        <a:solidFill>
          <a:srgbClr val="EBEBEB"/>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8E93AC-465D-841D-F4A4-E27F21CE24FF}"/>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2">
            <a:extLst>
              <a:ext uri="{FF2B5EF4-FFF2-40B4-BE49-F238E27FC236}">
                <a16:creationId xmlns:a16="http://schemas.microsoft.com/office/drawing/2014/main" id="{1A2A4D1A-2064-0FB2-5CEC-6A4421A7896A}"/>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solidFill>
                  <a:schemeClr val="bg1"/>
                </a:solidFill>
              </a:defRPr>
            </a:lvl1pPr>
          </a:lstStyle>
          <a:p>
            <a:r>
              <a:rPr lang="en-US"/>
              <a:t>Blank Header</a:t>
            </a:r>
          </a:p>
        </p:txBody>
      </p:sp>
      <p:sp>
        <p:nvSpPr>
          <p:cNvPr id="11" name="Text Placeholder 3">
            <a:extLst>
              <a:ext uri="{FF2B5EF4-FFF2-40B4-BE49-F238E27FC236}">
                <a16:creationId xmlns:a16="http://schemas.microsoft.com/office/drawing/2014/main" id="{01E46680-70ED-444D-BC53-7CAC1910548F}"/>
              </a:ext>
            </a:extLst>
          </p:cNvPr>
          <p:cNvSpPr>
            <a:spLocks noGrp="1"/>
          </p:cNvSpPr>
          <p:nvPr>
            <p:ph type="body" sz="quarter" idx="13"/>
          </p:nvPr>
        </p:nvSpPr>
        <p:spPr>
          <a:xfrm>
            <a:off x="615592" y="1417320"/>
            <a:ext cx="3560168" cy="2816352"/>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3">
            <a:extLst>
              <a:ext uri="{FF2B5EF4-FFF2-40B4-BE49-F238E27FC236}">
                <a16:creationId xmlns:a16="http://schemas.microsoft.com/office/drawing/2014/main" id="{13151C0E-9D6F-AF46-ADB0-CF79B695D558}"/>
              </a:ext>
            </a:extLst>
          </p:cNvPr>
          <p:cNvSpPr>
            <a:spLocks noGrp="1"/>
          </p:cNvSpPr>
          <p:nvPr>
            <p:ph type="body" sz="quarter" idx="34"/>
          </p:nvPr>
        </p:nvSpPr>
        <p:spPr>
          <a:xfrm>
            <a:off x="4325374" y="1417320"/>
            <a:ext cx="3560168" cy="2816352"/>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3">
            <a:extLst>
              <a:ext uri="{FF2B5EF4-FFF2-40B4-BE49-F238E27FC236}">
                <a16:creationId xmlns:a16="http://schemas.microsoft.com/office/drawing/2014/main" id="{37C93092-903B-A742-A2FE-F64C08BF68EB}"/>
              </a:ext>
            </a:extLst>
          </p:cNvPr>
          <p:cNvSpPr>
            <a:spLocks noGrp="1"/>
          </p:cNvSpPr>
          <p:nvPr>
            <p:ph type="body" sz="quarter" idx="35"/>
          </p:nvPr>
        </p:nvSpPr>
        <p:spPr>
          <a:xfrm>
            <a:off x="8031537" y="1417320"/>
            <a:ext cx="3560168" cy="2816352"/>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3">
            <a:extLst>
              <a:ext uri="{FF2B5EF4-FFF2-40B4-BE49-F238E27FC236}">
                <a16:creationId xmlns:a16="http://schemas.microsoft.com/office/drawing/2014/main" id="{1DB6882D-2E27-B646-BB2B-C172A020E565}"/>
              </a:ext>
            </a:extLst>
          </p:cNvPr>
          <p:cNvSpPr>
            <a:spLocks noGrp="1"/>
          </p:cNvSpPr>
          <p:nvPr>
            <p:ph type="body" sz="quarter" idx="36"/>
          </p:nvPr>
        </p:nvSpPr>
        <p:spPr>
          <a:xfrm>
            <a:off x="612648" y="4373372"/>
            <a:ext cx="5412232" cy="1728216"/>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Text Placeholder 3">
            <a:extLst>
              <a:ext uri="{FF2B5EF4-FFF2-40B4-BE49-F238E27FC236}">
                <a16:creationId xmlns:a16="http://schemas.microsoft.com/office/drawing/2014/main" id="{B19E9204-DDB3-F24F-BBEB-0A814BF21190}"/>
              </a:ext>
            </a:extLst>
          </p:cNvPr>
          <p:cNvSpPr>
            <a:spLocks noGrp="1"/>
          </p:cNvSpPr>
          <p:nvPr>
            <p:ph type="body" sz="quarter" idx="37"/>
          </p:nvPr>
        </p:nvSpPr>
        <p:spPr>
          <a:xfrm>
            <a:off x="6179473" y="4373372"/>
            <a:ext cx="5412232" cy="1728216"/>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730968695"/>
      </p:ext>
    </p:extLst>
  </p:cSld>
  <p:clrMapOvr>
    <a:masterClrMapping/>
  </p:clrMapOvr>
  <p:extLst>
    <p:ext uri="{DCECCB84-F9BA-43D5-87BE-67443E8EF086}">
      <p15:sldGuideLst xmlns:p15="http://schemas.microsoft.com/office/powerpoint/2012/main">
        <p15:guide id="3" orient="horz" pos="2160">
          <p15:clr>
            <a:srgbClr val="FBAE40"/>
          </p15:clr>
        </p15:guide>
        <p15:guide id="4" pos="5568">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 Box - Drop Shadow">
    <p:bg>
      <p:bgPr>
        <a:solidFill>
          <a:srgbClr val="EBEBEB"/>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3A6EB69-4420-207C-07C6-1563EE4A6BF8}"/>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3">
            <a:extLst>
              <a:ext uri="{FF2B5EF4-FFF2-40B4-BE49-F238E27FC236}">
                <a16:creationId xmlns:a16="http://schemas.microsoft.com/office/drawing/2014/main" id="{50FAB609-515B-C744-94D7-5F0192D690C8}"/>
              </a:ext>
            </a:extLst>
          </p:cNvPr>
          <p:cNvSpPr>
            <a:spLocks noGrp="1"/>
          </p:cNvSpPr>
          <p:nvPr>
            <p:ph type="body" sz="quarter" idx="13"/>
          </p:nvPr>
        </p:nvSpPr>
        <p:spPr>
          <a:xfrm>
            <a:off x="619810" y="1508760"/>
            <a:ext cx="3585438" cy="2286000"/>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3">
            <a:extLst>
              <a:ext uri="{FF2B5EF4-FFF2-40B4-BE49-F238E27FC236}">
                <a16:creationId xmlns:a16="http://schemas.microsoft.com/office/drawing/2014/main" id="{FF433312-5D6E-1F2E-D20C-2C307159133F}"/>
              </a:ext>
            </a:extLst>
          </p:cNvPr>
          <p:cNvSpPr>
            <a:spLocks noGrp="1"/>
          </p:cNvSpPr>
          <p:nvPr>
            <p:ph type="body" sz="quarter" idx="14"/>
          </p:nvPr>
        </p:nvSpPr>
        <p:spPr>
          <a:xfrm>
            <a:off x="4316163" y="1508760"/>
            <a:ext cx="3585438" cy="2286000"/>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3">
            <a:extLst>
              <a:ext uri="{FF2B5EF4-FFF2-40B4-BE49-F238E27FC236}">
                <a16:creationId xmlns:a16="http://schemas.microsoft.com/office/drawing/2014/main" id="{09DC2343-4844-1393-71D5-FD87F338C8E6}"/>
              </a:ext>
            </a:extLst>
          </p:cNvPr>
          <p:cNvSpPr>
            <a:spLocks noGrp="1"/>
          </p:cNvSpPr>
          <p:nvPr>
            <p:ph type="body" sz="quarter" idx="15"/>
          </p:nvPr>
        </p:nvSpPr>
        <p:spPr>
          <a:xfrm>
            <a:off x="8012516" y="1508760"/>
            <a:ext cx="3585438" cy="2286000"/>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3">
            <a:extLst>
              <a:ext uri="{FF2B5EF4-FFF2-40B4-BE49-F238E27FC236}">
                <a16:creationId xmlns:a16="http://schemas.microsoft.com/office/drawing/2014/main" id="{5868D767-A176-AF69-8545-BBE329843556}"/>
              </a:ext>
            </a:extLst>
          </p:cNvPr>
          <p:cNvSpPr>
            <a:spLocks noGrp="1"/>
          </p:cNvSpPr>
          <p:nvPr>
            <p:ph type="body" sz="quarter" idx="16"/>
          </p:nvPr>
        </p:nvSpPr>
        <p:spPr>
          <a:xfrm>
            <a:off x="619810" y="3895825"/>
            <a:ext cx="3585438" cy="2286000"/>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3">
            <a:extLst>
              <a:ext uri="{FF2B5EF4-FFF2-40B4-BE49-F238E27FC236}">
                <a16:creationId xmlns:a16="http://schemas.microsoft.com/office/drawing/2014/main" id="{1CB9405A-14D1-3FED-B132-28B3ECFFB213}"/>
              </a:ext>
            </a:extLst>
          </p:cNvPr>
          <p:cNvSpPr>
            <a:spLocks noGrp="1"/>
          </p:cNvSpPr>
          <p:nvPr>
            <p:ph type="body" sz="quarter" idx="17"/>
          </p:nvPr>
        </p:nvSpPr>
        <p:spPr>
          <a:xfrm>
            <a:off x="4316163" y="3895825"/>
            <a:ext cx="3585438" cy="2286000"/>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3">
            <a:extLst>
              <a:ext uri="{FF2B5EF4-FFF2-40B4-BE49-F238E27FC236}">
                <a16:creationId xmlns:a16="http://schemas.microsoft.com/office/drawing/2014/main" id="{DC39C4B4-E6AE-19AF-2810-39152ABE512C}"/>
              </a:ext>
            </a:extLst>
          </p:cNvPr>
          <p:cNvSpPr>
            <a:spLocks noGrp="1"/>
          </p:cNvSpPr>
          <p:nvPr>
            <p:ph type="body" sz="quarter" idx="18"/>
          </p:nvPr>
        </p:nvSpPr>
        <p:spPr>
          <a:xfrm>
            <a:off x="8012516" y="3895825"/>
            <a:ext cx="3585438" cy="2286000"/>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2">
            <a:extLst>
              <a:ext uri="{FF2B5EF4-FFF2-40B4-BE49-F238E27FC236}">
                <a16:creationId xmlns:a16="http://schemas.microsoft.com/office/drawing/2014/main" id="{7B47D04B-1FC1-14EC-BC8C-4D7F4AECFA88}"/>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Tree>
    <p:extLst>
      <p:ext uri="{BB962C8B-B14F-4D97-AF65-F5344CB8AC3E}">
        <p14:creationId xmlns:p14="http://schemas.microsoft.com/office/powerpoint/2010/main" val="1548130480"/>
      </p:ext>
    </p:extLst>
  </p:cSld>
  <p:clrMapOvr>
    <a:masterClrMapping/>
  </p:clrMapOvr>
  <p:extLst>
    <p:ext uri="{DCECCB84-F9BA-43D5-87BE-67443E8EF086}">
      <p15:sldGuideLst xmlns:p15="http://schemas.microsoft.com/office/powerpoint/2012/main">
        <p15:guide id="3" orient="horz" pos="2160">
          <p15:clr>
            <a:srgbClr val="FBAE40"/>
          </p15:clr>
        </p15:guide>
        <p15:guide id="4" pos="5568">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2 Box - Drop Shadow">
    <p:bg>
      <p:bgPr>
        <a:solidFill>
          <a:srgbClr val="EBEBEB"/>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B88AD45-D43D-AD3E-2B31-BE3CAF821796}"/>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3">
            <a:extLst>
              <a:ext uri="{FF2B5EF4-FFF2-40B4-BE49-F238E27FC236}">
                <a16:creationId xmlns:a16="http://schemas.microsoft.com/office/drawing/2014/main" id="{092CBD69-FE7F-3719-3C71-E6DC2323E4C5}"/>
              </a:ext>
            </a:extLst>
          </p:cNvPr>
          <p:cNvSpPr>
            <a:spLocks noGrp="1"/>
          </p:cNvSpPr>
          <p:nvPr>
            <p:ph type="body" sz="quarter" idx="13" hasCustomPrompt="1"/>
          </p:nvPr>
        </p:nvSpPr>
        <p:spPr>
          <a:xfrm>
            <a:off x="615592" y="1407578"/>
            <a:ext cx="2633472" cy="1344168"/>
          </a:xfrm>
          <a:prstGeom prst="roundRect">
            <a:avLst>
              <a:gd name="adj" fmla="val 2157"/>
            </a:avLst>
          </a:prstGeom>
          <a:solidFill>
            <a:schemeClr val="bg1"/>
          </a:solidFill>
        </p:spPr>
        <p:txBody>
          <a:bodyPr lIns="91440" tIns="91440" rIns="182880" bIns="91440">
            <a:normAutofit/>
          </a:bodyPr>
          <a:lstStyle>
            <a:lvl1pPr>
              <a:defRPr sz="2000"/>
            </a:lvl1pPr>
            <a:lvl2pPr marL="176212" indent="0">
              <a:buNone/>
              <a:defRPr sz="1800"/>
            </a:lvl2pPr>
            <a:lvl3pPr marL="176212" indent="0">
              <a:buNone/>
              <a:defRPr sz="1800"/>
            </a:lvl3pPr>
            <a:lvl4pPr>
              <a:defRPr sz="1800"/>
            </a:lvl4pPr>
            <a:lvl5pPr>
              <a:defRPr sz="1800"/>
            </a:lvl5pPr>
          </a:lstStyle>
          <a:p>
            <a:pPr lvl="0"/>
            <a:r>
              <a:rPr lang="en-US"/>
              <a:t>Click to edit text</a:t>
            </a:r>
          </a:p>
        </p:txBody>
      </p:sp>
      <p:sp>
        <p:nvSpPr>
          <p:cNvPr id="31" name="Text Placeholder 3">
            <a:extLst>
              <a:ext uri="{FF2B5EF4-FFF2-40B4-BE49-F238E27FC236}">
                <a16:creationId xmlns:a16="http://schemas.microsoft.com/office/drawing/2014/main" id="{0F5D4AB8-E309-7D7C-592A-48D4A0139188}"/>
              </a:ext>
            </a:extLst>
          </p:cNvPr>
          <p:cNvSpPr>
            <a:spLocks noGrp="1"/>
          </p:cNvSpPr>
          <p:nvPr>
            <p:ph type="body" sz="quarter" idx="39" hasCustomPrompt="1"/>
          </p:nvPr>
        </p:nvSpPr>
        <p:spPr>
          <a:xfrm>
            <a:off x="3394651" y="1407578"/>
            <a:ext cx="2633472" cy="1344168"/>
          </a:xfrm>
          <a:prstGeom prst="roundRect">
            <a:avLst>
              <a:gd name="adj" fmla="val 2157"/>
            </a:avLst>
          </a:prstGeom>
          <a:solidFill>
            <a:schemeClr val="bg1"/>
          </a:solidFill>
        </p:spPr>
        <p:txBody>
          <a:bodyPr lIns="91440" tIns="91440" rIns="182880" bIns="91440">
            <a:normAutofit/>
          </a:bodyPr>
          <a:lstStyle>
            <a:lvl1pPr>
              <a:defRPr sz="2000"/>
            </a:lvl1pPr>
            <a:lvl2pPr marL="176212" indent="0">
              <a:buNone/>
              <a:defRPr sz="1800"/>
            </a:lvl2pPr>
            <a:lvl3pPr marL="176212" indent="0">
              <a:buNone/>
              <a:defRPr sz="1800"/>
            </a:lvl3pPr>
            <a:lvl4pPr>
              <a:defRPr sz="1800"/>
            </a:lvl4pPr>
            <a:lvl5pPr>
              <a:defRPr sz="1800"/>
            </a:lvl5pPr>
          </a:lstStyle>
          <a:p>
            <a:pPr lvl="0"/>
            <a:r>
              <a:rPr lang="en-US"/>
              <a:t>Click to edit text</a:t>
            </a:r>
          </a:p>
        </p:txBody>
      </p:sp>
      <p:sp>
        <p:nvSpPr>
          <p:cNvPr id="32" name="Text Placeholder 3">
            <a:extLst>
              <a:ext uri="{FF2B5EF4-FFF2-40B4-BE49-F238E27FC236}">
                <a16:creationId xmlns:a16="http://schemas.microsoft.com/office/drawing/2014/main" id="{EEF0BD0F-2F50-9892-1811-A4F1EE46E046}"/>
              </a:ext>
            </a:extLst>
          </p:cNvPr>
          <p:cNvSpPr>
            <a:spLocks noGrp="1"/>
          </p:cNvSpPr>
          <p:nvPr>
            <p:ph type="body" sz="quarter" idx="40" hasCustomPrompt="1"/>
          </p:nvPr>
        </p:nvSpPr>
        <p:spPr>
          <a:xfrm>
            <a:off x="6173710" y="1407578"/>
            <a:ext cx="2633472" cy="1344168"/>
          </a:xfrm>
          <a:prstGeom prst="roundRect">
            <a:avLst>
              <a:gd name="adj" fmla="val 2157"/>
            </a:avLst>
          </a:prstGeom>
          <a:solidFill>
            <a:schemeClr val="bg1"/>
          </a:solidFill>
        </p:spPr>
        <p:txBody>
          <a:bodyPr lIns="91440" tIns="91440" rIns="182880" bIns="91440">
            <a:normAutofit/>
          </a:bodyPr>
          <a:lstStyle>
            <a:lvl1pPr>
              <a:defRPr sz="2000"/>
            </a:lvl1pPr>
            <a:lvl2pPr marL="176212" indent="0">
              <a:buNone/>
              <a:defRPr sz="1800"/>
            </a:lvl2pPr>
            <a:lvl3pPr marL="176212" indent="0">
              <a:buNone/>
              <a:defRPr sz="1800"/>
            </a:lvl3pPr>
            <a:lvl4pPr>
              <a:defRPr sz="1800"/>
            </a:lvl4pPr>
            <a:lvl5pPr>
              <a:defRPr sz="1800"/>
            </a:lvl5pPr>
          </a:lstStyle>
          <a:p>
            <a:pPr lvl="0"/>
            <a:r>
              <a:rPr lang="en-US"/>
              <a:t>Click to edit text</a:t>
            </a:r>
          </a:p>
        </p:txBody>
      </p:sp>
      <p:sp>
        <p:nvSpPr>
          <p:cNvPr id="33" name="Text Placeholder 3">
            <a:extLst>
              <a:ext uri="{FF2B5EF4-FFF2-40B4-BE49-F238E27FC236}">
                <a16:creationId xmlns:a16="http://schemas.microsoft.com/office/drawing/2014/main" id="{70178319-7A76-8296-3BE3-A85B1409C8A1}"/>
              </a:ext>
            </a:extLst>
          </p:cNvPr>
          <p:cNvSpPr>
            <a:spLocks noGrp="1"/>
          </p:cNvSpPr>
          <p:nvPr>
            <p:ph type="body" sz="quarter" idx="41" hasCustomPrompt="1"/>
          </p:nvPr>
        </p:nvSpPr>
        <p:spPr>
          <a:xfrm>
            <a:off x="8952768" y="1407578"/>
            <a:ext cx="2633472" cy="1344168"/>
          </a:xfrm>
          <a:prstGeom prst="roundRect">
            <a:avLst>
              <a:gd name="adj" fmla="val 2157"/>
            </a:avLst>
          </a:prstGeom>
          <a:solidFill>
            <a:schemeClr val="bg1"/>
          </a:solidFill>
        </p:spPr>
        <p:txBody>
          <a:bodyPr lIns="91440" tIns="91440" rIns="182880" bIns="91440">
            <a:normAutofit/>
          </a:bodyPr>
          <a:lstStyle>
            <a:lvl1pPr>
              <a:defRPr sz="2000"/>
            </a:lvl1pPr>
            <a:lvl2pPr marL="176212" indent="0">
              <a:buNone/>
              <a:defRPr sz="1800"/>
            </a:lvl2pPr>
            <a:lvl3pPr marL="176212" indent="0">
              <a:buNone/>
              <a:defRPr sz="1800"/>
            </a:lvl3pPr>
            <a:lvl4pPr>
              <a:defRPr sz="1800"/>
            </a:lvl4pPr>
            <a:lvl5pPr>
              <a:defRPr sz="1800"/>
            </a:lvl5pPr>
          </a:lstStyle>
          <a:p>
            <a:pPr lvl="0"/>
            <a:r>
              <a:rPr lang="en-US"/>
              <a:t>Click to edit text</a:t>
            </a:r>
          </a:p>
        </p:txBody>
      </p:sp>
      <p:sp>
        <p:nvSpPr>
          <p:cNvPr id="34" name="Text Placeholder 3">
            <a:extLst>
              <a:ext uri="{FF2B5EF4-FFF2-40B4-BE49-F238E27FC236}">
                <a16:creationId xmlns:a16="http://schemas.microsoft.com/office/drawing/2014/main" id="{844C7D3F-6915-0E9F-8864-C7D336F652F1}"/>
              </a:ext>
            </a:extLst>
          </p:cNvPr>
          <p:cNvSpPr>
            <a:spLocks noGrp="1"/>
          </p:cNvSpPr>
          <p:nvPr>
            <p:ph type="body" sz="quarter" idx="42" hasCustomPrompt="1"/>
          </p:nvPr>
        </p:nvSpPr>
        <p:spPr>
          <a:xfrm>
            <a:off x="615592" y="2918878"/>
            <a:ext cx="2633472" cy="1344168"/>
          </a:xfrm>
          <a:prstGeom prst="roundRect">
            <a:avLst>
              <a:gd name="adj" fmla="val 2157"/>
            </a:avLst>
          </a:prstGeom>
          <a:solidFill>
            <a:schemeClr val="bg1"/>
          </a:solidFill>
        </p:spPr>
        <p:txBody>
          <a:bodyPr lIns="91440" tIns="91440" rIns="182880" bIns="91440">
            <a:normAutofit/>
          </a:bodyPr>
          <a:lstStyle>
            <a:lvl1pPr>
              <a:defRPr sz="2000"/>
            </a:lvl1pPr>
            <a:lvl2pPr marL="176212" indent="0">
              <a:buNone/>
              <a:defRPr sz="1800"/>
            </a:lvl2pPr>
            <a:lvl3pPr marL="176212" indent="0">
              <a:buNone/>
              <a:defRPr sz="1800"/>
            </a:lvl3pPr>
            <a:lvl4pPr>
              <a:defRPr sz="1800"/>
            </a:lvl4pPr>
            <a:lvl5pPr>
              <a:defRPr sz="1800"/>
            </a:lvl5pPr>
          </a:lstStyle>
          <a:p>
            <a:pPr lvl="0"/>
            <a:r>
              <a:rPr lang="en-US"/>
              <a:t>Click to edit text</a:t>
            </a:r>
          </a:p>
        </p:txBody>
      </p:sp>
      <p:sp>
        <p:nvSpPr>
          <p:cNvPr id="35" name="Text Placeholder 3">
            <a:extLst>
              <a:ext uri="{FF2B5EF4-FFF2-40B4-BE49-F238E27FC236}">
                <a16:creationId xmlns:a16="http://schemas.microsoft.com/office/drawing/2014/main" id="{2F87A75F-49BA-5986-BE46-7A3E14CD664A}"/>
              </a:ext>
            </a:extLst>
          </p:cNvPr>
          <p:cNvSpPr>
            <a:spLocks noGrp="1"/>
          </p:cNvSpPr>
          <p:nvPr>
            <p:ph type="body" sz="quarter" idx="43" hasCustomPrompt="1"/>
          </p:nvPr>
        </p:nvSpPr>
        <p:spPr>
          <a:xfrm>
            <a:off x="3394651" y="2918878"/>
            <a:ext cx="2633472" cy="1344168"/>
          </a:xfrm>
          <a:prstGeom prst="roundRect">
            <a:avLst>
              <a:gd name="adj" fmla="val 2157"/>
            </a:avLst>
          </a:prstGeom>
          <a:solidFill>
            <a:schemeClr val="bg1"/>
          </a:solidFill>
        </p:spPr>
        <p:txBody>
          <a:bodyPr lIns="91440" tIns="91440" rIns="182880" bIns="91440">
            <a:normAutofit/>
          </a:bodyPr>
          <a:lstStyle>
            <a:lvl1pPr>
              <a:defRPr sz="2000"/>
            </a:lvl1pPr>
            <a:lvl2pPr marL="176212" indent="0">
              <a:buNone/>
              <a:defRPr sz="1800"/>
            </a:lvl2pPr>
            <a:lvl3pPr marL="176212" indent="0">
              <a:buNone/>
              <a:defRPr sz="1800"/>
            </a:lvl3pPr>
            <a:lvl4pPr>
              <a:defRPr sz="1800"/>
            </a:lvl4pPr>
            <a:lvl5pPr>
              <a:defRPr sz="1800"/>
            </a:lvl5pPr>
          </a:lstStyle>
          <a:p>
            <a:pPr lvl="0"/>
            <a:r>
              <a:rPr lang="en-US"/>
              <a:t>Click to edit text</a:t>
            </a:r>
          </a:p>
        </p:txBody>
      </p:sp>
      <p:sp>
        <p:nvSpPr>
          <p:cNvPr id="36" name="Text Placeholder 3">
            <a:extLst>
              <a:ext uri="{FF2B5EF4-FFF2-40B4-BE49-F238E27FC236}">
                <a16:creationId xmlns:a16="http://schemas.microsoft.com/office/drawing/2014/main" id="{DAE118F8-B480-799E-D206-99DA5EE5BBE2}"/>
              </a:ext>
            </a:extLst>
          </p:cNvPr>
          <p:cNvSpPr>
            <a:spLocks noGrp="1"/>
          </p:cNvSpPr>
          <p:nvPr>
            <p:ph type="body" sz="quarter" idx="44" hasCustomPrompt="1"/>
          </p:nvPr>
        </p:nvSpPr>
        <p:spPr>
          <a:xfrm>
            <a:off x="6173710" y="2918878"/>
            <a:ext cx="2633472" cy="1344168"/>
          </a:xfrm>
          <a:prstGeom prst="roundRect">
            <a:avLst>
              <a:gd name="adj" fmla="val 2157"/>
            </a:avLst>
          </a:prstGeom>
          <a:solidFill>
            <a:schemeClr val="bg1"/>
          </a:solidFill>
        </p:spPr>
        <p:txBody>
          <a:bodyPr lIns="91440" tIns="91440" rIns="182880" bIns="91440">
            <a:normAutofit/>
          </a:bodyPr>
          <a:lstStyle>
            <a:lvl1pPr>
              <a:defRPr sz="2000"/>
            </a:lvl1pPr>
            <a:lvl2pPr marL="176212" indent="0">
              <a:buNone/>
              <a:defRPr sz="1800"/>
            </a:lvl2pPr>
            <a:lvl3pPr marL="176212" indent="0">
              <a:buNone/>
              <a:defRPr sz="1800"/>
            </a:lvl3pPr>
            <a:lvl4pPr>
              <a:defRPr sz="1800"/>
            </a:lvl4pPr>
            <a:lvl5pPr>
              <a:defRPr sz="1800"/>
            </a:lvl5pPr>
          </a:lstStyle>
          <a:p>
            <a:pPr lvl="0"/>
            <a:r>
              <a:rPr lang="en-US"/>
              <a:t>Click to edit text</a:t>
            </a:r>
          </a:p>
        </p:txBody>
      </p:sp>
      <p:sp>
        <p:nvSpPr>
          <p:cNvPr id="37" name="Text Placeholder 3">
            <a:extLst>
              <a:ext uri="{FF2B5EF4-FFF2-40B4-BE49-F238E27FC236}">
                <a16:creationId xmlns:a16="http://schemas.microsoft.com/office/drawing/2014/main" id="{A91BABE5-1F14-B3EF-E877-9600501F672C}"/>
              </a:ext>
            </a:extLst>
          </p:cNvPr>
          <p:cNvSpPr>
            <a:spLocks noGrp="1"/>
          </p:cNvSpPr>
          <p:nvPr>
            <p:ph type="body" sz="quarter" idx="45" hasCustomPrompt="1"/>
          </p:nvPr>
        </p:nvSpPr>
        <p:spPr>
          <a:xfrm>
            <a:off x="8952768" y="2918878"/>
            <a:ext cx="2633472" cy="1344168"/>
          </a:xfrm>
          <a:prstGeom prst="roundRect">
            <a:avLst>
              <a:gd name="adj" fmla="val 2157"/>
            </a:avLst>
          </a:prstGeom>
          <a:solidFill>
            <a:schemeClr val="bg1"/>
          </a:solidFill>
        </p:spPr>
        <p:txBody>
          <a:bodyPr lIns="91440" tIns="91440" rIns="182880" bIns="91440">
            <a:normAutofit/>
          </a:bodyPr>
          <a:lstStyle>
            <a:lvl1pPr>
              <a:defRPr sz="2000"/>
            </a:lvl1pPr>
            <a:lvl2pPr marL="176212" indent="0">
              <a:buNone/>
              <a:defRPr sz="1800"/>
            </a:lvl2pPr>
            <a:lvl3pPr marL="176212" indent="0">
              <a:buNone/>
              <a:defRPr sz="1800"/>
            </a:lvl3pPr>
            <a:lvl4pPr>
              <a:defRPr sz="1800"/>
            </a:lvl4pPr>
            <a:lvl5pPr>
              <a:defRPr sz="1800"/>
            </a:lvl5pPr>
          </a:lstStyle>
          <a:p>
            <a:pPr lvl="0"/>
            <a:r>
              <a:rPr lang="en-US"/>
              <a:t>Click to edit text</a:t>
            </a:r>
          </a:p>
        </p:txBody>
      </p:sp>
      <p:sp>
        <p:nvSpPr>
          <p:cNvPr id="38" name="Text Placeholder 3">
            <a:extLst>
              <a:ext uri="{FF2B5EF4-FFF2-40B4-BE49-F238E27FC236}">
                <a16:creationId xmlns:a16="http://schemas.microsoft.com/office/drawing/2014/main" id="{0DD946F9-DCDB-244B-D472-D2B0AF8674FA}"/>
              </a:ext>
            </a:extLst>
          </p:cNvPr>
          <p:cNvSpPr>
            <a:spLocks noGrp="1"/>
          </p:cNvSpPr>
          <p:nvPr>
            <p:ph type="body" sz="quarter" idx="46" hasCustomPrompt="1"/>
          </p:nvPr>
        </p:nvSpPr>
        <p:spPr>
          <a:xfrm>
            <a:off x="615593" y="4448273"/>
            <a:ext cx="2633472" cy="1344168"/>
          </a:xfrm>
          <a:prstGeom prst="roundRect">
            <a:avLst>
              <a:gd name="adj" fmla="val 2157"/>
            </a:avLst>
          </a:prstGeom>
          <a:solidFill>
            <a:schemeClr val="bg1"/>
          </a:solidFill>
        </p:spPr>
        <p:txBody>
          <a:bodyPr lIns="91440" tIns="91440" rIns="182880" bIns="91440">
            <a:normAutofit/>
          </a:bodyPr>
          <a:lstStyle>
            <a:lvl1pPr>
              <a:defRPr sz="2000"/>
            </a:lvl1pPr>
            <a:lvl2pPr marL="176212" indent="0">
              <a:buNone/>
              <a:defRPr sz="1800"/>
            </a:lvl2pPr>
            <a:lvl3pPr marL="176212" indent="0">
              <a:buNone/>
              <a:defRPr sz="1800"/>
            </a:lvl3pPr>
            <a:lvl4pPr>
              <a:defRPr sz="1800"/>
            </a:lvl4pPr>
            <a:lvl5pPr>
              <a:defRPr sz="1800"/>
            </a:lvl5pPr>
          </a:lstStyle>
          <a:p>
            <a:pPr lvl="0"/>
            <a:r>
              <a:rPr lang="en-US"/>
              <a:t>Click to edit text</a:t>
            </a:r>
          </a:p>
        </p:txBody>
      </p:sp>
      <p:sp>
        <p:nvSpPr>
          <p:cNvPr id="39" name="Text Placeholder 3">
            <a:extLst>
              <a:ext uri="{FF2B5EF4-FFF2-40B4-BE49-F238E27FC236}">
                <a16:creationId xmlns:a16="http://schemas.microsoft.com/office/drawing/2014/main" id="{92FA374F-E3CC-71D7-5507-F36AEC6E5E7C}"/>
              </a:ext>
            </a:extLst>
          </p:cNvPr>
          <p:cNvSpPr>
            <a:spLocks noGrp="1"/>
          </p:cNvSpPr>
          <p:nvPr>
            <p:ph type="body" sz="quarter" idx="47" hasCustomPrompt="1"/>
          </p:nvPr>
        </p:nvSpPr>
        <p:spPr>
          <a:xfrm>
            <a:off x="3394652" y="4448273"/>
            <a:ext cx="2633472" cy="1344168"/>
          </a:xfrm>
          <a:prstGeom prst="roundRect">
            <a:avLst>
              <a:gd name="adj" fmla="val 2157"/>
            </a:avLst>
          </a:prstGeom>
          <a:solidFill>
            <a:schemeClr val="bg1"/>
          </a:solidFill>
        </p:spPr>
        <p:txBody>
          <a:bodyPr lIns="91440" tIns="91440" rIns="182880" bIns="91440">
            <a:normAutofit/>
          </a:bodyPr>
          <a:lstStyle>
            <a:lvl1pPr>
              <a:defRPr sz="2000"/>
            </a:lvl1pPr>
            <a:lvl2pPr marL="176212" indent="0">
              <a:buNone/>
              <a:defRPr sz="1800"/>
            </a:lvl2pPr>
            <a:lvl3pPr marL="176212" indent="0">
              <a:buNone/>
              <a:defRPr sz="1800"/>
            </a:lvl3pPr>
            <a:lvl4pPr>
              <a:defRPr sz="1800"/>
            </a:lvl4pPr>
            <a:lvl5pPr>
              <a:defRPr sz="1800"/>
            </a:lvl5pPr>
          </a:lstStyle>
          <a:p>
            <a:pPr lvl="0"/>
            <a:r>
              <a:rPr lang="en-US"/>
              <a:t>Click to edit text</a:t>
            </a:r>
          </a:p>
        </p:txBody>
      </p:sp>
      <p:sp>
        <p:nvSpPr>
          <p:cNvPr id="40" name="Text Placeholder 3">
            <a:extLst>
              <a:ext uri="{FF2B5EF4-FFF2-40B4-BE49-F238E27FC236}">
                <a16:creationId xmlns:a16="http://schemas.microsoft.com/office/drawing/2014/main" id="{242F451B-2968-FC99-205D-EE2135CDDAA6}"/>
              </a:ext>
            </a:extLst>
          </p:cNvPr>
          <p:cNvSpPr>
            <a:spLocks noGrp="1"/>
          </p:cNvSpPr>
          <p:nvPr>
            <p:ph type="body" sz="quarter" idx="48" hasCustomPrompt="1"/>
          </p:nvPr>
        </p:nvSpPr>
        <p:spPr>
          <a:xfrm>
            <a:off x="6173711" y="4448273"/>
            <a:ext cx="2633472" cy="1344168"/>
          </a:xfrm>
          <a:prstGeom prst="roundRect">
            <a:avLst>
              <a:gd name="adj" fmla="val 2157"/>
            </a:avLst>
          </a:prstGeom>
          <a:solidFill>
            <a:schemeClr val="bg1"/>
          </a:solidFill>
        </p:spPr>
        <p:txBody>
          <a:bodyPr lIns="91440" tIns="91440" rIns="182880" bIns="91440">
            <a:normAutofit/>
          </a:bodyPr>
          <a:lstStyle>
            <a:lvl1pPr>
              <a:defRPr sz="2000"/>
            </a:lvl1pPr>
            <a:lvl2pPr marL="176212" indent="0">
              <a:buNone/>
              <a:defRPr sz="1800"/>
            </a:lvl2pPr>
            <a:lvl3pPr marL="176212" indent="0">
              <a:buNone/>
              <a:defRPr sz="1800"/>
            </a:lvl3pPr>
            <a:lvl4pPr>
              <a:defRPr sz="1800"/>
            </a:lvl4pPr>
            <a:lvl5pPr>
              <a:defRPr sz="1800"/>
            </a:lvl5pPr>
          </a:lstStyle>
          <a:p>
            <a:pPr lvl="0"/>
            <a:r>
              <a:rPr lang="en-US"/>
              <a:t>Click to edit text</a:t>
            </a:r>
          </a:p>
        </p:txBody>
      </p:sp>
      <p:sp>
        <p:nvSpPr>
          <p:cNvPr id="41" name="Text Placeholder 3">
            <a:extLst>
              <a:ext uri="{FF2B5EF4-FFF2-40B4-BE49-F238E27FC236}">
                <a16:creationId xmlns:a16="http://schemas.microsoft.com/office/drawing/2014/main" id="{6271FC99-92D3-9F58-EEC0-6E95A57A16A7}"/>
              </a:ext>
            </a:extLst>
          </p:cNvPr>
          <p:cNvSpPr>
            <a:spLocks noGrp="1"/>
          </p:cNvSpPr>
          <p:nvPr>
            <p:ph type="body" sz="quarter" idx="49" hasCustomPrompt="1"/>
          </p:nvPr>
        </p:nvSpPr>
        <p:spPr>
          <a:xfrm>
            <a:off x="8952769" y="4448273"/>
            <a:ext cx="2633472" cy="1344168"/>
          </a:xfrm>
          <a:prstGeom prst="roundRect">
            <a:avLst>
              <a:gd name="adj" fmla="val 2157"/>
            </a:avLst>
          </a:prstGeom>
          <a:solidFill>
            <a:schemeClr val="bg1"/>
          </a:solidFill>
        </p:spPr>
        <p:txBody>
          <a:bodyPr lIns="91440" tIns="91440" rIns="182880" bIns="91440">
            <a:normAutofit/>
          </a:bodyPr>
          <a:lstStyle>
            <a:lvl1pPr>
              <a:defRPr sz="2000"/>
            </a:lvl1pPr>
            <a:lvl2pPr marL="176212" indent="0">
              <a:buNone/>
              <a:defRPr sz="1800"/>
            </a:lvl2pPr>
            <a:lvl3pPr marL="176212" indent="0">
              <a:buNone/>
              <a:defRPr sz="1800"/>
            </a:lvl3pPr>
            <a:lvl4pPr>
              <a:defRPr sz="1800"/>
            </a:lvl4pPr>
            <a:lvl5pPr>
              <a:defRPr sz="1800"/>
            </a:lvl5pPr>
          </a:lstStyle>
          <a:p>
            <a:pPr lvl="0"/>
            <a:r>
              <a:rPr lang="en-US"/>
              <a:t>Click to edit text</a:t>
            </a:r>
          </a:p>
        </p:txBody>
      </p:sp>
      <p:sp>
        <p:nvSpPr>
          <p:cNvPr id="17" name="Title 2">
            <a:extLst>
              <a:ext uri="{FF2B5EF4-FFF2-40B4-BE49-F238E27FC236}">
                <a16:creationId xmlns:a16="http://schemas.microsoft.com/office/drawing/2014/main" id="{978CAB5E-25A8-B6A9-4145-738CAAFCEE9A}"/>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Tree>
    <p:extLst>
      <p:ext uri="{BB962C8B-B14F-4D97-AF65-F5344CB8AC3E}">
        <p14:creationId xmlns:p14="http://schemas.microsoft.com/office/powerpoint/2010/main" val="4016143768"/>
      </p:ext>
    </p:extLst>
  </p:cSld>
  <p:clrMapOvr>
    <a:masterClrMapping/>
  </p:clrMapOvr>
  <p:extLst>
    <p:ext uri="{DCECCB84-F9BA-43D5-87BE-67443E8EF086}">
      <p15:sldGuideLst xmlns:p15="http://schemas.microsoft.com/office/powerpoint/2012/main">
        <p15:guide id="3" orient="horz" pos="2160">
          <p15:clr>
            <a:srgbClr val="FBAE40"/>
          </p15:clr>
        </p15:guide>
        <p15:guide id="4" pos="5568">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ransition - A">
    <p:bg>
      <p:bgRef idx="1001">
        <a:schemeClr val="bg2"/>
      </p:bgRef>
    </p:bg>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FACE5C64-3516-7BDC-BE2E-176F027BC95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Text Placeholder 2">
            <a:extLst>
              <a:ext uri="{FF2B5EF4-FFF2-40B4-BE49-F238E27FC236}">
                <a16:creationId xmlns:a16="http://schemas.microsoft.com/office/drawing/2014/main" id="{03A92AEB-AB39-A4CB-68A1-157C2B730784}"/>
              </a:ext>
            </a:extLst>
          </p:cNvPr>
          <p:cNvSpPr>
            <a:spLocks noGrp="1"/>
          </p:cNvSpPr>
          <p:nvPr>
            <p:ph type="body" sz="quarter" idx="10" hasCustomPrompt="1"/>
          </p:nvPr>
        </p:nvSpPr>
        <p:spPr>
          <a:xfrm>
            <a:off x="1426367" y="2193671"/>
            <a:ext cx="9339266" cy="2463800"/>
          </a:xfrm>
        </p:spPr>
        <p:txBody>
          <a:bodyPr anchor="ctr" anchorCtr="0"/>
          <a:lstStyle>
            <a:lvl1pPr algn="ctr">
              <a:defRPr sz="5000"/>
            </a:lvl1pPr>
            <a:lvl2pPr marL="176212" indent="0">
              <a:buFont typeface="Arial" panose="020B0604020202020204" pitchFamily="34" charset="0"/>
              <a:buNone/>
              <a:defRPr/>
            </a:lvl2pPr>
            <a:lvl3pPr marL="519112" indent="-342900">
              <a:buFont typeface="Arial" panose="020B0604020202020204" pitchFamily="34" charset="0"/>
              <a:buChar char="•"/>
              <a:defRPr/>
            </a:lvl3pPr>
            <a:lvl4pPr marL="519112" indent="-342900">
              <a:buFont typeface="Arial" panose="020B0604020202020204" pitchFamily="34" charset="0"/>
              <a:buChar char="•"/>
              <a:defRPr/>
            </a:lvl4pPr>
            <a:lvl5pPr marL="519112" indent="-342900">
              <a:buFont typeface="Arial" panose="020B0604020202020204" pitchFamily="34" charset="0"/>
              <a:buChar char="•"/>
              <a:defRPr/>
            </a:lvl5pPr>
          </a:lstStyle>
          <a:p>
            <a:pPr lvl="0"/>
            <a:r>
              <a:rPr lang="en-US"/>
              <a:t>Breaker Slide</a:t>
            </a:r>
          </a:p>
        </p:txBody>
      </p:sp>
      <p:sp>
        <p:nvSpPr>
          <p:cNvPr id="4" name="TextBox 3">
            <a:extLst>
              <a:ext uri="{FF2B5EF4-FFF2-40B4-BE49-F238E27FC236}">
                <a16:creationId xmlns:a16="http://schemas.microsoft.com/office/drawing/2014/main" id="{7824FEC9-EBA1-464A-97EF-CD22E474F91E}"/>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tx1"/>
                </a:solidFill>
                <a:cs typeface="Arial" panose="020B0604020202020204" pitchFamily="34" charset="0"/>
              </a:rPr>
              <a:t>Copyright © </a:t>
            </a:r>
            <a:fld id="{38EE0064-B099-0C4E-88EE-2AD5687BA263}" type="datetimeyyyy">
              <a:rPr lang="en-US" sz="800" smtClean="0">
                <a:solidFill>
                  <a:schemeClr val="tx1"/>
                </a:solidFill>
                <a:cs typeface="Arial" panose="020B0604020202020204" pitchFamily="34" charset="0"/>
              </a:rPr>
              <a:t>2024</a:t>
            </a:fld>
            <a:r>
              <a:rPr lang="en-US" sz="800">
                <a:solidFill>
                  <a:schemeClr val="tx1"/>
                </a:solidFill>
                <a:cs typeface="Arial" panose="020B0604020202020204" pitchFamily="34" charset="0"/>
              </a:rPr>
              <a:t> Ivanti. All rights reserved.</a:t>
            </a:r>
          </a:p>
        </p:txBody>
      </p:sp>
    </p:spTree>
    <p:extLst>
      <p:ext uri="{BB962C8B-B14F-4D97-AF65-F5344CB8AC3E}">
        <p14:creationId xmlns:p14="http://schemas.microsoft.com/office/powerpoint/2010/main" val="2951427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ransition - C">
    <p:bg>
      <p:bgRef idx="1001">
        <a:schemeClr val="bg2"/>
      </p:bgRef>
    </p:bg>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572BD6B9-9D7B-8264-538B-B457F2866E3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Text Placeholder 2">
            <a:extLst>
              <a:ext uri="{FF2B5EF4-FFF2-40B4-BE49-F238E27FC236}">
                <a16:creationId xmlns:a16="http://schemas.microsoft.com/office/drawing/2014/main" id="{78E9B340-F152-4808-39B8-CA45CA250ECD}"/>
              </a:ext>
            </a:extLst>
          </p:cNvPr>
          <p:cNvSpPr>
            <a:spLocks noGrp="1"/>
          </p:cNvSpPr>
          <p:nvPr>
            <p:ph type="body" sz="quarter" idx="10" hasCustomPrompt="1"/>
          </p:nvPr>
        </p:nvSpPr>
        <p:spPr>
          <a:xfrm>
            <a:off x="1426367" y="2193671"/>
            <a:ext cx="9339266" cy="2463800"/>
          </a:xfrm>
        </p:spPr>
        <p:txBody>
          <a:bodyPr anchor="ctr" anchorCtr="0"/>
          <a:lstStyle>
            <a:lvl1pPr algn="ctr">
              <a:defRPr sz="5000"/>
            </a:lvl1pPr>
            <a:lvl2pPr marL="176212" indent="0">
              <a:buFont typeface="Arial" panose="020B0604020202020204" pitchFamily="34" charset="0"/>
              <a:buNone/>
              <a:defRPr/>
            </a:lvl2pPr>
            <a:lvl3pPr marL="519112" indent="-342900">
              <a:buFont typeface="Arial" panose="020B0604020202020204" pitchFamily="34" charset="0"/>
              <a:buChar char="•"/>
              <a:defRPr/>
            </a:lvl3pPr>
            <a:lvl4pPr marL="519112" indent="-342900">
              <a:buFont typeface="Arial" panose="020B0604020202020204" pitchFamily="34" charset="0"/>
              <a:buChar char="•"/>
              <a:defRPr/>
            </a:lvl4pPr>
            <a:lvl5pPr marL="519112" indent="-342900">
              <a:buFont typeface="Arial" panose="020B0604020202020204" pitchFamily="34" charset="0"/>
              <a:buChar char="•"/>
              <a:defRPr/>
            </a:lvl5pPr>
          </a:lstStyle>
          <a:p>
            <a:pPr lvl="0"/>
            <a:r>
              <a:rPr lang="en-US"/>
              <a:t>Breaker Slide</a:t>
            </a:r>
          </a:p>
        </p:txBody>
      </p:sp>
      <p:sp>
        <p:nvSpPr>
          <p:cNvPr id="4" name="TextBox 3">
            <a:extLst>
              <a:ext uri="{FF2B5EF4-FFF2-40B4-BE49-F238E27FC236}">
                <a16:creationId xmlns:a16="http://schemas.microsoft.com/office/drawing/2014/main" id="{EF23174E-2627-BC4E-BE50-F29135B83F23}"/>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tx1"/>
                </a:solidFill>
                <a:cs typeface="Arial" panose="020B0604020202020204" pitchFamily="34" charset="0"/>
              </a:rPr>
              <a:t>Copyright © </a:t>
            </a:r>
            <a:fld id="{38EE0064-B099-0C4E-88EE-2AD5687BA263}" type="datetimeyyyy">
              <a:rPr lang="en-US" sz="800" smtClean="0">
                <a:solidFill>
                  <a:schemeClr val="tx1"/>
                </a:solidFill>
                <a:cs typeface="Arial" panose="020B0604020202020204" pitchFamily="34" charset="0"/>
              </a:rPr>
              <a:t>2024</a:t>
            </a:fld>
            <a:r>
              <a:rPr lang="en-US" sz="800">
                <a:solidFill>
                  <a:schemeClr val="tx1"/>
                </a:solidFill>
                <a:cs typeface="Arial" panose="020B0604020202020204" pitchFamily="34" charset="0"/>
              </a:rPr>
              <a:t> Ivanti. All rights reserved.</a:t>
            </a:r>
          </a:p>
        </p:txBody>
      </p:sp>
    </p:spTree>
    <p:extLst>
      <p:ext uri="{BB962C8B-B14F-4D97-AF65-F5344CB8AC3E}">
        <p14:creationId xmlns:p14="http://schemas.microsoft.com/office/powerpoint/2010/main" val="258898061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ransition - B">
    <p:bg>
      <p:bgRef idx="1001">
        <a:schemeClr val="bg2"/>
      </p:bgRef>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B0AC141C-DA4E-DEFE-AA72-9A2540AA4CE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Text Placeholder 2">
            <a:extLst>
              <a:ext uri="{FF2B5EF4-FFF2-40B4-BE49-F238E27FC236}">
                <a16:creationId xmlns:a16="http://schemas.microsoft.com/office/drawing/2014/main" id="{AF982913-04EF-87DD-5F0B-AFD5FDD9FB24}"/>
              </a:ext>
            </a:extLst>
          </p:cNvPr>
          <p:cNvSpPr>
            <a:spLocks noGrp="1"/>
          </p:cNvSpPr>
          <p:nvPr>
            <p:ph type="body" sz="quarter" idx="10" hasCustomPrompt="1"/>
          </p:nvPr>
        </p:nvSpPr>
        <p:spPr>
          <a:xfrm>
            <a:off x="1426367" y="2193671"/>
            <a:ext cx="9339266" cy="2463800"/>
          </a:xfrm>
        </p:spPr>
        <p:txBody>
          <a:bodyPr anchor="ctr" anchorCtr="0"/>
          <a:lstStyle>
            <a:lvl1pPr algn="ctr">
              <a:defRPr sz="5000"/>
            </a:lvl1pPr>
            <a:lvl2pPr marL="176212" indent="0">
              <a:buFont typeface="Arial" panose="020B0604020202020204" pitchFamily="34" charset="0"/>
              <a:buNone/>
              <a:defRPr/>
            </a:lvl2pPr>
            <a:lvl3pPr marL="519112" indent="-342900">
              <a:buFont typeface="Arial" panose="020B0604020202020204" pitchFamily="34" charset="0"/>
              <a:buChar char="•"/>
              <a:defRPr/>
            </a:lvl3pPr>
            <a:lvl4pPr marL="519112" indent="-342900">
              <a:buFont typeface="Arial" panose="020B0604020202020204" pitchFamily="34" charset="0"/>
              <a:buChar char="•"/>
              <a:defRPr/>
            </a:lvl4pPr>
            <a:lvl5pPr marL="519112" indent="-342900">
              <a:buFont typeface="Arial" panose="020B0604020202020204" pitchFamily="34" charset="0"/>
              <a:buChar char="•"/>
              <a:defRPr/>
            </a:lvl5pPr>
          </a:lstStyle>
          <a:p>
            <a:pPr lvl="0"/>
            <a:r>
              <a:rPr lang="en-US"/>
              <a:t>Breaker Slide</a:t>
            </a:r>
          </a:p>
        </p:txBody>
      </p:sp>
      <p:sp>
        <p:nvSpPr>
          <p:cNvPr id="6" name="TextBox 5">
            <a:extLst>
              <a:ext uri="{FF2B5EF4-FFF2-40B4-BE49-F238E27FC236}">
                <a16:creationId xmlns:a16="http://schemas.microsoft.com/office/drawing/2014/main" id="{20DF76F4-26E9-3B4F-B5CF-DD6E0FFA570E}"/>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tx1"/>
                </a:solidFill>
                <a:cs typeface="Arial" panose="020B0604020202020204" pitchFamily="34" charset="0"/>
              </a:rPr>
              <a:t>Copyright © </a:t>
            </a:r>
            <a:fld id="{38EE0064-B099-0C4E-88EE-2AD5687BA263}" type="datetimeyyyy">
              <a:rPr lang="en-US" sz="800" smtClean="0">
                <a:solidFill>
                  <a:schemeClr val="tx1"/>
                </a:solidFill>
                <a:cs typeface="Arial" panose="020B0604020202020204" pitchFamily="34" charset="0"/>
              </a:rPr>
              <a:t>2024</a:t>
            </a:fld>
            <a:r>
              <a:rPr lang="en-US" sz="800">
                <a:solidFill>
                  <a:schemeClr val="tx1"/>
                </a:solidFill>
                <a:cs typeface="Arial" panose="020B0604020202020204" pitchFamily="34" charset="0"/>
              </a:rPr>
              <a:t> Ivanti. All rights reserved.</a:t>
            </a:r>
          </a:p>
        </p:txBody>
      </p:sp>
    </p:spTree>
    <p:extLst>
      <p:ext uri="{BB962C8B-B14F-4D97-AF65-F5344CB8AC3E}">
        <p14:creationId xmlns:p14="http://schemas.microsoft.com/office/powerpoint/2010/main" val="287716794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ransition - 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6C72C1F0-7DA0-95D7-49E8-405EEF27DFE4}"/>
              </a:ext>
            </a:extLst>
          </p:cNvPr>
          <p:cNvSpPr>
            <a:spLocks noGrp="1"/>
          </p:cNvSpPr>
          <p:nvPr>
            <p:ph type="body" sz="quarter" idx="10" hasCustomPrompt="1"/>
          </p:nvPr>
        </p:nvSpPr>
        <p:spPr>
          <a:xfrm>
            <a:off x="1031198" y="928827"/>
            <a:ext cx="3276135" cy="1547812"/>
          </a:xfrm>
        </p:spPr>
        <p:txBody>
          <a:bodyPr anchor="b" anchorCtr="0">
            <a:noAutofit/>
          </a:bodyPr>
          <a:lstStyle>
            <a:lvl1pPr>
              <a:lnSpc>
                <a:spcPct val="100000"/>
              </a:lnSpc>
              <a:defRPr lang="en-US" sz="5000" smtClean="0">
                <a:solidFill>
                  <a:schemeClr val="bg1"/>
                </a:solidFill>
              </a:defRPr>
            </a:lvl1pPr>
            <a:lvl2pPr>
              <a:defRPr lang="en-US" smtClean="0">
                <a:solidFill>
                  <a:schemeClr val="bg1"/>
                </a:solidFill>
              </a:defRPr>
            </a:lvl2pPr>
            <a:lvl3pPr>
              <a:defRPr lang="en-US" smtClean="0">
                <a:solidFill>
                  <a:schemeClr val="bg1"/>
                </a:solidFill>
              </a:defRPr>
            </a:lvl3pPr>
            <a:lvl4pPr>
              <a:defRPr lang="en-US" smtClean="0">
                <a:solidFill>
                  <a:schemeClr val="bg1"/>
                </a:solidFill>
              </a:defRPr>
            </a:lvl4pPr>
            <a:lvl5pPr>
              <a:defRPr lang="en-US">
                <a:solidFill>
                  <a:schemeClr val="bg1"/>
                </a:solidFill>
              </a:defRPr>
            </a:lvl5pPr>
          </a:lstStyle>
          <a:p>
            <a:pPr lvl="0">
              <a:lnSpc>
                <a:spcPct val="90000"/>
              </a:lnSpc>
              <a:buFont typeface="Arial" panose="020B0604020202020204" pitchFamily="34" charset="0"/>
            </a:pPr>
            <a:r>
              <a:rPr lang="en-US"/>
              <a:t>EXM</a:t>
            </a:r>
          </a:p>
          <a:p>
            <a:pPr lvl="0">
              <a:lnSpc>
                <a:spcPct val="90000"/>
              </a:lnSpc>
              <a:buFont typeface="Arial" panose="020B0604020202020204" pitchFamily="34" charset="0"/>
            </a:pPr>
            <a:r>
              <a:rPr lang="en-US"/>
              <a:t>strategy</a:t>
            </a:r>
          </a:p>
        </p:txBody>
      </p:sp>
      <p:pic>
        <p:nvPicPr>
          <p:cNvPr id="6" name="Graphic 5">
            <a:extLst>
              <a:ext uri="{FF2B5EF4-FFF2-40B4-BE49-F238E27FC236}">
                <a16:creationId xmlns:a16="http://schemas.microsoft.com/office/drawing/2014/main" id="{CAE9880E-ADD0-40EA-2729-207BE846EEA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8459" y="5502668"/>
            <a:ext cx="2070858" cy="318896"/>
          </a:xfrm>
          <a:prstGeom prst="rect">
            <a:avLst/>
          </a:prstGeom>
        </p:spPr>
      </p:pic>
      <p:grpSp>
        <p:nvGrpSpPr>
          <p:cNvPr id="7" name="Group 6">
            <a:extLst>
              <a:ext uri="{FF2B5EF4-FFF2-40B4-BE49-F238E27FC236}">
                <a16:creationId xmlns:a16="http://schemas.microsoft.com/office/drawing/2014/main" id="{F56F506F-D988-0EA6-3E73-CEF2BBD1C4A8}"/>
              </a:ext>
            </a:extLst>
          </p:cNvPr>
          <p:cNvGrpSpPr/>
          <p:nvPr userDrawn="1"/>
        </p:nvGrpSpPr>
        <p:grpSpPr>
          <a:xfrm>
            <a:off x="1040888" y="4817470"/>
            <a:ext cx="3034632" cy="173486"/>
            <a:chOff x="1040888" y="4817470"/>
            <a:chExt cx="3034632" cy="173486"/>
          </a:xfrm>
        </p:grpSpPr>
        <p:grpSp>
          <p:nvGrpSpPr>
            <p:cNvPr id="8" name="Group 7">
              <a:extLst>
                <a:ext uri="{FF2B5EF4-FFF2-40B4-BE49-F238E27FC236}">
                  <a16:creationId xmlns:a16="http://schemas.microsoft.com/office/drawing/2014/main" id="{B65C42D9-D4DF-40D9-6F5A-1F10F96A102C}"/>
                </a:ext>
              </a:extLst>
            </p:cNvPr>
            <p:cNvGrpSpPr/>
            <p:nvPr/>
          </p:nvGrpSpPr>
          <p:grpSpPr>
            <a:xfrm>
              <a:off x="1040888" y="4817470"/>
              <a:ext cx="3034632" cy="173485"/>
              <a:chOff x="4189863" y="3848858"/>
              <a:chExt cx="4887305" cy="279400"/>
            </a:xfrm>
          </p:grpSpPr>
          <p:pic>
            <p:nvPicPr>
              <p:cNvPr id="11" name="Graphic 10">
                <a:extLst>
                  <a:ext uri="{FF2B5EF4-FFF2-40B4-BE49-F238E27FC236}">
                    <a16:creationId xmlns:a16="http://schemas.microsoft.com/office/drawing/2014/main" id="{F1769310-DE03-EF64-D71A-EA77B32393D2}"/>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189863" y="3848858"/>
                <a:ext cx="1193800" cy="279400"/>
              </a:xfrm>
              <a:prstGeom prst="rect">
                <a:avLst/>
              </a:prstGeom>
            </p:spPr>
          </p:pic>
          <p:pic>
            <p:nvPicPr>
              <p:cNvPr id="12" name="Graphic 11">
                <a:extLst>
                  <a:ext uri="{FF2B5EF4-FFF2-40B4-BE49-F238E27FC236}">
                    <a16:creationId xmlns:a16="http://schemas.microsoft.com/office/drawing/2014/main" id="{5DF736E2-B83A-96B5-5B57-A17FBDD170C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896068" y="3848858"/>
                <a:ext cx="1181100" cy="279400"/>
              </a:xfrm>
              <a:prstGeom prst="rect">
                <a:avLst/>
              </a:prstGeom>
            </p:spPr>
          </p:pic>
        </p:grpSp>
        <p:pic>
          <p:nvPicPr>
            <p:cNvPr id="9" name="Graphic 8">
              <a:extLst>
                <a:ext uri="{FF2B5EF4-FFF2-40B4-BE49-F238E27FC236}">
                  <a16:creationId xmlns:a16="http://schemas.microsoft.com/office/drawing/2014/main" id="{AC1796F5-DB2B-4065-1A89-21A1B142BE58}"/>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818676" y="4817471"/>
              <a:ext cx="725485" cy="173485"/>
            </a:xfrm>
            <a:prstGeom prst="rect">
              <a:avLst/>
            </a:prstGeom>
          </p:spPr>
        </p:pic>
        <p:pic>
          <p:nvPicPr>
            <p:cNvPr id="10" name="Graphic 9">
              <a:extLst>
                <a:ext uri="{FF2B5EF4-FFF2-40B4-BE49-F238E27FC236}">
                  <a16:creationId xmlns:a16="http://schemas.microsoft.com/office/drawing/2014/main" id="{92A410A4-7C7A-B679-42EA-4DF10A225A90}"/>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2580506" y="4817471"/>
              <a:ext cx="725485" cy="173485"/>
            </a:xfrm>
            <a:prstGeom prst="rect">
              <a:avLst/>
            </a:prstGeom>
          </p:spPr>
        </p:pic>
      </p:grpSp>
      <p:sp>
        <p:nvSpPr>
          <p:cNvPr id="15" name="Text Placeholder 13">
            <a:extLst>
              <a:ext uri="{FF2B5EF4-FFF2-40B4-BE49-F238E27FC236}">
                <a16:creationId xmlns:a16="http://schemas.microsoft.com/office/drawing/2014/main" id="{7101D433-BA28-C656-0225-C5FE1332C058}"/>
              </a:ext>
            </a:extLst>
          </p:cNvPr>
          <p:cNvSpPr>
            <a:spLocks noGrp="1"/>
          </p:cNvSpPr>
          <p:nvPr>
            <p:ph type="body" sz="quarter" idx="11" hasCustomPrompt="1"/>
          </p:nvPr>
        </p:nvSpPr>
        <p:spPr>
          <a:xfrm>
            <a:off x="1040888" y="2631560"/>
            <a:ext cx="3276135" cy="1547812"/>
          </a:xfrm>
        </p:spPr>
        <p:txBody>
          <a:bodyPr anchor="t" anchorCtr="0">
            <a:normAutofit/>
          </a:bodyPr>
          <a:lstStyle>
            <a:lvl1pPr>
              <a:lnSpc>
                <a:spcPct val="100000"/>
              </a:lnSpc>
              <a:spcBef>
                <a:spcPts val="0"/>
              </a:spcBef>
              <a:defRPr lang="en-US" sz="2400" smtClean="0">
                <a:solidFill>
                  <a:schemeClr val="bg1"/>
                </a:solidFill>
              </a:defRPr>
            </a:lvl1pPr>
            <a:lvl2pPr>
              <a:defRPr lang="en-US" smtClean="0">
                <a:solidFill>
                  <a:schemeClr val="bg1"/>
                </a:solidFill>
              </a:defRPr>
            </a:lvl2pPr>
            <a:lvl3pPr>
              <a:defRPr lang="en-US" smtClean="0">
                <a:solidFill>
                  <a:schemeClr val="bg1"/>
                </a:solidFill>
              </a:defRPr>
            </a:lvl3pPr>
            <a:lvl4pPr>
              <a:defRPr lang="en-US" smtClean="0">
                <a:solidFill>
                  <a:schemeClr val="bg1"/>
                </a:solidFill>
              </a:defRPr>
            </a:lvl4pPr>
            <a:lvl5pPr>
              <a:defRPr lang="en-US">
                <a:solidFill>
                  <a:schemeClr val="bg1"/>
                </a:solidFill>
              </a:defRPr>
            </a:lvl5pPr>
          </a:lstStyle>
          <a:p>
            <a:pPr>
              <a:lnSpc>
                <a:spcPct val="100000"/>
              </a:lnSpc>
              <a:spcBef>
                <a:spcPts val="0"/>
              </a:spcBef>
            </a:pPr>
            <a:r>
              <a:rPr lang="en-US" b="0">
                <a:solidFill>
                  <a:schemeClr val="bg1"/>
                </a:solidFill>
              </a:rPr>
              <a:t>Evolution from ITSM </a:t>
            </a:r>
            <a:br>
              <a:rPr lang="en-US" b="0">
                <a:solidFill>
                  <a:schemeClr val="bg1"/>
                </a:solidFill>
              </a:rPr>
            </a:br>
            <a:r>
              <a:rPr lang="en-US" b="0">
                <a:solidFill>
                  <a:schemeClr val="bg1"/>
                </a:solidFill>
              </a:rPr>
              <a:t>to EXM</a:t>
            </a:r>
          </a:p>
        </p:txBody>
      </p:sp>
    </p:spTree>
    <p:extLst>
      <p:ext uri="{BB962C8B-B14F-4D97-AF65-F5344CB8AC3E}">
        <p14:creationId xmlns:p14="http://schemas.microsoft.com/office/powerpoint/2010/main" val="4202888285"/>
      </p:ext>
    </p:extLst>
  </p:cSld>
  <p:clrMapOvr>
    <a:masterClrMapping/>
  </p:clrMapOvr>
  <p:extLst>
    <p:ext uri="{DCECCB84-F9BA-43D5-87BE-67443E8EF086}">
      <p15:sldGuideLst xmlns:p15="http://schemas.microsoft.com/office/powerpoint/2012/main">
        <p15:guide id="1" pos="384">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ransition - E">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89A50F3F-4EDD-017E-0A30-681E12ED322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31198" y="5502668"/>
            <a:ext cx="2070858" cy="318896"/>
          </a:xfrm>
          <a:prstGeom prst="rect">
            <a:avLst/>
          </a:prstGeom>
        </p:spPr>
      </p:pic>
      <p:grpSp>
        <p:nvGrpSpPr>
          <p:cNvPr id="5" name="Group 4">
            <a:extLst>
              <a:ext uri="{FF2B5EF4-FFF2-40B4-BE49-F238E27FC236}">
                <a16:creationId xmlns:a16="http://schemas.microsoft.com/office/drawing/2014/main" id="{42B7C3CA-3CBC-087E-83F4-859E6C9A69F4}"/>
              </a:ext>
            </a:extLst>
          </p:cNvPr>
          <p:cNvGrpSpPr/>
          <p:nvPr userDrawn="1"/>
        </p:nvGrpSpPr>
        <p:grpSpPr>
          <a:xfrm>
            <a:off x="1031198" y="4817470"/>
            <a:ext cx="3034632" cy="173486"/>
            <a:chOff x="1040888" y="4817470"/>
            <a:chExt cx="3034632" cy="173486"/>
          </a:xfrm>
        </p:grpSpPr>
        <p:grpSp>
          <p:nvGrpSpPr>
            <p:cNvPr id="6" name="Group 5">
              <a:extLst>
                <a:ext uri="{FF2B5EF4-FFF2-40B4-BE49-F238E27FC236}">
                  <a16:creationId xmlns:a16="http://schemas.microsoft.com/office/drawing/2014/main" id="{FEFA3EF0-CBE6-E2B3-1AFB-2742CC53E427}"/>
                </a:ext>
              </a:extLst>
            </p:cNvPr>
            <p:cNvGrpSpPr/>
            <p:nvPr/>
          </p:nvGrpSpPr>
          <p:grpSpPr>
            <a:xfrm>
              <a:off x="1040888" y="4817470"/>
              <a:ext cx="3034632" cy="173485"/>
              <a:chOff x="4189863" y="3848858"/>
              <a:chExt cx="4887305" cy="279400"/>
            </a:xfrm>
          </p:grpSpPr>
          <p:pic>
            <p:nvPicPr>
              <p:cNvPr id="9" name="Graphic 8">
                <a:extLst>
                  <a:ext uri="{FF2B5EF4-FFF2-40B4-BE49-F238E27FC236}">
                    <a16:creationId xmlns:a16="http://schemas.microsoft.com/office/drawing/2014/main" id="{CB8C2FA2-AB93-0E37-544F-CFD2A2822FEE}"/>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189863" y="3848858"/>
                <a:ext cx="1193800" cy="279400"/>
              </a:xfrm>
              <a:prstGeom prst="rect">
                <a:avLst/>
              </a:prstGeom>
            </p:spPr>
          </p:pic>
          <p:pic>
            <p:nvPicPr>
              <p:cNvPr id="10" name="Graphic 9">
                <a:extLst>
                  <a:ext uri="{FF2B5EF4-FFF2-40B4-BE49-F238E27FC236}">
                    <a16:creationId xmlns:a16="http://schemas.microsoft.com/office/drawing/2014/main" id="{AED7C673-F6A2-3D94-14B3-AAD232E6A8A4}"/>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896068" y="3848858"/>
                <a:ext cx="1181100" cy="279400"/>
              </a:xfrm>
              <a:prstGeom prst="rect">
                <a:avLst/>
              </a:prstGeom>
            </p:spPr>
          </p:pic>
        </p:grpSp>
        <p:pic>
          <p:nvPicPr>
            <p:cNvPr id="7" name="Graphic 6">
              <a:extLst>
                <a:ext uri="{FF2B5EF4-FFF2-40B4-BE49-F238E27FC236}">
                  <a16:creationId xmlns:a16="http://schemas.microsoft.com/office/drawing/2014/main" id="{4C473B41-287A-D788-EE5D-E4C940639150}"/>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818676" y="4817471"/>
              <a:ext cx="725485" cy="173485"/>
            </a:xfrm>
            <a:prstGeom prst="rect">
              <a:avLst/>
            </a:prstGeom>
          </p:spPr>
        </p:pic>
        <p:pic>
          <p:nvPicPr>
            <p:cNvPr id="8" name="Graphic 7">
              <a:extLst>
                <a:ext uri="{FF2B5EF4-FFF2-40B4-BE49-F238E27FC236}">
                  <a16:creationId xmlns:a16="http://schemas.microsoft.com/office/drawing/2014/main" id="{19F9D5CE-CBA6-E0CF-2638-862AA6722508}"/>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2580506" y="4817471"/>
              <a:ext cx="725485" cy="173485"/>
            </a:xfrm>
            <a:prstGeom prst="rect">
              <a:avLst/>
            </a:prstGeom>
          </p:spPr>
        </p:pic>
      </p:grpSp>
      <p:sp>
        <p:nvSpPr>
          <p:cNvPr id="11" name="Text Placeholder 13">
            <a:extLst>
              <a:ext uri="{FF2B5EF4-FFF2-40B4-BE49-F238E27FC236}">
                <a16:creationId xmlns:a16="http://schemas.microsoft.com/office/drawing/2014/main" id="{17086B5E-E297-EB2B-FE2F-B75E91FF55AC}"/>
              </a:ext>
            </a:extLst>
          </p:cNvPr>
          <p:cNvSpPr>
            <a:spLocks noGrp="1"/>
          </p:cNvSpPr>
          <p:nvPr>
            <p:ph type="body" sz="quarter" idx="10" hasCustomPrompt="1"/>
          </p:nvPr>
        </p:nvSpPr>
        <p:spPr>
          <a:xfrm>
            <a:off x="1031198" y="928827"/>
            <a:ext cx="3276135" cy="1547812"/>
          </a:xfrm>
        </p:spPr>
        <p:txBody>
          <a:bodyPr anchor="b" anchorCtr="0"/>
          <a:lstStyle>
            <a:lvl1pPr>
              <a:lnSpc>
                <a:spcPct val="100000"/>
              </a:lnSpc>
              <a:defRPr lang="en-US" sz="5000" smtClean="0">
                <a:solidFill>
                  <a:schemeClr val="bg1"/>
                </a:solidFill>
              </a:defRPr>
            </a:lvl1pPr>
            <a:lvl2pPr>
              <a:defRPr lang="en-US" smtClean="0">
                <a:solidFill>
                  <a:schemeClr val="bg1"/>
                </a:solidFill>
              </a:defRPr>
            </a:lvl2pPr>
            <a:lvl3pPr>
              <a:defRPr lang="en-US" smtClean="0">
                <a:solidFill>
                  <a:schemeClr val="bg1"/>
                </a:solidFill>
              </a:defRPr>
            </a:lvl3pPr>
            <a:lvl4pPr>
              <a:defRPr lang="en-US" smtClean="0">
                <a:solidFill>
                  <a:schemeClr val="bg1"/>
                </a:solidFill>
              </a:defRPr>
            </a:lvl4pPr>
            <a:lvl5pPr>
              <a:defRPr lang="en-US">
                <a:solidFill>
                  <a:schemeClr val="bg1"/>
                </a:solidFill>
              </a:defRPr>
            </a:lvl5pPr>
          </a:lstStyle>
          <a:p>
            <a:pPr lvl="0">
              <a:lnSpc>
                <a:spcPct val="90000"/>
              </a:lnSpc>
              <a:buFont typeface="Arial" panose="020B0604020202020204" pitchFamily="34" charset="0"/>
            </a:pPr>
            <a:r>
              <a:rPr lang="en-US"/>
              <a:t>EXM</a:t>
            </a:r>
          </a:p>
          <a:p>
            <a:pPr lvl="0">
              <a:lnSpc>
                <a:spcPct val="90000"/>
              </a:lnSpc>
              <a:buFont typeface="Arial" panose="020B0604020202020204" pitchFamily="34" charset="0"/>
            </a:pPr>
            <a:r>
              <a:rPr lang="en-US"/>
              <a:t>strategy</a:t>
            </a:r>
          </a:p>
        </p:txBody>
      </p:sp>
      <p:sp>
        <p:nvSpPr>
          <p:cNvPr id="12" name="Text Placeholder 13">
            <a:extLst>
              <a:ext uri="{FF2B5EF4-FFF2-40B4-BE49-F238E27FC236}">
                <a16:creationId xmlns:a16="http://schemas.microsoft.com/office/drawing/2014/main" id="{6640408A-C3AC-F797-D65F-35B38B725B7E}"/>
              </a:ext>
            </a:extLst>
          </p:cNvPr>
          <p:cNvSpPr>
            <a:spLocks noGrp="1"/>
          </p:cNvSpPr>
          <p:nvPr>
            <p:ph type="body" sz="quarter" idx="11" hasCustomPrompt="1"/>
          </p:nvPr>
        </p:nvSpPr>
        <p:spPr>
          <a:xfrm>
            <a:off x="1040888" y="2631560"/>
            <a:ext cx="3276135" cy="1547812"/>
          </a:xfrm>
        </p:spPr>
        <p:txBody>
          <a:bodyPr anchor="t" anchorCtr="0">
            <a:normAutofit/>
          </a:bodyPr>
          <a:lstStyle>
            <a:lvl1pPr>
              <a:lnSpc>
                <a:spcPct val="100000"/>
              </a:lnSpc>
              <a:spcBef>
                <a:spcPts val="0"/>
              </a:spcBef>
              <a:defRPr lang="en-US" sz="2400" smtClean="0">
                <a:solidFill>
                  <a:schemeClr val="bg1"/>
                </a:solidFill>
              </a:defRPr>
            </a:lvl1pPr>
            <a:lvl2pPr>
              <a:defRPr lang="en-US" smtClean="0">
                <a:solidFill>
                  <a:schemeClr val="bg1"/>
                </a:solidFill>
              </a:defRPr>
            </a:lvl2pPr>
            <a:lvl3pPr>
              <a:defRPr lang="en-US" smtClean="0">
                <a:solidFill>
                  <a:schemeClr val="bg1"/>
                </a:solidFill>
              </a:defRPr>
            </a:lvl3pPr>
            <a:lvl4pPr>
              <a:defRPr lang="en-US" smtClean="0">
                <a:solidFill>
                  <a:schemeClr val="bg1"/>
                </a:solidFill>
              </a:defRPr>
            </a:lvl4pPr>
            <a:lvl5pPr>
              <a:defRPr lang="en-US">
                <a:solidFill>
                  <a:schemeClr val="bg1"/>
                </a:solidFill>
              </a:defRPr>
            </a:lvl5pPr>
          </a:lstStyle>
          <a:p>
            <a:pPr>
              <a:lnSpc>
                <a:spcPct val="100000"/>
              </a:lnSpc>
              <a:spcBef>
                <a:spcPts val="0"/>
              </a:spcBef>
            </a:pPr>
            <a:r>
              <a:rPr lang="en-US" b="0">
                <a:solidFill>
                  <a:schemeClr val="bg1"/>
                </a:solidFill>
              </a:rPr>
              <a:t>Evolution from ITSM </a:t>
            </a:r>
            <a:br>
              <a:rPr lang="en-US" b="0">
                <a:solidFill>
                  <a:schemeClr val="bg1"/>
                </a:solidFill>
              </a:rPr>
            </a:br>
            <a:r>
              <a:rPr lang="en-US" b="0">
                <a:solidFill>
                  <a:schemeClr val="bg1"/>
                </a:solidFill>
              </a:rPr>
              <a:t>to EXM</a:t>
            </a:r>
          </a:p>
        </p:txBody>
      </p:sp>
    </p:spTree>
    <p:extLst>
      <p:ext uri="{BB962C8B-B14F-4D97-AF65-F5344CB8AC3E}">
        <p14:creationId xmlns:p14="http://schemas.microsoft.com/office/powerpoint/2010/main" val="4178561101"/>
      </p:ext>
    </p:extLst>
  </p:cSld>
  <p:clrMapOvr>
    <a:masterClrMapping/>
  </p:clrMapOvr>
  <p:extLst>
    <p:ext uri="{DCECCB84-F9BA-43D5-87BE-67443E8EF086}">
      <p15:sldGuideLst xmlns:p15="http://schemas.microsoft.com/office/powerpoint/2012/main">
        <p15:guide id="1" pos="384">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Highlight - 1/4 Column - Drop Shadow">
    <p:bg>
      <p:bgPr>
        <a:solidFill>
          <a:srgbClr val="EBEBEB"/>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CA7D8763-6A9B-94E1-0F28-5240010D3B49}"/>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itle 2">
            <a:extLst>
              <a:ext uri="{FF2B5EF4-FFF2-40B4-BE49-F238E27FC236}">
                <a16:creationId xmlns:a16="http://schemas.microsoft.com/office/drawing/2014/main" id="{E9E83820-1FD8-C2DB-195B-349ECFA7B501}"/>
              </a:ext>
            </a:extLst>
          </p:cNvPr>
          <p:cNvSpPr>
            <a:spLocks noGrp="1"/>
          </p:cNvSpPr>
          <p:nvPr>
            <p:ph type="title" hasCustomPrompt="1"/>
          </p:nvPr>
        </p:nvSpPr>
        <p:spPr>
          <a:xfrm>
            <a:off x="612962" y="538515"/>
            <a:ext cx="10984992" cy="562442"/>
          </a:xfrm>
          <a:prstGeom prst="rect">
            <a:avLst/>
          </a:prstGeom>
        </p:spPr>
        <p:txBody>
          <a:bodyPr lIns="0" tIns="0" bIns="0" anchor="ctr" anchorCtr="0">
            <a:normAutofit/>
          </a:bodyPr>
          <a:lstStyle>
            <a:lvl1pPr>
              <a:lnSpc>
                <a:spcPct val="100000"/>
              </a:lnSpc>
              <a:defRPr sz="3200"/>
            </a:lvl1pPr>
          </a:lstStyle>
          <a:p>
            <a:r>
              <a:rPr lang="en-US"/>
              <a:t>Blank Header</a:t>
            </a:r>
          </a:p>
        </p:txBody>
      </p:sp>
    </p:spTree>
    <p:extLst>
      <p:ext uri="{BB962C8B-B14F-4D97-AF65-F5344CB8AC3E}">
        <p14:creationId xmlns:p14="http://schemas.microsoft.com/office/powerpoint/2010/main" val="2660329928"/>
      </p:ext>
    </p:extLst>
  </p:cSld>
  <p:clrMapOvr>
    <a:masterClrMapping/>
  </p:clrMapOvr>
  <p:extLst>
    <p:ext uri="{DCECCB84-F9BA-43D5-87BE-67443E8EF086}">
      <p15:sldGuideLst xmlns:p15="http://schemas.microsoft.com/office/powerpoint/2012/main">
        <p15:guide id="3" orient="horz" pos="216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Org Chart">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776895B-59B5-7147-A035-F88A4606CFDE}"/>
              </a:ext>
            </a:extLst>
          </p:cNvPr>
          <p:cNvSpPr>
            <a:spLocks noGrp="1"/>
          </p:cNvSpPr>
          <p:nvPr>
            <p:ph sz="quarter" idx="12"/>
          </p:nvPr>
        </p:nvSpPr>
        <p:spPr>
          <a:xfrm>
            <a:off x="609600" y="1249363"/>
            <a:ext cx="10972800" cy="4765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26A8277C-A706-1510-7FC1-8BC7CA1CEFCC}"/>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
            <a:extLst>
              <a:ext uri="{FF2B5EF4-FFF2-40B4-BE49-F238E27FC236}">
                <a16:creationId xmlns:a16="http://schemas.microsoft.com/office/drawing/2014/main" id="{5FE91F77-CE5B-BAA6-1F2F-0E9379CDDB39}"/>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Tree>
    <p:extLst>
      <p:ext uri="{BB962C8B-B14F-4D97-AF65-F5344CB8AC3E}">
        <p14:creationId xmlns:p14="http://schemas.microsoft.com/office/powerpoint/2010/main" val="4253686903"/>
      </p:ext>
    </p:extLst>
  </p:cSld>
  <p:clrMapOvr>
    <a:masterClrMapping/>
  </p:clrMapOvr>
  <p:extLst>
    <p:ext uri="{DCECCB84-F9BA-43D5-87BE-67443E8EF086}">
      <p15:sldGuideLst xmlns:p15="http://schemas.microsoft.com/office/powerpoint/2012/main">
        <p15:guide id="1" pos="384">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eature List 2 Content">
    <p:spTree>
      <p:nvGrpSpPr>
        <p:cNvPr id="1" name=""/>
        <p:cNvGrpSpPr/>
        <p:nvPr/>
      </p:nvGrpSpPr>
      <p:grpSpPr>
        <a:xfrm>
          <a:off x="0" y="0"/>
          <a:ext cx="0" cy="0"/>
          <a:chOff x="0" y="0"/>
          <a:chExt cx="0" cy="0"/>
        </a:xfrm>
      </p:grpSpPr>
      <p:sp>
        <p:nvSpPr>
          <p:cNvPr id="30" name="Text Placeholder 2">
            <a:extLst>
              <a:ext uri="{FF2B5EF4-FFF2-40B4-BE49-F238E27FC236}">
                <a16:creationId xmlns:a16="http://schemas.microsoft.com/office/drawing/2014/main" id="{BDE1ADF1-F1F7-FF4F-8464-B5D243C2B82D}"/>
              </a:ext>
            </a:extLst>
          </p:cNvPr>
          <p:cNvSpPr>
            <a:spLocks noGrp="1"/>
          </p:cNvSpPr>
          <p:nvPr>
            <p:ph type="body" sz="quarter" idx="17" hasCustomPrompt="1"/>
          </p:nvPr>
        </p:nvSpPr>
        <p:spPr>
          <a:xfrm>
            <a:off x="609600" y="1501582"/>
            <a:ext cx="4650761" cy="401560"/>
          </a:xfrm>
        </p:spPr>
        <p:txBody>
          <a:bodyPr anchor="t" anchorCtr="0"/>
          <a:lstStyle>
            <a:lvl1pPr marL="0" indent="0" algn="l">
              <a:buNone/>
              <a:defRPr>
                <a:solidFill>
                  <a:schemeClr val="tx2"/>
                </a:solidFill>
              </a:defRPr>
            </a:lvl1pPr>
          </a:lstStyle>
          <a:p>
            <a:pPr lvl="0"/>
            <a:r>
              <a:rPr lang="en-US"/>
              <a:t>Item</a:t>
            </a:r>
          </a:p>
        </p:txBody>
      </p:sp>
      <p:cxnSp>
        <p:nvCxnSpPr>
          <p:cNvPr id="18" name="Straight Connector 17">
            <a:extLst>
              <a:ext uri="{FF2B5EF4-FFF2-40B4-BE49-F238E27FC236}">
                <a16:creationId xmlns:a16="http://schemas.microsoft.com/office/drawing/2014/main" id="{B78EDEA0-4B39-254F-988C-4F845CDF3D23}"/>
              </a:ext>
            </a:extLst>
          </p:cNvPr>
          <p:cNvCxnSpPr>
            <a:cxnSpLocks/>
          </p:cNvCxnSpPr>
          <p:nvPr userDrawn="1"/>
        </p:nvCxnSpPr>
        <p:spPr>
          <a:xfrm flipV="1">
            <a:off x="6096000" y="1291046"/>
            <a:ext cx="0" cy="4690304"/>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9" name="Text Placeholder 2">
            <a:extLst>
              <a:ext uri="{FF2B5EF4-FFF2-40B4-BE49-F238E27FC236}">
                <a16:creationId xmlns:a16="http://schemas.microsoft.com/office/drawing/2014/main" id="{3FDF7652-10FB-514C-AC22-2A4A32F0D7B0}"/>
              </a:ext>
            </a:extLst>
          </p:cNvPr>
          <p:cNvSpPr>
            <a:spLocks noGrp="1"/>
          </p:cNvSpPr>
          <p:nvPr>
            <p:ph type="body" sz="quarter" idx="25" hasCustomPrompt="1"/>
          </p:nvPr>
        </p:nvSpPr>
        <p:spPr>
          <a:xfrm>
            <a:off x="6803205" y="1511856"/>
            <a:ext cx="4650761" cy="401560"/>
          </a:xfrm>
        </p:spPr>
        <p:txBody>
          <a:bodyPr anchor="t" anchorCtr="0"/>
          <a:lstStyle>
            <a:lvl1pPr marL="0" indent="0" algn="l">
              <a:buNone/>
              <a:defRPr>
                <a:solidFill>
                  <a:schemeClr val="tx2"/>
                </a:solidFill>
              </a:defRPr>
            </a:lvl1pPr>
          </a:lstStyle>
          <a:p>
            <a:pPr lvl="0"/>
            <a:r>
              <a:rPr lang="en-US"/>
              <a:t>Item</a:t>
            </a:r>
          </a:p>
        </p:txBody>
      </p:sp>
      <p:sp>
        <p:nvSpPr>
          <p:cNvPr id="8" name="Rectangle 7">
            <a:extLst>
              <a:ext uri="{FF2B5EF4-FFF2-40B4-BE49-F238E27FC236}">
                <a16:creationId xmlns:a16="http://schemas.microsoft.com/office/drawing/2014/main" id="{A044CB12-66CF-6E1D-1CC3-D2BC7E07E786}"/>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
            <a:extLst>
              <a:ext uri="{FF2B5EF4-FFF2-40B4-BE49-F238E27FC236}">
                <a16:creationId xmlns:a16="http://schemas.microsoft.com/office/drawing/2014/main" id="{69B0C559-B31D-1566-6B71-96018BA7F85D}"/>
              </a:ext>
            </a:extLst>
          </p:cNvPr>
          <p:cNvSpPr>
            <a:spLocks noGrp="1"/>
          </p:cNvSpPr>
          <p:nvPr>
            <p:ph type="body" sz="quarter" idx="26"/>
          </p:nvPr>
        </p:nvSpPr>
        <p:spPr>
          <a:xfrm>
            <a:off x="609599" y="2523744"/>
            <a:ext cx="4650745" cy="3135694"/>
          </a:xfrm>
        </p:spPr>
        <p:txBody>
          <a:bodyPr>
            <a:normAutofit/>
          </a:bodyPr>
          <a:lstStyle>
            <a:lvl1pPr>
              <a:lnSpc>
                <a:spcPct val="100000"/>
              </a:lnSpc>
              <a:defRPr sz="16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2">
            <a:extLst>
              <a:ext uri="{FF2B5EF4-FFF2-40B4-BE49-F238E27FC236}">
                <a16:creationId xmlns:a16="http://schemas.microsoft.com/office/drawing/2014/main" id="{66CE775A-4D07-8A4D-3BCD-B3A5E6B6B2F3}"/>
              </a:ext>
            </a:extLst>
          </p:cNvPr>
          <p:cNvSpPr>
            <a:spLocks noGrp="1"/>
          </p:cNvSpPr>
          <p:nvPr>
            <p:ph type="body" sz="quarter" idx="27"/>
          </p:nvPr>
        </p:nvSpPr>
        <p:spPr>
          <a:xfrm>
            <a:off x="6827519" y="2523744"/>
            <a:ext cx="4650745" cy="3135694"/>
          </a:xfrm>
        </p:spPr>
        <p:txBody>
          <a:bodyPr>
            <a:normAutofit/>
          </a:bodyPr>
          <a:lstStyle>
            <a:lvl1pPr>
              <a:lnSpc>
                <a:spcPct val="100000"/>
              </a:lnSpc>
              <a:defRPr sz="16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2">
            <a:extLst>
              <a:ext uri="{FF2B5EF4-FFF2-40B4-BE49-F238E27FC236}">
                <a16:creationId xmlns:a16="http://schemas.microsoft.com/office/drawing/2014/main" id="{D0C02B16-656D-4BBC-F4D1-CDE69AA4F99E}"/>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gn="l">
              <a:lnSpc>
                <a:spcPct val="100000"/>
              </a:lnSpc>
              <a:defRPr sz="3200"/>
            </a:lvl1pPr>
          </a:lstStyle>
          <a:p>
            <a:r>
              <a:rPr lang="en-US"/>
              <a:t>Blank Header</a:t>
            </a:r>
          </a:p>
        </p:txBody>
      </p:sp>
    </p:spTree>
    <p:extLst>
      <p:ext uri="{BB962C8B-B14F-4D97-AF65-F5344CB8AC3E}">
        <p14:creationId xmlns:p14="http://schemas.microsoft.com/office/powerpoint/2010/main" val="1364497790"/>
      </p:ext>
    </p:extLst>
  </p:cSld>
  <p:clrMapOvr>
    <a:masterClrMapping/>
  </p:clrMapOvr>
  <p:extLst>
    <p:ext uri="{DCECCB84-F9BA-43D5-87BE-67443E8EF086}">
      <p15:sldGuideLst xmlns:p15="http://schemas.microsoft.com/office/powerpoint/2012/main">
        <p15:guide id="4" orient="horz" pos="1200">
          <p15:clr>
            <a:srgbClr val="FBAE40"/>
          </p15:clr>
        </p15:guide>
        <p15:guide id="5" pos="384">
          <p15:clr>
            <a:srgbClr val="FBAE40"/>
          </p15:clr>
        </p15:guide>
        <p15:guide id="6" pos="708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 Column - White">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D9E8284A-1D01-2541-950B-6F954EDF6C5B}"/>
              </a:ext>
            </a:extLst>
          </p:cNvPr>
          <p:cNvSpPr>
            <a:spLocks noGrp="1"/>
          </p:cNvSpPr>
          <p:nvPr>
            <p:ph type="body" sz="quarter" idx="10" hasCustomPrompt="1"/>
          </p:nvPr>
        </p:nvSpPr>
        <p:spPr>
          <a:xfrm>
            <a:off x="669629" y="2625110"/>
            <a:ext cx="2800351" cy="276999"/>
          </a:xfrm>
        </p:spPr>
        <p:txBody>
          <a:bodyPr wrap="square" lIns="0" tIns="0" rIns="0" bIns="0" anchor="b" anchorCtr="0">
            <a:noAutofit/>
          </a:bodyPr>
          <a:lstStyle>
            <a:lvl1pPr marL="0" indent="0" algn="l">
              <a:buNone/>
              <a:defRPr sz="2000" b="1" i="0">
                <a:solidFill>
                  <a:schemeClr val="tx2"/>
                </a:solidFill>
                <a:latin typeface="Arial" panose="020B0604020202020204" pitchFamily="34" charset="0"/>
                <a:cs typeface="Arial" panose="020B0604020202020204" pitchFamily="34" charset="0"/>
              </a:defRPr>
            </a:lvl1pPr>
          </a:lstStyle>
          <a:p>
            <a:pPr lvl="0"/>
            <a:r>
              <a:rPr lang="en-US"/>
              <a:t>Subhead 1</a:t>
            </a:r>
          </a:p>
        </p:txBody>
      </p:sp>
      <p:sp>
        <p:nvSpPr>
          <p:cNvPr id="15" name="Text Placeholder 4">
            <a:extLst>
              <a:ext uri="{FF2B5EF4-FFF2-40B4-BE49-F238E27FC236}">
                <a16:creationId xmlns:a16="http://schemas.microsoft.com/office/drawing/2014/main" id="{8989ADA3-AA77-F84E-8745-A25B77376E13}"/>
              </a:ext>
            </a:extLst>
          </p:cNvPr>
          <p:cNvSpPr>
            <a:spLocks noGrp="1"/>
          </p:cNvSpPr>
          <p:nvPr>
            <p:ph type="body" sz="quarter" idx="12" hasCustomPrompt="1"/>
          </p:nvPr>
        </p:nvSpPr>
        <p:spPr>
          <a:xfrm>
            <a:off x="4707450" y="2625110"/>
            <a:ext cx="2798064" cy="276999"/>
          </a:xfrm>
        </p:spPr>
        <p:txBody>
          <a:bodyPr lIns="0" tIns="0" rIns="0" bIns="0" anchor="b" anchorCtr="0">
            <a:noAutofit/>
          </a:bodyPr>
          <a:lstStyle>
            <a:lvl1pPr marL="0" indent="0" algn="l">
              <a:buNone/>
              <a:defRPr sz="2000" b="1" i="0">
                <a:solidFill>
                  <a:schemeClr val="tx2"/>
                </a:solidFill>
                <a:latin typeface="Arial" panose="020B0604020202020204" pitchFamily="34" charset="0"/>
                <a:cs typeface="Arial" panose="020B0604020202020204" pitchFamily="34" charset="0"/>
              </a:defRPr>
            </a:lvl1pPr>
          </a:lstStyle>
          <a:p>
            <a:pPr lvl="0"/>
            <a:r>
              <a:rPr lang="en-US"/>
              <a:t>Subhead 2</a:t>
            </a:r>
          </a:p>
        </p:txBody>
      </p:sp>
      <p:sp>
        <p:nvSpPr>
          <p:cNvPr id="16" name="Text Placeholder 4">
            <a:extLst>
              <a:ext uri="{FF2B5EF4-FFF2-40B4-BE49-F238E27FC236}">
                <a16:creationId xmlns:a16="http://schemas.microsoft.com/office/drawing/2014/main" id="{BAAA1492-58C1-824B-9F1F-0F895865F6E7}"/>
              </a:ext>
            </a:extLst>
          </p:cNvPr>
          <p:cNvSpPr>
            <a:spLocks noGrp="1"/>
          </p:cNvSpPr>
          <p:nvPr>
            <p:ph type="body" sz="quarter" idx="14" hasCustomPrompt="1"/>
          </p:nvPr>
        </p:nvSpPr>
        <p:spPr>
          <a:xfrm>
            <a:off x="8584017" y="2625110"/>
            <a:ext cx="2798064" cy="276999"/>
          </a:xfrm>
        </p:spPr>
        <p:txBody>
          <a:bodyPr wrap="square" lIns="0" tIns="0" rIns="0" bIns="0" anchor="b" anchorCtr="0">
            <a:noAutofit/>
          </a:bodyPr>
          <a:lstStyle>
            <a:lvl1pPr marL="0" marR="0" indent="0" algn="l" defTabSz="914400" rtl="0" eaLnBrk="1" fontAlgn="auto" latinLnBrk="0" hangingPunct="1">
              <a:lnSpc>
                <a:spcPct val="100000"/>
              </a:lnSpc>
              <a:spcBef>
                <a:spcPts val="1000"/>
              </a:spcBef>
              <a:spcAft>
                <a:spcPts val="0"/>
              </a:spcAft>
              <a:buClrTx/>
              <a:buSzTx/>
              <a:buFont typeface="Wingdings" pitchFamily="2" charset="2"/>
              <a:buNone/>
              <a:tabLst/>
              <a:defRPr sz="2000" b="1" i="0">
                <a:solidFill>
                  <a:schemeClr val="tx2"/>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1000"/>
              </a:spcBef>
              <a:spcAft>
                <a:spcPts val="0"/>
              </a:spcAft>
              <a:buClrTx/>
              <a:buSzTx/>
              <a:buFont typeface="Wingdings" pitchFamily="2" charset="2"/>
              <a:buNone/>
              <a:tabLst/>
              <a:defRPr/>
            </a:pPr>
            <a:r>
              <a:rPr lang="en-US"/>
              <a:t>Subhead 3</a:t>
            </a:r>
          </a:p>
        </p:txBody>
      </p:sp>
      <p:sp>
        <p:nvSpPr>
          <p:cNvPr id="22" name="Picture Placeholder 22">
            <a:extLst>
              <a:ext uri="{FF2B5EF4-FFF2-40B4-BE49-F238E27FC236}">
                <a16:creationId xmlns:a16="http://schemas.microsoft.com/office/drawing/2014/main" id="{FDFCC348-ECD6-9D44-9DF7-2C4F4029F1B9}"/>
              </a:ext>
            </a:extLst>
          </p:cNvPr>
          <p:cNvSpPr>
            <a:spLocks noGrp="1" noChangeAspect="1"/>
          </p:cNvSpPr>
          <p:nvPr>
            <p:ph type="pic" sz="quarter" idx="23" hasCustomPrompt="1"/>
          </p:nvPr>
        </p:nvSpPr>
        <p:spPr>
          <a:xfrm>
            <a:off x="669620" y="1562564"/>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24" name="Picture Placeholder 22">
            <a:extLst>
              <a:ext uri="{FF2B5EF4-FFF2-40B4-BE49-F238E27FC236}">
                <a16:creationId xmlns:a16="http://schemas.microsoft.com/office/drawing/2014/main" id="{05765886-D345-5D4E-9A8E-AA09E75349F5}"/>
              </a:ext>
            </a:extLst>
          </p:cNvPr>
          <p:cNvSpPr>
            <a:spLocks noGrp="1" noChangeAspect="1"/>
          </p:cNvSpPr>
          <p:nvPr>
            <p:ph type="pic" sz="quarter" idx="24" hasCustomPrompt="1"/>
          </p:nvPr>
        </p:nvSpPr>
        <p:spPr>
          <a:xfrm>
            <a:off x="4748252" y="1562564"/>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25" name="Picture Placeholder 22">
            <a:extLst>
              <a:ext uri="{FF2B5EF4-FFF2-40B4-BE49-F238E27FC236}">
                <a16:creationId xmlns:a16="http://schemas.microsoft.com/office/drawing/2014/main" id="{4F953FCB-DF07-534F-AA61-3D1CDEC00347}"/>
              </a:ext>
            </a:extLst>
          </p:cNvPr>
          <p:cNvSpPr>
            <a:spLocks noGrp="1" noChangeAspect="1"/>
          </p:cNvSpPr>
          <p:nvPr>
            <p:ph type="pic" sz="quarter" idx="25" hasCustomPrompt="1"/>
          </p:nvPr>
        </p:nvSpPr>
        <p:spPr>
          <a:xfrm>
            <a:off x="8624819" y="1562564"/>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cxnSp>
        <p:nvCxnSpPr>
          <p:cNvPr id="29" name="Straight Connector 28">
            <a:extLst>
              <a:ext uri="{FF2B5EF4-FFF2-40B4-BE49-F238E27FC236}">
                <a16:creationId xmlns:a16="http://schemas.microsoft.com/office/drawing/2014/main" id="{294E58A7-ABB3-5C4B-83DE-933A90123B73}"/>
              </a:ext>
            </a:extLst>
          </p:cNvPr>
          <p:cNvCxnSpPr>
            <a:cxnSpLocks/>
          </p:cNvCxnSpPr>
          <p:nvPr userDrawn="1"/>
        </p:nvCxnSpPr>
        <p:spPr>
          <a:xfrm flipV="1">
            <a:off x="4080913" y="1345224"/>
            <a:ext cx="0" cy="457199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4EDB980-C529-1F4F-8E8D-F61AFBDA3FAF}"/>
              </a:ext>
            </a:extLst>
          </p:cNvPr>
          <p:cNvCxnSpPr>
            <a:cxnSpLocks/>
          </p:cNvCxnSpPr>
          <p:nvPr userDrawn="1"/>
        </p:nvCxnSpPr>
        <p:spPr>
          <a:xfrm flipV="1">
            <a:off x="8057966" y="1345224"/>
            <a:ext cx="0" cy="457199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0FEC9C84-4E81-FE31-F077-C6F740B3B64F}"/>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EF0898DD-3FC3-F282-2931-3FBD2C456A84}"/>
              </a:ext>
            </a:extLst>
          </p:cNvPr>
          <p:cNvSpPr>
            <a:spLocks noGrp="1"/>
          </p:cNvSpPr>
          <p:nvPr>
            <p:ph type="body" sz="quarter" idx="26"/>
          </p:nvPr>
        </p:nvSpPr>
        <p:spPr>
          <a:xfrm>
            <a:off x="671218" y="3429000"/>
            <a:ext cx="2798762" cy="1743075"/>
          </a:xfrm>
        </p:spPr>
        <p:txBody>
          <a:bodyPr>
            <a:normAutofit/>
          </a:bodyPr>
          <a:lstStyle>
            <a:lvl1pPr>
              <a:lnSpc>
                <a:spcPct val="100000"/>
              </a:lnSpc>
              <a:defRPr sz="16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
            <a:extLst>
              <a:ext uri="{FF2B5EF4-FFF2-40B4-BE49-F238E27FC236}">
                <a16:creationId xmlns:a16="http://schemas.microsoft.com/office/drawing/2014/main" id="{2684F9D0-0439-CEE6-F2AF-9E4B40A29998}"/>
              </a:ext>
            </a:extLst>
          </p:cNvPr>
          <p:cNvSpPr>
            <a:spLocks noGrp="1"/>
          </p:cNvSpPr>
          <p:nvPr>
            <p:ph type="body" sz="quarter" idx="27"/>
          </p:nvPr>
        </p:nvSpPr>
        <p:spPr>
          <a:xfrm>
            <a:off x="4694578" y="3429000"/>
            <a:ext cx="2798762" cy="1743075"/>
          </a:xfrm>
        </p:spPr>
        <p:txBody>
          <a:bodyPr vert="horz" lIns="0" tIns="45720" rIns="91440" bIns="45720" rtlCol="0">
            <a:normAutofit/>
          </a:bodyPr>
          <a:lstStyle>
            <a:lvl1pPr>
              <a:defRPr lang="en-US" sz="1600" dirty="0"/>
            </a:lvl1pPr>
            <a:lvl2pP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lnSpc>
                <a:spcPct val="100000"/>
              </a:lnSpc>
            </a:pPr>
            <a:r>
              <a:rPr lang="en-US"/>
              <a:t>Third level</a:t>
            </a:r>
          </a:p>
          <a:p>
            <a:pPr lvl="3">
              <a:lnSpc>
                <a:spcPct val="100000"/>
              </a:lnSpc>
            </a:pPr>
            <a:r>
              <a:rPr lang="en-US"/>
              <a:t>Fourth level</a:t>
            </a:r>
          </a:p>
          <a:p>
            <a:pPr lvl="4">
              <a:lnSpc>
                <a:spcPct val="100000"/>
              </a:lnSpc>
            </a:pPr>
            <a:r>
              <a:rPr lang="en-US"/>
              <a:t>Fifth level</a:t>
            </a:r>
          </a:p>
        </p:txBody>
      </p:sp>
      <p:sp>
        <p:nvSpPr>
          <p:cNvPr id="26" name="Text Placeholder 2">
            <a:extLst>
              <a:ext uri="{FF2B5EF4-FFF2-40B4-BE49-F238E27FC236}">
                <a16:creationId xmlns:a16="http://schemas.microsoft.com/office/drawing/2014/main" id="{62218D04-FB75-D653-A75E-69DC81ADE7CC}"/>
              </a:ext>
            </a:extLst>
          </p:cNvPr>
          <p:cNvSpPr>
            <a:spLocks noGrp="1"/>
          </p:cNvSpPr>
          <p:nvPr>
            <p:ph type="body" sz="quarter" idx="28"/>
          </p:nvPr>
        </p:nvSpPr>
        <p:spPr>
          <a:xfrm>
            <a:off x="8608210" y="3429000"/>
            <a:ext cx="2798762" cy="1743075"/>
          </a:xfrm>
        </p:spPr>
        <p:txBody>
          <a:bodyPr vert="horz" lIns="0" tIns="45720" rIns="91440" bIns="45720" rtlCol="0">
            <a:normAutofit/>
          </a:bodyPr>
          <a:lstStyle>
            <a:lvl1pPr>
              <a:defRPr lang="en-US" sz="1600" dirty="0"/>
            </a:lvl1pPr>
            <a:lvl2pP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lnSpc>
                <a:spcPct val="100000"/>
              </a:lnSpc>
            </a:pPr>
            <a:r>
              <a:rPr lang="en-US"/>
              <a:t>Third level</a:t>
            </a:r>
          </a:p>
          <a:p>
            <a:pPr lvl="3">
              <a:lnSpc>
                <a:spcPct val="100000"/>
              </a:lnSpc>
            </a:pPr>
            <a:r>
              <a:rPr lang="en-US"/>
              <a:t>Fourth level</a:t>
            </a:r>
          </a:p>
          <a:p>
            <a:pPr lvl="4">
              <a:lnSpc>
                <a:spcPct val="100000"/>
              </a:lnSpc>
            </a:pPr>
            <a:r>
              <a:rPr lang="en-US"/>
              <a:t>Fifth level</a:t>
            </a:r>
          </a:p>
        </p:txBody>
      </p:sp>
      <p:sp>
        <p:nvSpPr>
          <p:cNvPr id="17" name="Title 2">
            <a:extLst>
              <a:ext uri="{FF2B5EF4-FFF2-40B4-BE49-F238E27FC236}">
                <a16:creationId xmlns:a16="http://schemas.microsoft.com/office/drawing/2014/main" id="{5617B750-1790-6ADB-1D34-B061F00EDC37}"/>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Tree>
    <p:extLst>
      <p:ext uri="{BB962C8B-B14F-4D97-AF65-F5344CB8AC3E}">
        <p14:creationId xmlns:p14="http://schemas.microsoft.com/office/powerpoint/2010/main" val="2546190606"/>
      </p:ext>
    </p:extLst>
  </p:cSld>
  <p:clrMapOvr>
    <a:masterClrMapping/>
  </p:clrMapOvr>
  <p:extLst>
    <p:ext uri="{DCECCB84-F9BA-43D5-87BE-67443E8EF086}">
      <p15:sldGuideLst xmlns:p15="http://schemas.microsoft.com/office/powerpoint/2012/main">
        <p15:guide id="4" orient="horz" pos="2160">
          <p15:clr>
            <a:srgbClr val="FBAE40"/>
          </p15:clr>
        </p15:guide>
        <p15:guide id="5" pos="384">
          <p15:clr>
            <a:srgbClr val="FBAE40"/>
          </p15:clr>
        </p15:guide>
        <p15:guide id="6" pos="6048">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 Column - White">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D9E8284A-1D01-2541-950B-6F954EDF6C5B}"/>
              </a:ext>
            </a:extLst>
          </p:cNvPr>
          <p:cNvSpPr>
            <a:spLocks noGrp="1"/>
          </p:cNvSpPr>
          <p:nvPr>
            <p:ph type="body" sz="quarter" idx="10" hasCustomPrompt="1"/>
          </p:nvPr>
        </p:nvSpPr>
        <p:spPr>
          <a:xfrm>
            <a:off x="609599" y="2964807"/>
            <a:ext cx="2204766" cy="307777"/>
          </a:xfrm>
        </p:spPr>
        <p:txBody>
          <a:bodyPr wrap="square" lIns="0" tIns="0" rIns="0" bIns="0" anchor="b" anchorCtr="0">
            <a:spAutoFit/>
          </a:bodyPr>
          <a:lstStyle>
            <a:lvl1pPr marL="0" indent="0" algn="l">
              <a:buNone/>
              <a:defRPr sz="2000" b="1" i="0">
                <a:solidFill>
                  <a:schemeClr val="tx2"/>
                </a:solidFill>
                <a:latin typeface="Arial" panose="020B0604020202020204" pitchFamily="34" charset="0"/>
                <a:cs typeface="Arial" panose="020B0604020202020204" pitchFamily="34" charset="0"/>
              </a:defRPr>
            </a:lvl1pPr>
          </a:lstStyle>
          <a:p>
            <a:pPr lvl="0"/>
            <a:r>
              <a:rPr lang="en-US"/>
              <a:t>Subhead 1</a:t>
            </a:r>
          </a:p>
        </p:txBody>
      </p:sp>
      <p:sp>
        <p:nvSpPr>
          <p:cNvPr id="22" name="Picture Placeholder 22">
            <a:extLst>
              <a:ext uri="{FF2B5EF4-FFF2-40B4-BE49-F238E27FC236}">
                <a16:creationId xmlns:a16="http://schemas.microsoft.com/office/drawing/2014/main" id="{FDFCC348-ECD6-9D44-9DF7-2C4F4029F1B9}"/>
              </a:ext>
            </a:extLst>
          </p:cNvPr>
          <p:cNvSpPr>
            <a:spLocks noGrp="1" noChangeAspect="1"/>
          </p:cNvSpPr>
          <p:nvPr>
            <p:ph type="pic" sz="quarter" idx="23" hasCustomPrompt="1"/>
          </p:nvPr>
        </p:nvSpPr>
        <p:spPr>
          <a:xfrm>
            <a:off x="609600" y="1842819"/>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24" name="Picture Placeholder 22">
            <a:extLst>
              <a:ext uri="{FF2B5EF4-FFF2-40B4-BE49-F238E27FC236}">
                <a16:creationId xmlns:a16="http://schemas.microsoft.com/office/drawing/2014/main" id="{05765886-D345-5D4E-9A8E-AA09E75349F5}"/>
              </a:ext>
            </a:extLst>
          </p:cNvPr>
          <p:cNvSpPr>
            <a:spLocks noGrp="1" noChangeAspect="1"/>
          </p:cNvSpPr>
          <p:nvPr>
            <p:ph type="pic" sz="quarter" idx="24" hasCustomPrompt="1"/>
          </p:nvPr>
        </p:nvSpPr>
        <p:spPr>
          <a:xfrm>
            <a:off x="3516881" y="1842819"/>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25" name="Picture Placeholder 22">
            <a:extLst>
              <a:ext uri="{FF2B5EF4-FFF2-40B4-BE49-F238E27FC236}">
                <a16:creationId xmlns:a16="http://schemas.microsoft.com/office/drawing/2014/main" id="{4F953FCB-DF07-534F-AA61-3D1CDEC00347}"/>
              </a:ext>
            </a:extLst>
          </p:cNvPr>
          <p:cNvSpPr>
            <a:spLocks noGrp="1" noChangeAspect="1"/>
          </p:cNvSpPr>
          <p:nvPr>
            <p:ph type="pic" sz="quarter" idx="25" hasCustomPrompt="1"/>
          </p:nvPr>
        </p:nvSpPr>
        <p:spPr>
          <a:xfrm>
            <a:off x="9591210" y="1842819"/>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27" name="Picture Placeholder 22">
            <a:extLst>
              <a:ext uri="{FF2B5EF4-FFF2-40B4-BE49-F238E27FC236}">
                <a16:creationId xmlns:a16="http://schemas.microsoft.com/office/drawing/2014/main" id="{DD07B44C-B0A1-1849-8956-504408A4F109}"/>
              </a:ext>
            </a:extLst>
          </p:cNvPr>
          <p:cNvSpPr>
            <a:spLocks noGrp="1" noChangeAspect="1"/>
          </p:cNvSpPr>
          <p:nvPr>
            <p:ph type="pic" sz="quarter" idx="28" hasCustomPrompt="1"/>
          </p:nvPr>
        </p:nvSpPr>
        <p:spPr>
          <a:xfrm>
            <a:off x="6539799" y="1842819"/>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cxnSp>
        <p:nvCxnSpPr>
          <p:cNvPr id="36" name="Straight Connector 35">
            <a:extLst>
              <a:ext uri="{FF2B5EF4-FFF2-40B4-BE49-F238E27FC236}">
                <a16:creationId xmlns:a16="http://schemas.microsoft.com/office/drawing/2014/main" id="{094A2363-F149-7B46-8092-CFEEBEE20986}"/>
              </a:ext>
            </a:extLst>
          </p:cNvPr>
          <p:cNvCxnSpPr>
            <a:cxnSpLocks/>
          </p:cNvCxnSpPr>
          <p:nvPr/>
        </p:nvCxnSpPr>
        <p:spPr>
          <a:xfrm flipV="1">
            <a:off x="3157996" y="1345224"/>
            <a:ext cx="0" cy="457199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8" name="Text Placeholder 4">
            <a:extLst>
              <a:ext uri="{FF2B5EF4-FFF2-40B4-BE49-F238E27FC236}">
                <a16:creationId xmlns:a16="http://schemas.microsoft.com/office/drawing/2014/main" id="{A228271E-C806-E148-85FE-A71075AE7801}"/>
              </a:ext>
            </a:extLst>
          </p:cNvPr>
          <p:cNvSpPr>
            <a:spLocks noGrp="1"/>
          </p:cNvSpPr>
          <p:nvPr>
            <p:ph type="body" sz="quarter" idx="29" hasCustomPrompt="1"/>
          </p:nvPr>
        </p:nvSpPr>
        <p:spPr>
          <a:xfrm>
            <a:off x="3516880" y="2964807"/>
            <a:ext cx="2204766" cy="307777"/>
          </a:xfrm>
        </p:spPr>
        <p:txBody>
          <a:bodyPr wrap="square" lIns="0" tIns="0" rIns="0" bIns="0" anchor="b" anchorCtr="0">
            <a:spAutoFit/>
          </a:bodyPr>
          <a:lstStyle>
            <a:lvl1pPr marL="0" indent="0" algn="l">
              <a:buNone/>
              <a:defRPr sz="2000" b="1" i="0">
                <a:solidFill>
                  <a:schemeClr val="tx2"/>
                </a:solidFill>
                <a:latin typeface="Arial" panose="020B0604020202020204" pitchFamily="34" charset="0"/>
                <a:cs typeface="Arial" panose="020B0604020202020204" pitchFamily="34" charset="0"/>
              </a:defRPr>
            </a:lvl1pPr>
          </a:lstStyle>
          <a:p>
            <a:pPr lvl="0"/>
            <a:r>
              <a:rPr lang="en-US"/>
              <a:t>Subhead 1</a:t>
            </a:r>
          </a:p>
        </p:txBody>
      </p:sp>
      <p:sp>
        <p:nvSpPr>
          <p:cNvPr id="30" name="Text Placeholder 4">
            <a:extLst>
              <a:ext uri="{FF2B5EF4-FFF2-40B4-BE49-F238E27FC236}">
                <a16:creationId xmlns:a16="http://schemas.microsoft.com/office/drawing/2014/main" id="{351E6C62-CC51-5F49-BADB-F0471E841500}"/>
              </a:ext>
            </a:extLst>
          </p:cNvPr>
          <p:cNvSpPr>
            <a:spLocks noGrp="1"/>
          </p:cNvSpPr>
          <p:nvPr>
            <p:ph type="body" sz="quarter" idx="31" hasCustomPrompt="1"/>
          </p:nvPr>
        </p:nvSpPr>
        <p:spPr>
          <a:xfrm>
            <a:off x="6539798" y="2964807"/>
            <a:ext cx="2204766" cy="307777"/>
          </a:xfrm>
        </p:spPr>
        <p:txBody>
          <a:bodyPr wrap="square" lIns="0" tIns="0" rIns="0" bIns="0" anchor="b" anchorCtr="0">
            <a:spAutoFit/>
          </a:bodyPr>
          <a:lstStyle>
            <a:lvl1pPr marL="0" indent="0" algn="l">
              <a:buNone/>
              <a:defRPr sz="2000" b="1" i="0">
                <a:solidFill>
                  <a:schemeClr val="tx2"/>
                </a:solidFill>
                <a:latin typeface="Arial" panose="020B0604020202020204" pitchFamily="34" charset="0"/>
                <a:cs typeface="Arial" panose="020B0604020202020204" pitchFamily="34" charset="0"/>
              </a:defRPr>
            </a:lvl1pPr>
          </a:lstStyle>
          <a:p>
            <a:pPr lvl="0"/>
            <a:r>
              <a:rPr lang="en-US"/>
              <a:t>Subhead 1</a:t>
            </a:r>
          </a:p>
        </p:txBody>
      </p:sp>
      <p:sp>
        <p:nvSpPr>
          <p:cNvPr id="32" name="Text Placeholder 4">
            <a:extLst>
              <a:ext uri="{FF2B5EF4-FFF2-40B4-BE49-F238E27FC236}">
                <a16:creationId xmlns:a16="http://schemas.microsoft.com/office/drawing/2014/main" id="{D707A82F-7F08-1A4F-BE9C-1C3B793884E4}"/>
              </a:ext>
            </a:extLst>
          </p:cNvPr>
          <p:cNvSpPr>
            <a:spLocks noGrp="1"/>
          </p:cNvSpPr>
          <p:nvPr>
            <p:ph type="body" sz="quarter" idx="33" hasCustomPrompt="1"/>
          </p:nvPr>
        </p:nvSpPr>
        <p:spPr>
          <a:xfrm>
            <a:off x="9591209" y="2964807"/>
            <a:ext cx="2204766" cy="307777"/>
          </a:xfrm>
        </p:spPr>
        <p:txBody>
          <a:bodyPr wrap="square" lIns="0" tIns="0" rIns="0" bIns="0" anchor="b" anchorCtr="0">
            <a:spAutoFit/>
          </a:bodyPr>
          <a:lstStyle>
            <a:lvl1pPr marL="0" indent="0" algn="l">
              <a:buNone/>
              <a:defRPr sz="2000" b="1" i="0">
                <a:solidFill>
                  <a:schemeClr val="tx2"/>
                </a:solidFill>
                <a:latin typeface="Arial" panose="020B0604020202020204" pitchFamily="34" charset="0"/>
                <a:cs typeface="Arial" panose="020B0604020202020204" pitchFamily="34" charset="0"/>
              </a:defRPr>
            </a:lvl1pPr>
          </a:lstStyle>
          <a:p>
            <a:pPr lvl="0"/>
            <a:r>
              <a:rPr lang="en-US"/>
              <a:t>Subhead 1</a:t>
            </a:r>
          </a:p>
        </p:txBody>
      </p:sp>
      <p:cxnSp>
        <p:nvCxnSpPr>
          <p:cNvPr id="34" name="Straight Connector 33">
            <a:extLst>
              <a:ext uri="{FF2B5EF4-FFF2-40B4-BE49-F238E27FC236}">
                <a16:creationId xmlns:a16="http://schemas.microsoft.com/office/drawing/2014/main" id="{17545639-AFBB-8C41-A0EC-DE3050AB3009}"/>
              </a:ext>
            </a:extLst>
          </p:cNvPr>
          <p:cNvCxnSpPr>
            <a:cxnSpLocks/>
          </p:cNvCxnSpPr>
          <p:nvPr userDrawn="1"/>
        </p:nvCxnSpPr>
        <p:spPr>
          <a:xfrm flipV="1">
            <a:off x="6096000" y="1345224"/>
            <a:ext cx="0" cy="457199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AC7BD35-D749-C746-946A-9816E07B810E}"/>
              </a:ext>
            </a:extLst>
          </p:cNvPr>
          <p:cNvCxnSpPr>
            <a:cxnSpLocks/>
          </p:cNvCxnSpPr>
          <p:nvPr userDrawn="1"/>
        </p:nvCxnSpPr>
        <p:spPr>
          <a:xfrm flipV="1">
            <a:off x="9202615" y="1418493"/>
            <a:ext cx="0" cy="457199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DA0CBC42-9179-7CD6-7B52-55B1AD0B29B8}"/>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2">
            <a:extLst>
              <a:ext uri="{FF2B5EF4-FFF2-40B4-BE49-F238E27FC236}">
                <a16:creationId xmlns:a16="http://schemas.microsoft.com/office/drawing/2014/main" id="{D9D9C2DD-7A65-3EAE-5066-1A889916E0B1}"/>
              </a:ext>
            </a:extLst>
          </p:cNvPr>
          <p:cNvSpPr>
            <a:spLocks noGrp="1"/>
          </p:cNvSpPr>
          <p:nvPr>
            <p:ph type="body" sz="quarter" idx="26"/>
          </p:nvPr>
        </p:nvSpPr>
        <p:spPr>
          <a:xfrm>
            <a:off x="609598" y="3663052"/>
            <a:ext cx="2204766" cy="2240280"/>
          </a:xfrm>
        </p:spPr>
        <p:txBody>
          <a:bodyPr>
            <a:normAutofit/>
          </a:bodyPr>
          <a:lstStyle>
            <a:lvl1pPr>
              <a:lnSpc>
                <a:spcPct val="100000"/>
              </a:lnSpc>
              <a:defRPr sz="16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
            <a:extLst>
              <a:ext uri="{FF2B5EF4-FFF2-40B4-BE49-F238E27FC236}">
                <a16:creationId xmlns:a16="http://schemas.microsoft.com/office/drawing/2014/main" id="{A9DC390B-5A67-463A-5ABC-F6345EA67681}"/>
              </a:ext>
            </a:extLst>
          </p:cNvPr>
          <p:cNvSpPr>
            <a:spLocks noGrp="1"/>
          </p:cNvSpPr>
          <p:nvPr>
            <p:ph type="body" sz="quarter" idx="34"/>
          </p:nvPr>
        </p:nvSpPr>
        <p:spPr>
          <a:xfrm>
            <a:off x="3523486" y="3663052"/>
            <a:ext cx="2204766" cy="2240280"/>
          </a:xfrm>
        </p:spPr>
        <p:txBody>
          <a:bodyPr>
            <a:normAutofit/>
          </a:bodyPr>
          <a:lstStyle>
            <a:lvl1pPr>
              <a:lnSpc>
                <a:spcPct val="100000"/>
              </a:lnSpc>
              <a:defRPr sz="16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2">
            <a:extLst>
              <a:ext uri="{FF2B5EF4-FFF2-40B4-BE49-F238E27FC236}">
                <a16:creationId xmlns:a16="http://schemas.microsoft.com/office/drawing/2014/main" id="{4934E66A-BC64-C611-5A91-9375CF4F6CE1}"/>
              </a:ext>
            </a:extLst>
          </p:cNvPr>
          <p:cNvSpPr>
            <a:spLocks noGrp="1"/>
          </p:cNvSpPr>
          <p:nvPr>
            <p:ph type="body" sz="quarter" idx="35"/>
          </p:nvPr>
        </p:nvSpPr>
        <p:spPr>
          <a:xfrm>
            <a:off x="6547102" y="3663052"/>
            <a:ext cx="2204766" cy="2240280"/>
          </a:xfrm>
        </p:spPr>
        <p:txBody>
          <a:bodyPr>
            <a:normAutofit/>
          </a:bodyPr>
          <a:lstStyle>
            <a:lvl1pPr>
              <a:lnSpc>
                <a:spcPct val="100000"/>
              </a:lnSpc>
              <a:defRPr sz="16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 name="Text Placeholder 2">
            <a:extLst>
              <a:ext uri="{FF2B5EF4-FFF2-40B4-BE49-F238E27FC236}">
                <a16:creationId xmlns:a16="http://schemas.microsoft.com/office/drawing/2014/main" id="{68DFD3B7-A2C2-9CCB-8840-E832A0BA42F0}"/>
              </a:ext>
            </a:extLst>
          </p:cNvPr>
          <p:cNvSpPr>
            <a:spLocks noGrp="1"/>
          </p:cNvSpPr>
          <p:nvPr>
            <p:ph type="body" sz="quarter" idx="36"/>
          </p:nvPr>
        </p:nvSpPr>
        <p:spPr>
          <a:xfrm>
            <a:off x="9595102" y="3663052"/>
            <a:ext cx="2204766" cy="2240280"/>
          </a:xfrm>
        </p:spPr>
        <p:txBody>
          <a:bodyPr>
            <a:normAutofit/>
          </a:bodyPr>
          <a:lstStyle>
            <a:lvl1pPr>
              <a:lnSpc>
                <a:spcPct val="100000"/>
              </a:lnSpc>
              <a:defRPr sz="16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itle 2">
            <a:extLst>
              <a:ext uri="{FF2B5EF4-FFF2-40B4-BE49-F238E27FC236}">
                <a16:creationId xmlns:a16="http://schemas.microsoft.com/office/drawing/2014/main" id="{ED7FB019-4827-31D8-D81F-D178FFE297CB}"/>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Tree>
    <p:extLst>
      <p:ext uri="{BB962C8B-B14F-4D97-AF65-F5344CB8AC3E}">
        <p14:creationId xmlns:p14="http://schemas.microsoft.com/office/powerpoint/2010/main" val="2829732999"/>
      </p:ext>
    </p:extLst>
  </p:cSld>
  <p:clrMapOvr>
    <a:masterClrMapping/>
  </p:clrMapOvr>
  <p:extLst>
    <p:ext uri="{DCECCB84-F9BA-43D5-87BE-67443E8EF086}">
      <p15:sldGuideLst xmlns:p15="http://schemas.microsoft.com/office/powerpoint/2012/main">
        <p15:guide id="4" orient="horz" pos="2160">
          <p15:clr>
            <a:srgbClr val="FBAE40"/>
          </p15:clr>
        </p15:guide>
        <p15:guide id="5" pos="384">
          <p15:clr>
            <a:srgbClr val="FBAE40"/>
          </p15:clr>
        </p15:guide>
        <p15:guide id="6" pos="732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evice-Mobile">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E685FEBD-C19A-1C4F-A81F-545CDED7A2D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37843"/>
            <a:ext cx="12192000" cy="2407920"/>
          </a:xfrm>
          <a:prstGeom prst="rect">
            <a:avLst/>
          </a:prstGeom>
        </p:spPr>
      </p:pic>
      <p:pic>
        <p:nvPicPr>
          <p:cNvPr id="5" name="Picture 4">
            <a:extLst>
              <a:ext uri="{FF2B5EF4-FFF2-40B4-BE49-F238E27FC236}">
                <a16:creationId xmlns:a16="http://schemas.microsoft.com/office/drawing/2014/main" id="{5F7E04E9-59BC-2C44-99EA-C0B197AC756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22634"/>
          <a:stretch/>
        </p:blipFill>
        <p:spPr>
          <a:xfrm>
            <a:off x="6989258" y="573344"/>
            <a:ext cx="4481381" cy="6284656"/>
          </a:xfrm>
          <a:prstGeom prst="rect">
            <a:avLst/>
          </a:prstGeom>
        </p:spPr>
      </p:pic>
      <p:sp>
        <p:nvSpPr>
          <p:cNvPr id="9" name="Picture Placeholder 8">
            <a:extLst>
              <a:ext uri="{FF2B5EF4-FFF2-40B4-BE49-F238E27FC236}">
                <a16:creationId xmlns:a16="http://schemas.microsoft.com/office/drawing/2014/main" id="{AFE1FA90-9329-0248-95F9-2055D4E5F340}"/>
              </a:ext>
            </a:extLst>
          </p:cNvPr>
          <p:cNvSpPr>
            <a:spLocks noGrp="1"/>
          </p:cNvSpPr>
          <p:nvPr>
            <p:ph type="pic" sz="quarter" idx="10" hasCustomPrompt="1"/>
          </p:nvPr>
        </p:nvSpPr>
        <p:spPr>
          <a:xfrm>
            <a:off x="7574995" y="936225"/>
            <a:ext cx="3452146" cy="7355628"/>
          </a:xfrm>
          <a:prstGeom prst="roundRect">
            <a:avLst>
              <a:gd name="adj" fmla="val 12498"/>
            </a:avLst>
          </a:prstGeom>
        </p:spPr>
        <p:txBody>
          <a:bodyPr anchor="ctr"/>
          <a:lstStyle>
            <a:lvl1pPr marL="0" indent="0" algn="ctr">
              <a:buNone/>
              <a:defRPr/>
            </a:lvl1pPr>
          </a:lstStyle>
          <a:p>
            <a:r>
              <a:rPr lang="en-US"/>
              <a:t>Click here to insert image</a:t>
            </a:r>
          </a:p>
        </p:txBody>
      </p:sp>
      <p:sp>
        <p:nvSpPr>
          <p:cNvPr id="18" name="Text Placeholder 17">
            <a:extLst>
              <a:ext uri="{FF2B5EF4-FFF2-40B4-BE49-F238E27FC236}">
                <a16:creationId xmlns:a16="http://schemas.microsoft.com/office/drawing/2014/main" id="{8F867D9E-8F0F-BD44-9027-C57518D78B85}"/>
              </a:ext>
            </a:extLst>
          </p:cNvPr>
          <p:cNvSpPr>
            <a:spLocks noGrp="1"/>
          </p:cNvSpPr>
          <p:nvPr>
            <p:ph type="body" sz="quarter" idx="11" hasCustomPrompt="1"/>
          </p:nvPr>
        </p:nvSpPr>
        <p:spPr>
          <a:xfrm>
            <a:off x="609599" y="822960"/>
            <a:ext cx="6066639" cy="1323081"/>
          </a:xfrm>
        </p:spPr>
        <p:txBody>
          <a:bodyPr anchor="b" anchorCtr="0">
            <a:normAutofit/>
          </a:bodyPr>
          <a:lstStyle>
            <a:lvl1pPr marL="0" indent="0">
              <a:buNone/>
              <a:defRPr sz="3200">
                <a:solidFill>
                  <a:schemeClr val="bg1"/>
                </a:solidFill>
              </a:defRPr>
            </a:lvl1pPr>
          </a:lstStyle>
          <a:p>
            <a:pPr lvl="0"/>
            <a:r>
              <a:rPr lang="en-US"/>
              <a:t>This is really cool</a:t>
            </a:r>
          </a:p>
        </p:txBody>
      </p:sp>
      <p:sp>
        <p:nvSpPr>
          <p:cNvPr id="7" name="Text Placeholder 12">
            <a:extLst>
              <a:ext uri="{FF2B5EF4-FFF2-40B4-BE49-F238E27FC236}">
                <a16:creationId xmlns:a16="http://schemas.microsoft.com/office/drawing/2014/main" id="{E7EA6704-8D68-1E9E-3501-2F22A0A42398}"/>
              </a:ext>
            </a:extLst>
          </p:cNvPr>
          <p:cNvSpPr>
            <a:spLocks noGrp="1"/>
          </p:cNvSpPr>
          <p:nvPr>
            <p:ph type="body" sz="quarter" idx="27"/>
          </p:nvPr>
        </p:nvSpPr>
        <p:spPr>
          <a:xfrm>
            <a:off x="618655" y="2612850"/>
            <a:ext cx="6066639" cy="3512744"/>
          </a:xfrm>
          <a:prstGeom prst="roundRect">
            <a:avLst>
              <a:gd name="adj" fmla="val 0"/>
            </a:avLst>
          </a:prstGeom>
          <a:noFill/>
        </p:spPr>
        <p:txBody>
          <a:bodyPr lIns="0" tIns="0" rIns="274320" bIns="274320"/>
          <a:lstStyle/>
          <a:p>
            <a:pPr lvl="0"/>
            <a:r>
              <a:rPr lang="en-US"/>
              <a:t>Click to edit Master text styles</a:t>
            </a:r>
          </a:p>
          <a:p>
            <a:pPr lvl="1"/>
            <a:r>
              <a:rPr lang="en-US"/>
              <a:t>Second level</a:t>
            </a:r>
          </a:p>
          <a:p>
            <a:pPr lvl="5"/>
            <a:r>
              <a:rPr lang="en-US"/>
              <a:t>Third level</a:t>
            </a:r>
          </a:p>
          <a:p>
            <a:pPr lvl="5"/>
            <a:r>
              <a:rPr lang="en-US"/>
              <a:t>Fourth level</a:t>
            </a:r>
          </a:p>
          <a:p>
            <a:pPr lvl="6"/>
            <a:r>
              <a:rPr lang="en-US"/>
              <a:t>Fifth level</a:t>
            </a:r>
          </a:p>
          <a:p>
            <a:pPr lvl="7"/>
            <a:r>
              <a:rPr lang="en-US"/>
              <a:t>Sixth</a:t>
            </a:r>
          </a:p>
        </p:txBody>
      </p:sp>
    </p:spTree>
    <p:extLst>
      <p:ext uri="{BB962C8B-B14F-4D97-AF65-F5344CB8AC3E}">
        <p14:creationId xmlns:p14="http://schemas.microsoft.com/office/powerpoint/2010/main" val="299711170"/>
      </p:ext>
    </p:extLst>
  </p:cSld>
  <p:clrMapOvr>
    <a:masterClrMapping/>
  </p:clrMapOvr>
  <p:extLst>
    <p:ext uri="{DCECCB84-F9BA-43D5-87BE-67443E8EF086}">
      <p15:sldGuideLst xmlns:p15="http://schemas.microsoft.com/office/powerpoint/2012/main">
        <p15:guide id="3" orient="horz" pos="1512">
          <p15:clr>
            <a:srgbClr val="FBAE40"/>
          </p15:clr>
        </p15:guide>
        <p15:guide id="4"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evice-Laptop">
    <p:spTree>
      <p:nvGrpSpPr>
        <p:cNvPr id="1" name=""/>
        <p:cNvGrpSpPr/>
        <p:nvPr/>
      </p:nvGrpSpPr>
      <p:grpSpPr>
        <a:xfrm>
          <a:off x="0" y="0"/>
          <a:ext cx="0" cy="0"/>
          <a:chOff x="0" y="0"/>
          <a:chExt cx="0" cy="0"/>
        </a:xfrm>
      </p:grpSpPr>
      <p:pic>
        <p:nvPicPr>
          <p:cNvPr id="10" name="Picture 9" descr="Background pattern&#10;&#10;Description automatically generated">
            <a:extLst>
              <a:ext uri="{FF2B5EF4-FFF2-40B4-BE49-F238E27FC236}">
                <a16:creationId xmlns:a16="http://schemas.microsoft.com/office/drawing/2014/main" id="{01FF9BA5-A88D-AF4F-A611-6DE16C3603B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2407920"/>
          </a:xfrm>
          <a:prstGeom prst="rect">
            <a:avLst/>
          </a:prstGeom>
        </p:spPr>
      </p:pic>
      <p:pic>
        <p:nvPicPr>
          <p:cNvPr id="26" name="Picture 25">
            <a:extLst>
              <a:ext uri="{FF2B5EF4-FFF2-40B4-BE49-F238E27FC236}">
                <a16:creationId xmlns:a16="http://schemas.microsoft.com/office/drawing/2014/main" id="{D5028B8E-5BA6-8A45-9D8A-ECBBE8A8761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094514" y="516268"/>
            <a:ext cx="7097486" cy="6341732"/>
          </a:xfrm>
          <a:prstGeom prst="rect">
            <a:avLst/>
          </a:prstGeom>
        </p:spPr>
      </p:pic>
      <p:sp>
        <p:nvSpPr>
          <p:cNvPr id="27" name="Picture Placeholder 13">
            <a:extLst>
              <a:ext uri="{FF2B5EF4-FFF2-40B4-BE49-F238E27FC236}">
                <a16:creationId xmlns:a16="http://schemas.microsoft.com/office/drawing/2014/main" id="{BCE6F9D9-AB4E-EC44-8AD3-D45F48B82297}"/>
              </a:ext>
            </a:extLst>
          </p:cNvPr>
          <p:cNvSpPr>
            <a:spLocks noGrp="1"/>
          </p:cNvSpPr>
          <p:nvPr>
            <p:ph type="pic" sz="quarter" idx="14" hasCustomPrompt="1"/>
          </p:nvPr>
        </p:nvSpPr>
        <p:spPr>
          <a:xfrm>
            <a:off x="5607866" y="1511705"/>
            <a:ext cx="6584133" cy="4903092"/>
          </a:xfrm>
        </p:spPr>
        <p:txBody>
          <a:bodyPr anchor="ctr"/>
          <a:lstStyle>
            <a:lvl1pPr marL="0" indent="0" algn="ctr">
              <a:buNone/>
              <a:defRPr/>
            </a:lvl1pPr>
          </a:lstStyle>
          <a:p>
            <a:r>
              <a:rPr lang="en-US"/>
              <a:t>Click here to insert image</a:t>
            </a:r>
          </a:p>
        </p:txBody>
      </p:sp>
      <p:sp>
        <p:nvSpPr>
          <p:cNvPr id="7" name="Text Placeholder 17">
            <a:extLst>
              <a:ext uri="{FF2B5EF4-FFF2-40B4-BE49-F238E27FC236}">
                <a16:creationId xmlns:a16="http://schemas.microsoft.com/office/drawing/2014/main" id="{5EDF34EB-3204-2EBD-2412-05D2B91003FA}"/>
              </a:ext>
            </a:extLst>
          </p:cNvPr>
          <p:cNvSpPr>
            <a:spLocks noGrp="1"/>
          </p:cNvSpPr>
          <p:nvPr>
            <p:ph type="body" sz="quarter" idx="11" hasCustomPrompt="1"/>
          </p:nvPr>
        </p:nvSpPr>
        <p:spPr>
          <a:xfrm>
            <a:off x="609600" y="822960"/>
            <a:ext cx="4307633" cy="1383707"/>
          </a:xfrm>
        </p:spPr>
        <p:txBody>
          <a:bodyPr anchor="b" anchorCtr="0">
            <a:normAutofit/>
          </a:bodyPr>
          <a:lstStyle>
            <a:lvl1pPr marL="0" indent="0">
              <a:buNone/>
              <a:defRPr sz="3200">
                <a:solidFill>
                  <a:schemeClr val="bg1"/>
                </a:solidFill>
              </a:defRPr>
            </a:lvl1pPr>
          </a:lstStyle>
          <a:p>
            <a:pPr lvl="0"/>
            <a:r>
              <a:rPr lang="en-US"/>
              <a:t>This is really cool</a:t>
            </a:r>
          </a:p>
        </p:txBody>
      </p:sp>
      <p:sp>
        <p:nvSpPr>
          <p:cNvPr id="8" name="Text Placeholder 12">
            <a:extLst>
              <a:ext uri="{FF2B5EF4-FFF2-40B4-BE49-F238E27FC236}">
                <a16:creationId xmlns:a16="http://schemas.microsoft.com/office/drawing/2014/main" id="{64C1E24D-4108-13FB-E847-DE22CFB64738}"/>
              </a:ext>
            </a:extLst>
          </p:cNvPr>
          <p:cNvSpPr>
            <a:spLocks noGrp="1"/>
          </p:cNvSpPr>
          <p:nvPr>
            <p:ph type="body" sz="quarter" idx="27"/>
          </p:nvPr>
        </p:nvSpPr>
        <p:spPr>
          <a:xfrm>
            <a:off x="618656" y="2584853"/>
            <a:ext cx="4307633" cy="3512744"/>
          </a:xfrm>
          <a:prstGeom prst="roundRect">
            <a:avLst>
              <a:gd name="adj" fmla="val 0"/>
            </a:avLst>
          </a:prstGeom>
          <a:noFill/>
        </p:spPr>
        <p:txBody>
          <a:bodyPr lIns="0" tIns="0" rIns="274320" bIns="274320"/>
          <a:lstStyle/>
          <a:p>
            <a:pPr lvl="0"/>
            <a:r>
              <a:rPr lang="en-US"/>
              <a:t>Click to edit Master text styles</a:t>
            </a:r>
          </a:p>
          <a:p>
            <a:pPr lvl="1"/>
            <a:r>
              <a:rPr lang="en-US"/>
              <a:t>Second level</a:t>
            </a:r>
          </a:p>
          <a:p>
            <a:pPr lvl="5"/>
            <a:r>
              <a:rPr lang="en-US"/>
              <a:t>Third level</a:t>
            </a:r>
          </a:p>
          <a:p>
            <a:pPr lvl="5"/>
            <a:r>
              <a:rPr lang="en-US"/>
              <a:t>Fourth level</a:t>
            </a:r>
          </a:p>
          <a:p>
            <a:pPr lvl="6"/>
            <a:r>
              <a:rPr lang="en-US"/>
              <a:t>Fifth level</a:t>
            </a:r>
          </a:p>
          <a:p>
            <a:pPr lvl="7"/>
            <a:r>
              <a:rPr lang="en-US"/>
              <a:t>Sixth</a:t>
            </a:r>
          </a:p>
        </p:txBody>
      </p:sp>
    </p:spTree>
    <p:extLst>
      <p:ext uri="{BB962C8B-B14F-4D97-AF65-F5344CB8AC3E}">
        <p14:creationId xmlns:p14="http://schemas.microsoft.com/office/powerpoint/2010/main" val="2148329617"/>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guide id="5" orient="horz" pos="768">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lank Bold Statemen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4661FEF-05A9-3543-85ED-3131AB6B57CA}"/>
              </a:ext>
            </a:extLst>
          </p:cNvPr>
          <p:cNvSpPr>
            <a:spLocks noGrp="1"/>
          </p:cNvSpPr>
          <p:nvPr>
            <p:ph type="pic" sz="quarter" idx="10" hasCustomPrompt="1"/>
          </p:nvPr>
        </p:nvSpPr>
        <p:spPr>
          <a:xfrm>
            <a:off x="0" y="0"/>
            <a:ext cx="12192000" cy="6858000"/>
          </a:xfrm>
        </p:spPr>
        <p:txBody>
          <a:bodyPr anchor="ctr"/>
          <a:lstStyle>
            <a:lvl1pPr marL="0" indent="0" algn="ctr">
              <a:buNone/>
              <a:defRPr/>
            </a:lvl1pPr>
          </a:lstStyle>
          <a:p>
            <a:r>
              <a:rPr lang="en-US"/>
              <a:t>Click here to insert your image</a:t>
            </a:r>
          </a:p>
        </p:txBody>
      </p:sp>
    </p:spTree>
    <p:extLst>
      <p:ext uri="{BB962C8B-B14F-4D97-AF65-F5344CB8AC3E}">
        <p14:creationId xmlns:p14="http://schemas.microsoft.com/office/powerpoint/2010/main" val="3862955365"/>
      </p:ext>
    </p:extLst>
  </p:cSld>
  <p:clrMapOvr>
    <a:masterClrMapping/>
  </p:clrMapOvr>
  <p:extLst>
    <p:ext uri="{DCECCB84-F9BA-43D5-87BE-67443E8EF086}">
      <p15:sldGuideLst xmlns:p15="http://schemas.microsoft.com/office/powerpoint/2012/main">
        <p15:guide id="1" pos="384">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mage Feature - Lef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CA4AB94-D9FA-2B4B-AD4F-460B8552EF3D}"/>
              </a:ext>
            </a:extLst>
          </p:cNvPr>
          <p:cNvSpPr>
            <a:spLocks noGrp="1"/>
          </p:cNvSpPr>
          <p:nvPr>
            <p:ph type="pic" sz="quarter" idx="14" hasCustomPrompt="1"/>
          </p:nvPr>
        </p:nvSpPr>
        <p:spPr>
          <a:xfrm>
            <a:off x="0" y="0"/>
            <a:ext cx="6096000" cy="6858000"/>
          </a:xfrm>
        </p:spPr>
        <p:txBody>
          <a:bodyPr anchor="ctr"/>
          <a:lstStyle>
            <a:lvl1pPr marL="0" indent="0" algn="ctr">
              <a:buNone/>
              <a:defRPr/>
            </a:lvl1pPr>
          </a:lstStyle>
          <a:p>
            <a:r>
              <a:rPr lang="en-US"/>
              <a:t>Click icon to insert image</a:t>
            </a:r>
          </a:p>
        </p:txBody>
      </p:sp>
      <p:sp>
        <p:nvSpPr>
          <p:cNvPr id="4" name="Text Placeholder 19">
            <a:extLst>
              <a:ext uri="{FF2B5EF4-FFF2-40B4-BE49-F238E27FC236}">
                <a16:creationId xmlns:a16="http://schemas.microsoft.com/office/drawing/2014/main" id="{FE3740D4-5094-6CDC-1661-21B61F665F7E}"/>
              </a:ext>
            </a:extLst>
          </p:cNvPr>
          <p:cNvSpPr>
            <a:spLocks noGrp="1"/>
          </p:cNvSpPr>
          <p:nvPr>
            <p:ph type="body" sz="quarter" idx="12" hasCustomPrompt="1"/>
          </p:nvPr>
        </p:nvSpPr>
        <p:spPr>
          <a:xfrm>
            <a:off x="6684579" y="2736502"/>
            <a:ext cx="4897821" cy="1384995"/>
          </a:xfrm>
        </p:spPr>
        <p:txBody>
          <a:bodyPr wrap="square" anchor="ctr">
            <a:spAutoFit/>
          </a:bodyPr>
          <a:lstStyle>
            <a:lvl1pPr marL="0" indent="0">
              <a:lnSpc>
                <a:spcPct val="100000"/>
              </a:lnSpc>
              <a:buNone/>
              <a:defRPr sz="2800" i="0"/>
            </a:lvl1pPr>
          </a:lstStyle>
          <a:p>
            <a:r>
              <a:rPr lang="en-US" b="0"/>
              <a:t>Lorem ipsum dolor sit </a:t>
            </a:r>
            <a:r>
              <a:rPr lang="en-US" b="0" err="1"/>
              <a:t>amet</a:t>
            </a:r>
            <a:r>
              <a:rPr lang="en-US" b="0"/>
              <a:t>, </a:t>
            </a:r>
            <a:r>
              <a:rPr lang="en-US" b="0" err="1"/>
              <a:t>consectetur</a:t>
            </a:r>
            <a:r>
              <a:rPr lang="en-US" b="0"/>
              <a:t> </a:t>
            </a:r>
            <a:r>
              <a:rPr lang="en-US" b="0" err="1"/>
              <a:t>adipiscing</a:t>
            </a:r>
            <a:r>
              <a:rPr lang="en-US" b="0"/>
              <a:t> </a:t>
            </a:r>
            <a:r>
              <a:rPr lang="en-US" b="0" err="1"/>
              <a:t>elit</a:t>
            </a:r>
            <a:r>
              <a:rPr lang="en-US" b="0"/>
              <a:t>, sed do </a:t>
            </a:r>
            <a:r>
              <a:rPr lang="en-US" b="0" err="1"/>
              <a:t>eiusmod</a:t>
            </a:r>
            <a:r>
              <a:rPr lang="en-US" b="0"/>
              <a:t> </a:t>
            </a:r>
            <a:r>
              <a:rPr lang="en-US" b="0" err="1"/>
              <a:t>tempor</a:t>
            </a:r>
            <a:r>
              <a:rPr lang="en-US" b="0"/>
              <a:t>.</a:t>
            </a:r>
            <a:endParaRPr lang="en-US"/>
          </a:p>
        </p:txBody>
      </p:sp>
    </p:spTree>
    <p:extLst>
      <p:ext uri="{BB962C8B-B14F-4D97-AF65-F5344CB8AC3E}">
        <p14:creationId xmlns:p14="http://schemas.microsoft.com/office/powerpoint/2010/main" val="1310808929"/>
      </p:ext>
    </p:extLst>
  </p:cSld>
  <p:clrMapOvr>
    <a:masterClrMapping/>
  </p:clrMapOvr>
  <p:extLst>
    <p:ext uri="{DCECCB84-F9BA-43D5-87BE-67443E8EF086}">
      <p15:sldGuideLst xmlns:p15="http://schemas.microsoft.com/office/powerpoint/2012/main">
        <p15:guide id="3" orient="horz" pos="1512">
          <p15:clr>
            <a:srgbClr val="FBAE40"/>
          </p15:clr>
        </p15:guide>
        <p15:guide id="4"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mage Feature - Right">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1DCB112C-5FE4-B04A-AF45-0FE5D56F6154}"/>
              </a:ext>
            </a:extLst>
          </p:cNvPr>
          <p:cNvSpPr>
            <a:spLocks noGrp="1"/>
          </p:cNvSpPr>
          <p:nvPr>
            <p:ph type="body" sz="quarter" idx="12" hasCustomPrompt="1"/>
          </p:nvPr>
        </p:nvSpPr>
        <p:spPr>
          <a:xfrm>
            <a:off x="609601" y="3167389"/>
            <a:ext cx="4813738" cy="523220"/>
          </a:xfrm>
        </p:spPr>
        <p:txBody>
          <a:bodyPr wrap="square" anchor="ctr">
            <a:spAutoFit/>
          </a:bodyPr>
          <a:lstStyle>
            <a:lvl1pPr marL="0" indent="0">
              <a:lnSpc>
                <a:spcPct val="100000"/>
              </a:lnSpc>
              <a:buNone/>
              <a:defRPr sz="2800" i="0"/>
            </a:lvl1pPr>
          </a:lstStyle>
          <a:p>
            <a:pPr lvl="0"/>
            <a:r>
              <a:rPr lang="en-US"/>
              <a:t>Hero Image</a:t>
            </a:r>
          </a:p>
        </p:txBody>
      </p:sp>
      <p:sp>
        <p:nvSpPr>
          <p:cNvPr id="7" name="Picture Placeholder 6">
            <a:extLst>
              <a:ext uri="{FF2B5EF4-FFF2-40B4-BE49-F238E27FC236}">
                <a16:creationId xmlns:a16="http://schemas.microsoft.com/office/drawing/2014/main" id="{1CA4AB94-D9FA-2B4B-AD4F-460B8552EF3D}"/>
              </a:ext>
            </a:extLst>
          </p:cNvPr>
          <p:cNvSpPr>
            <a:spLocks noGrp="1"/>
          </p:cNvSpPr>
          <p:nvPr>
            <p:ph type="pic" sz="quarter" idx="14" hasCustomPrompt="1"/>
          </p:nvPr>
        </p:nvSpPr>
        <p:spPr>
          <a:xfrm>
            <a:off x="6096000" y="0"/>
            <a:ext cx="6096000" cy="6858000"/>
          </a:xfrm>
        </p:spPr>
        <p:txBody>
          <a:bodyPr anchor="ctr"/>
          <a:lstStyle>
            <a:lvl1pPr marL="0" indent="0" algn="ctr">
              <a:buNone/>
              <a:defRPr/>
            </a:lvl1pPr>
          </a:lstStyle>
          <a:p>
            <a:r>
              <a:rPr lang="en-US"/>
              <a:t>Click icon to insert image</a:t>
            </a:r>
          </a:p>
        </p:txBody>
      </p:sp>
    </p:spTree>
    <p:extLst>
      <p:ext uri="{BB962C8B-B14F-4D97-AF65-F5344CB8AC3E}">
        <p14:creationId xmlns:p14="http://schemas.microsoft.com/office/powerpoint/2010/main" val="2308113594"/>
      </p:ext>
    </p:extLst>
  </p:cSld>
  <p:clrMapOvr>
    <a:masterClrMapping/>
  </p:clrMapOvr>
  <p:extLst>
    <p:ext uri="{DCECCB84-F9BA-43D5-87BE-67443E8EF086}">
      <p15:sldGuideLst xmlns:p15="http://schemas.microsoft.com/office/powerpoint/2012/main">
        <p15:guide id="3" orient="horz" pos="1512">
          <p15:clr>
            <a:srgbClr val="FBAE40"/>
          </p15:clr>
        </p15:guide>
        <p15:guide id="4"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creenshot B">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76567AC-165D-1C45-8535-9C57C13CB728}"/>
              </a:ext>
            </a:extLst>
          </p:cNvPr>
          <p:cNvSpPr/>
          <p:nvPr userDrawn="1"/>
        </p:nvSpPr>
        <p:spPr>
          <a:xfrm>
            <a:off x="0" y="1"/>
            <a:ext cx="12192000" cy="6857999"/>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DD6E834-ACD3-2449-9270-C7F83F44C59B}"/>
              </a:ext>
            </a:extLst>
          </p:cNvPr>
          <p:cNvPicPr/>
          <p:nvPr userDrawn="1"/>
        </p:nvPicPr>
        <p:blipFill>
          <a:blip r:embed="rId2" cstate="screen">
            <a:extLst>
              <a:ext uri="{28A0092B-C50C-407E-A947-70E740481C1C}">
                <a14:useLocalDpi xmlns:a14="http://schemas.microsoft.com/office/drawing/2010/main"/>
              </a:ext>
            </a:extLst>
          </a:blip>
          <a:stretch>
            <a:fillRect/>
          </a:stretch>
        </p:blipFill>
        <p:spPr>
          <a:xfrm>
            <a:off x="615911" y="6377262"/>
            <a:ext cx="914400" cy="68385"/>
          </a:xfrm>
          <a:prstGeom prst="rect">
            <a:avLst/>
          </a:prstGeom>
        </p:spPr>
      </p:pic>
      <p:sp>
        <p:nvSpPr>
          <p:cNvPr id="6" name="TextBox 5">
            <a:extLst>
              <a:ext uri="{FF2B5EF4-FFF2-40B4-BE49-F238E27FC236}">
                <a16:creationId xmlns:a16="http://schemas.microsoft.com/office/drawing/2014/main" id="{B86E4F30-1F14-9348-B65E-199B02F34DDF}"/>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tx1">
                    <a:lumMod val="90000"/>
                    <a:lumOff val="10000"/>
                  </a:schemeClr>
                </a:solidFill>
                <a:cs typeface="Arial" panose="020B0604020202020204" pitchFamily="34" charset="0"/>
              </a:rPr>
              <a:t>Copyright © </a:t>
            </a:r>
            <a:fld id="{38EE0064-B099-0C4E-88EE-2AD5687BA263}" type="datetimeyyyy">
              <a:rPr lang="en-US" sz="800" smtClean="0">
                <a:solidFill>
                  <a:schemeClr val="tx1">
                    <a:lumMod val="90000"/>
                    <a:lumOff val="10000"/>
                  </a:schemeClr>
                </a:solidFill>
                <a:cs typeface="Arial" panose="020B0604020202020204" pitchFamily="34" charset="0"/>
              </a:rPr>
              <a:t>2024</a:t>
            </a:fld>
            <a:r>
              <a:rPr lang="en-US" sz="800">
                <a:solidFill>
                  <a:schemeClr val="tx1">
                    <a:lumMod val="90000"/>
                    <a:lumOff val="10000"/>
                  </a:schemeClr>
                </a:solidFill>
                <a:cs typeface="Arial" panose="020B0604020202020204" pitchFamily="34" charset="0"/>
              </a:rPr>
              <a:t> Ivanti. All rights reserved.</a:t>
            </a:r>
          </a:p>
        </p:txBody>
      </p:sp>
      <p:sp>
        <p:nvSpPr>
          <p:cNvPr id="7" name="Picture Placeholder 6">
            <a:extLst>
              <a:ext uri="{FF2B5EF4-FFF2-40B4-BE49-F238E27FC236}">
                <a16:creationId xmlns:a16="http://schemas.microsoft.com/office/drawing/2014/main" id="{1D786EE0-A27D-B08B-6849-390FFD01886D}"/>
              </a:ext>
            </a:extLst>
          </p:cNvPr>
          <p:cNvSpPr>
            <a:spLocks noGrp="1"/>
          </p:cNvSpPr>
          <p:nvPr>
            <p:ph type="pic" sz="quarter" idx="10"/>
          </p:nvPr>
        </p:nvSpPr>
        <p:spPr>
          <a:xfrm>
            <a:off x="609600" y="1474237"/>
            <a:ext cx="10972800" cy="4588426"/>
          </a:xfrm>
        </p:spPr>
        <p:txBody>
          <a:bodyPr anchor="ctr"/>
          <a:lstStyle>
            <a:lvl1pPr algn="ctr">
              <a:defRPr/>
            </a:lvl1pPr>
          </a:lstStyle>
          <a:p>
            <a:endParaRPr lang="en-US"/>
          </a:p>
        </p:txBody>
      </p:sp>
      <p:sp>
        <p:nvSpPr>
          <p:cNvPr id="8" name="Rectangle 7">
            <a:extLst>
              <a:ext uri="{FF2B5EF4-FFF2-40B4-BE49-F238E27FC236}">
                <a16:creationId xmlns:a16="http://schemas.microsoft.com/office/drawing/2014/main" id="{16D594D2-E5C1-00A6-1E11-E1B27504FC21}"/>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2">
            <a:extLst>
              <a:ext uri="{FF2B5EF4-FFF2-40B4-BE49-F238E27FC236}">
                <a16:creationId xmlns:a16="http://schemas.microsoft.com/office/drawing/2014/main" id="{045A71B3-F105-4780-CF59-19BA095AB74F}"/>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Tree>
    <p:extLst>
      <p:ext uri="{BB962C8B-B14F-4D97-AF65-F5344CB8AC3E}">
        <p14:creationId xmlns:p14="http://schemas.microsoft.com/office/powerpoint/2010/main" val="3114515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asic Bullets">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F1B22E97-D39B-A54D-BA5B-4EF153EDF51E}"/>
              </a:ext>
            </a:extLst>
          </p:cNvPr>
          <p:cNvSpPr>
            <a:spLocks noGrp="1"/>
          </p:cNvSpPr>
          <p:nvPr>
            <p:ph type="body" sz="quarter" idx="15" hasCustomPrompt="1"/>
          </p:nvPr>
        </p:nvSpPr>
        <p:spPr>
          <a:xfrm>
            <a:off x="609600" y="1449042"/>
            <a:ext cx="10984992" cy="590550"/>
          </a:xfrm>
        </p:spPr>
        <p:txBody>
          <a:bodyPr anchor="t" anchorCtr="0">
            <a:normAutofit/>
          </a:bodyPr>
          <a:lstStyle>
            <a:lvl1pPr marL="0" indent="0">
              <a:buNone/>
              <a:defRPr sz="1800" b="0">
                <a:solidFill>
                  <a:srgbClr val="FF0000"/>
                </a:solidFill>
              </a:defRPr>
            </a:lvl1pPr>
          </a:lstStyle>
          <a:p>
            <a:pPr lvl="0"/>
            <a:r>
              <a:rPr lang="en-US"/>
              <a:t>A little more detail on what’s being shown below</a:t>
            </a:r>
          </a:p>
        </p:txBody>
      </p:sp>
      <p:sp>
        <p:nvSpPr>
          <p:cNvPr id="5" name="Rectangle 4">
            <a:extLst>
              <a:ext uri="{FF2B5EF4-FFF2-40B4-BE49-F238E27FC236}">
                <a16:creationId xmlns:a16="http://schemas.microsoft.com/office/drawing/2014/main" id="{FC98E71D-297E-9C9F-F2D7-79967A89C05A}"/>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FDCC0E3D-0EBC-6402-B7FC-D4CC921A7A95}"/>
              </a:ext>
            </a:extLst>
          </p:cNvPr>
          <p:cNvSpPr>
            <a:spLocks noGrp="1"/>
          </p:cNvSpPr>
          <p:nvPr>
            <p:ph type="body" sz="quarter" idx="16"/>
          </p:nvPr>
        </p:nvSpPr>
        <p:spPr>
          <a:xfrm>
            <a:off x="609600" y="2206625"/>
            <a:ext cx="10985500" cy="346233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2">
            <a:extLst>
              <a:ext uri="{FF2B5EF4-FFF2-40B4-BE49-F238E27FC236}">
                <a16:creationId xmlns:a16="http://schemas.microsoft.com/office/drawing/2014/main" id="{17C85578-3BE5-79D9-2CAF-87A53D007C4D}"/>
              </a:ext>
            </a:extLst>
          </p:cNvPr>
          <p:cNvSpPr>
            <a:spLocks noGrp="1"/>
          </p:cNvSpPr>
          <p:nvPr>
            <p:ph type="title" hasCustomPrompt="1"/>
          </p:nvPr>
        </p:nvSpPr>
        <p:spPr>
          <a:xfrm>
            <a:off x="612962" y="538515"/>
            <a:ext cx="10984992" cy="562442"/>
          </a:xfrm>
          <a:prstGeom prst="rect">
            <a:avLst/>
          </a:prstGeom>
        </p:spPr>
        <p:txBody>
          <a:bodyPr lIns="0" tIns="0" bIns="0" anchor="ctr" anchorCtr="0">
            <a:normAutofit/>
          </a:bodyPr>
          <a:lstStyle>
            <a:lvl1pPr>
              <a:lnSpc>
                <a:spcPct val="100000"/>
              </a:lnSpc>
              <a:defRPr sz="3200"/>
            </a:lvl1pPr>
          </a:lstStyle>
          <a:p>
            <a:r>
              <a:rPr lang="en-US"/>
              <a:t>Blank Header</a:t>
            </a:r>
          </a:p>
        </p:txBody>
      </p:sp>
    </p:spTree>
    <p:extLst>
      <p:ext uri="{BB962C8B-B14F-4D97-AF65-F5344CB8AC3E}">
        <p14:creationId xmlns:p14="http://schemas.microsoft.com/office/powerpoint/2010/main" val="1220906579"/>
      </p:ext>
    </p:extLst>
  </p:cSld>
  <p:clrMapOvr>
    <a:masterClrMapping/>
  </p:clrMapOvr>
  <p:extLst>
    <p:ext uri="{DCECCB84-F9BA-43D5-87BE-67443E8EF086}">
      <p15:sldGuideLst xmlns:p15="http://schemas.microsoft.com/office/powerpoint/2012/main">
        <p15:guide id="5" orient="horz" pos="2160">
          <p15:clr>
            <a:srgbClr val="FBAE40"/>
          </p15:clr>
        </p15:guide>
        <p15:guide id="6" orient="horz" pos="4128">
          <p15:clr>
            <a:srgbClr val="FBAE40"/>
          </p15:clr>
        </p15:guide>
        <p15:guide id="7" pos="384">
          <p15:clr>
            <a:srgbClr val="FBAE40"/>
          </p15:clr>
        </p15:guide>
        <p15:guide id="8" pos="7296">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tat">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C92A6B8F-77CE-F94D-99DB-C05DBEEED100}"/>
              </a:ext>
            </a:extLst>
          </p:cNvPr>
          <p:cNvSpPr>
            <a:spLocks noGrp="1"/>
          </p:cNvSpPr>
          <p:nvPr>
            <p:ph type="body" sz="quarter" idx="13" hasCustomPrompt="1"/>
          </p:nvPr>
        </p:nvSpPr>
        <p:spPr>
          <a:xfrm>
            <a:off x="607451" y="3583342"/>
            <a:ext cx="5474424" cy="1478299"/>
          </a:xfrm>
        </p:spPr>
        <p:txBody>
          <a:bodyPr anchor="t" anchorCtr="0">
            <a:normAutofit/>
          </a:bodyPr>
          <a:lstStyle>
            <a:lvl1pPr marL="0" indent="0">
              <a:buNone/>
              <a:defRPr sz="2000" b="0"/>
            </a:lvl1pPr>
          </a:lstStyle>
          <a:p>
            <a:r>
              <a:rPr lang="en-US"/>
              <a:t>Details on what we are looking at on the right.</a:t>
            </a:r>
          </a:p>
        </p:txBody>
      </p:sp>
      <p:sp>
        <p:nvSpPr>
          <p:cNvPr id="13" name="Title 1">
            <a:extLst>
              <a:ext uri="{FF2B5EF4-FFF2-40B4-BE49-F238E27FC236}">
                <a16:creationId xmlns:a16="http://schemas.microsoft.com/office/drawing/2014/main" id="{337685D1-D971-0E4D-A0B2-82864626BE97}"/>
              </a:ext>
            </a:extLst>
          </p:cNvPr>
          <p:cNvSpPr>
            <a:spLocks noGrp="1"/>
          </p:cNvSpPr>
          <p:nvPr>
            <p:ph type="title" hasCustomPrompt="1"/>
          </p:nvPr>
        </p:nvSpPr>
        <p:spPr>
          <a:xfrm>
            <a:off x="607451" y="1593666"/>
            <a:ext cx="5474425" cy="1661993"/>
          </a:xfrm>
          <a:prstGeom prst="rect">
            <a:avLst/>
          </a:prstGeom>
        </p:spPr>
        <p:txBody>
          <a:bodyPr lIns="0" anchor="b" anchorCtr="0">
            <a:normAutofit/>
          </a:bodyPr>
          <a:lstStyle>
            <a:lvl1pPr>
              <a:defRPr sz="4000" b="1"/>
            </a:lvl1pPr>
          </a:lstStyle>
          <a:p>
            <a:r>
              <a:rPr lang="en-US"/>
              <a:t>Seriously important stat right here</a:t>
            </a:r>
          </a:p>
        </p:txBody>
      </p:sp>
      <p:sp>
        <p:nvSpPr>
          <p:cNvPr id="6" name="Chart Placeholder 5">
            <a:extLst>
              <a:ext uri="{FF2B5EF4-FFF2-40B4-BE49-F238E27FC236}">
                <a16:creationId xmlns:a16="http://schemas.microsoft.com/office/drawing/2014/main" id="{027BB852-00E3-07A4-24D6-83AF5EB9BA19}"/>
              </a:ext>
            </a:extLst>
          </p:cNvPr>
          <p:cNvSpPr>
            <a:spLocks noGrp="1"/>
          </p:cNvSpPr>
          <p:nvPr>
            <p:ph type="chart" sz="quarter" idx="14"/>
          </p:nvPr>
        </p:nvSpPr>
        <p:spPr>
          <a:xfrm>
            <a:off x="6427788" y="1168400"/>
            <a:ext cx="4997450" cy="4454525"/>
          </a:xfrm>
        </p:spPr>
        <p:txBody>
          <a:bodyPr anchor="ctr" anchorCtr="0"/>
          <a:lstStyle>
            <a:lvl1pPr algn="ctr">
              <a:defRPr>
                <a:solidFill>
                  <a:schemeClr val="accent4"/>
                </a:solidFill>
              </a:defRPr>
            </a:lvl1pPr>
          </a:lstStyle>
          <a:p>
            <a:endParaRPr lang="en-US"/>
          </a:p>
        </p:txBody>
      </p:sp>
      <p:sp>
        <p:nvSpPr>
          <p:cNvPr id="7" name="Rectangle 6">
            <a:extLst>
              <a:ext uri="{FF2B5EF4-FFF2-40B4-BE49-F238E27FC236}">
                <a16:creationId xmlns:a16="http://schemas.microsoft.com/office/drawing/2014/main" id="{7E07A259-36FB-A0B1-B03C-74D1EAEA57C3}"/>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9C7669DD-6390-068C-9A30-7BFB18FE4807}"/>
              </a:ext>
            </a:extLst>
          </p:cNvPr>
          <p:cNvSpPr>
            <a:spLocks noGrp="1"/>
          </p:cNvSpPr>
          <p:nvPr>
            <p:ph type="body" sz="quarter" idx="15" hasCustomPrompt="1"/>
          </p:nvPr>
        </p:nvSpPr>
        <p:spPr>
          <a:xfrm>
            <a:off x="612648" y="539496"/>
            <a:ext cx="10974387" cy="609600"/>
          </a:xfrm>
        </p:spPr>
        <p:txBody>
          <a:bodyPr anchor="ctr" anchorCtr="0">
            <a:normAutofit/>
          </a:bodyPr>
          <a:lstStyle>
            <a:lvl1pPr>
              <a:defRPr sz="3200"/>
            </a:lvl1pPr>
          </a:lstStyle>
          <a:p>
            <a:pPr lvl="0"/>
            <a:r>
              <a:rPr lang="en-US"/>
              <a:t>Blank Header</a:t>
            </a:r>
          </a:p>
        </p:txBody>
      </p:sp>
    </p:spTree>
    <p:extLst>
      <p:ext uri="{BB962C8B-B14F-4D97-AF65-F5344CB8AC3E}">
        <p14:creationId xmlns:p14="http://schemas.microsoft.com/office/powerpoint/2010/main" val="337923025"/>
      </p:ext>
    </p:extLst>
  </p:cSld>
  <p:clrMapOvr>
    <a:masterClrMapping/>
  </p:clrMapOvr>
  <p:extLst>
    <p:ext uri="{DCECCB84-F9BA-43D5-87BE-67443E8EF086}">
      <p15:sldGuideLst xmlns:p15="http://schemas.microsoft.com/office/powerpoint/2012/main">
        <p15:guide id="4" orient="horz" pos="2160">
          <p15:clr>
            <a:srgbClr val="FBAE40"/>
          </p15:clr>
        </p15:guide>
        <p15:guide id="5" orient="horz" pos="4128">
          <p15:clr>
            <a:srgbClr val="FBAE40"/>
          </p15:clr>
        </p15:guide>
        <p15:guide id="6" pos="48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Quote - Imag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6BEC209-DE2F-27F4-DD52-F9E956D99038}"/>
              </a:ext>
            </a:extLst>
          </p:cNvPr>
          <p:cNvSpPr>
            <a:spLocks noGrp="1"/>
          </p:cNvSpPr>
          <p:nvPr>
            <p:ph type="pic" sz="quarter" idx="10"/>
          </p:nvPr>
        </p:nvSpPr>
        <p:spPr>
          <a:xfrm>
            <a:off x="0" y="0"/>
            <a:ext cx="12192000" cy="6858000"/>
          </a:xfrm>
        </p:spPr>
        <p:txBody>
          <a:bodyPr anchor="ctr" anchorCtr="0"/>
          <a:lstStyle>
            <a:lvl1pPr algn="ctr">
              <a:defRPr/>
            </a:lvl1pPr>
          </a:lstStyle>
          <a:p>
            <a:endParaRPr lang="en-US"/>
          </a:p>
        </p:txBody>
      </p:sp>
      <p:sp>
        <p:nvSpPr>
          <p:cNvPr id="5" name="Text Placeholder 2">
            <a:extLst>
              <a:ext uri="{FF2B5EF4-FFF2-40B4-BE49-F238E27FC236}">
                <a16:creationId xmlns:a16="http://schemas.microsoft.com/office/drawing/2014/main" id="{D22AA1D7-E8BE-4C92-B4BE-9766936969D2}"/>
              </a:ext>
            </a:extLst>
          </p:cNvPr>
          <p:cNvSpPr>
            <a:spLocks noGrp="1"/>
          </p:cNvSpPr>
          <p:nvPr>
            <p:ph type="body" sz="quarter" idx="15" hasCustomPrompt="1"/>
          </p:nvPr>
        </p:nvSpPr>
        <p:spPr>
          <a:xfrm>
            <a:off x="609600" y="4215618"/>
            <a:ext cx="5481918" cy="462878"/>
          </a:xfrm>
        </p:spPr>
        <p:txBody>
          <a:bodyPr anchor="t" anchorCtr="0">
            <a:noAutofit/>
          </a:bodyPr>
          <a:lstStyle>
            <a:lvl1pPr marL="0" indent="0" algn="l">
              <a:buNone/>
              <a:defRPr sz="1400" b="1">
                <a:solidFill>
                  <a:schemeClr val="bg1"/>
                </a:solidFill>
              </a:defRPr>
            </a:lvl1pPr>
          </a:lstStyle>
          <a:p>
            <a:r>
              <a:rPr lang="en-US"/>
              <a:t>Matt Mullenweg, Social Media Entrepreneur</a:t>
            </a:r>
          </a:p>
        </p:txBody>
      </p:sp>
      <p:sp>
        <p:nvSpPr>
          <p:cNvPr id="6" name="Title 1">
            <a:extLst>
              <a:ext uri="{FF2B5EF4-FFF2-40B4-BE49-F238E27FC236}">
                <a16:creationId xmlns:a16="http://schemas.microsoft.com/office/drawing/2014/main" id="{434B642B-143D-47FA-991B-7641E0CC1B07}"/>
              </a:ext>
            </a:extLst>
          </p:cNvPr>
          <p:cNvSpPr>
            <a:spLocks noGrp="1"/>
          </p:cNvSpPr>
          <p:nvPr>
            <p:ph type="title" hasCustomPrompt="1"/>
          </p:nvPr>
        </p:nvSpPr>
        <p:spPr>
          <a:xfrm>
            <a:off x="614082" y="1407147"/>
            <a:ext cx="5481918" cy="2470469"/>
          </a:xfrm>
          <a:prstGeom prst="rect">
            <a:avLst/>
          </a:prstGeom>
        </p:spPr>
        <p:txBody>
          <a:bodyPr lIns="0" anchor="b" anchorCtr="0">
            <a:normAutofit/>
          </a:bodyPr>
          <a:lstStyle>
            <a:lvl1pPr marL="7938" indent="1588">
              <a:lnSpc>
                <a:spcPct val="100000"/>
              </a:lnSpc>
              <a:tabLst>
                <a:tab pos="3878263" algn="l"/>
              </a:tabLst>
              <a:defRPr sz="4000" b="1" i="0">
                <a:solidFill>
                  <a:schemeClr val="bg1"/>
                </a:solidFill>
              </a:defRPr>
            </a:lvl1pPr>
          </a:lstStyle>
          <a:p>
            <a:r>
              <a:rPr lang="en-US"/>
              <a:t>Technology is best when it brings people together.</a:t>
            </a:r>
          </a:p>
        </p:txBody>
      </p:sp>
    </p:spTree>
    <p:extLst>
      <p:ext uri="{BB962C8B-B14F-4D97-AF65-F5344CB8AC3E}">
        <p14:creationId xmlns:p14="http://schemas.microsoft.com/office/powerpoint/2010/main" val="1654523340"/>
      </p:ext>
    </p:extLst>
  </p:cSld>
  <p:clrMapOvr>
    <a:masterClrMapping/>
  </p:clrMapOvr>
  <p:extLst>
    <p:ext uri="{DCECCB84-F9BA-43D5-87BE-67443E8EF086}">
      <p15:sldGuideLst xmlns:p15="http://schemas.microsoft.com/office/powerpoint/2012/main">
        <p15:guide id="1" pos="384">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Quote - Cool">
    <p:spTree>
      <p:nvGrpSpPr>
        <p:cNvPr id="1" name=""/>
        <p:cNvGrpSpPr/>
        <p:nvPr/>
      </p:nvGrpSpPr>
      <p:grpSpPr>
        <a:xfrm>
          <a:off x="0" y="0"/>
          <a:ext cx="0" cy="0"/>
          <a:chOff x="0" y="0"/>
          <a:chExt cx="0" cy="0"/>
        </a:xfrm>
      </p:grpSpPr>
      <p:pic>
        <p:nvPicPr>
          <p:cNvPr id="3" name="Picture 2" descr="A picture containing shape&#10;&#10;Description automatically generated">
            <a:extLst>
              <a:ext uri="{FF2B5EF4-FFF2-40B4-BE49-F238E27FC236}">
                <a16:creationId xmlns:a16="http://schemas.microsoft.com/office/drawing/2014/main" id="{068162FD-0C22-F04D-9518-CD21CF1905E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7D3F759A-9484-F246-B7C2-967CCD16E4AC}"/>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615911" y="6377262"/>
            <a:ext cx="914400" cy="68385"/>
          </a:xfrm>
          <a:prstGeom prst="rect">
            <a:avLst/>
          </a:prstGeom>
        </p:spPr>
      </p:pic>
      <p:sp>
        <p:nvSpPr>
          <p:cNvPr id="8" name="TextBox 7">
            <a:extLst>
              <a:ext uri="{FF2B5EF4-FFF2-40B4-BE49-F238E27FC236}">
                <a16:creationId xmlns:a16="http://schemas.microsoft.com/office/drawing/2014/main" id="{2C3D03DB-FB4B-488C-2DE3-7035D38538A6}"/>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tx1">
                    <a:lumMod val="90000"/>
                    <a:lumOff val="10000"/>
                  </a:schemeClr>
                </a:solidFill>
                <a:cs typeface="Arial" panose="020B0604020202020204" pitchFamily="34" charset="0"/>
              </a:rPr>
              <a:t>Copyright © </a:t>
            </a:r>
            <a:fld id="{38EE0064-B099-0C4E-88EE-2AD5687BA263}" type="datetimeyyyy">
              <a:rPr lang="en-US" sz="800" smtClean="0">
                <a:solidFill>
                  <a:schemeClr val="tx1">
                    <a:lumMod val="90000"/>
                    <a:lumOff val="10000"/>
                  </a:schemeClr>
                </a:solidFill>
                <a:cs typeface="Arial" panose="020B0604020202020204" pitchFamily="34" charset="0"/>
              </a:rPr>
              <a:t>2024</a:t>
            </a:fld>
            <a:r>
              <a:rPr lang="en-US" sz="800">
                <a:solidFill>
                  <a:schemeClr val="tx1">
                    <a:lumMod val="90000"/>
                    <a:lumOff val="10000"/>
                  </a:schemeClr>
                </a:solidFill>
                <a:cs typeface="Arial" panose="020B0604020202020204" pitchFamily="34" charset="0"/>
              </a:rPr>
              <a:t> Ivanti. All rights reserved.</a:t>
            </a:r>
          </a:p>
        </p:txBody>
      </p:sp>
      <p:sp>
        <p:nvSpPr>
          <p:cNvPr id="9" name="Text Placeholder 2">
            <a:extLst>
              <a:ext uri="{FF2B5EF4-FFF2-40B4-BE49-F238E27FC236}">
                <a16:creationId xmlns:a16="http://schemas.microsoft.com/office/drawing/2014/main" id="{502DB42B-A53F-CCFE-C614-381ADF640BF2}"/>
              </a:ext>
            </a:extLst>
          </p:cNvPr>
          <p:cNvSpPr>
            <a:spLocks noGrp="1"/>
          </p:cNvSpPr>
          <p:nvPr>
            <p:ph type="body" sz="quarter" idx="15" hasCustomPrompt="1"/>
          </p:nvPr>
        </p:nvSpPr>
        <p:spPr>
          <a:xfrm>
            <a:off x="609600" y="4215618"/>
            <a:ext cx="4027925" cy="462878"/>
          </a:xfrm>
        </p:spPr>
        <p:txBody>
          <a:bodyPr anchor="t" anchorCtr="0">
            <a:noAutofit/>
          </a:bodyPr>
          <a:lstStyle>
            <a:lvl1pPr marL="0" indent="0" algn="l">
              <a:buNone/>
              <a:defRPr sz="1400" b="0">
                <a:solidFill>
                  <a:schemeClr val="tx1"/>
                </a:solidFill>
              </a:defRPr>
            </a:lvl1pPr>
          </a:lstStyle>
          <a:p>
            <a:r>
              <a:rPr lang="en-US"/>
              <a:t>Matt Mullenweg, Social Media Entrepreneur</a:t>
            </a:r>
          </a:p>
        </p:txBody>
      </p:sp>
      <p:sp>
        <p:nvSpPr>
          <p:cNvPr id="10" name="Title 1">
            <a:extLst>
              <a:ext uri="{FF2B5EF4-FFF2-40B4-BE49-F238E27FC236}">
                <a16:creationId xmlns:a16="http://schemas.microsoft.com/office/drawing/2014/main" id="{065E5164-FC53-65D9-6383-2188D51CDD69}"/>
              </a:ext>
            </a:extLst>
          </p:cNvPr>
          <p:cNvSpPr>
            <a:spLocks noGrp="1"/>
          </p:cNvSpPr>
          <p:nvPr>
            <p:ph type="title" hasCustomPrompt="1"/>
          </p:nvPr>
        </p:nvSpPr>
        <p:spPr>
          <a:xfrm>
            <a:off x="614082" y="1407147"/>
            <a:ext cx="4260511" cy="2470469"/>
          </a:xfrm>
          <a:prstGeom prst="rect">
            <a:avLst/>
          </a:prstGeom>
        </p:spPr>
        <p:txBody>
          <a:bodyPr lIns="0" anchor="b" anchorCtr="0">
            <a:normAutofit/>
          </a:bodyPr>
          <a:lstStyle>
            <a:lvl1pPr marL="7938" indent="1588">
              <a:lnSpc>
                <a:spcPct val="100000"/>
              </a:lnSpc>
              <a:tabLst>
                <a:tab pos="3878263" algn="l"/>
              </a:tabLst>
              <a:defRPr sz="4000" b="1" i="0">
                <a:solidFill>
                  <a:schemeClr val="tx1"/>
                </a:solidFill>
              </a:defRPr>
            </a:lvl1pPr>
          </a:lstStyle>
          <a:p>
            <a:r>
              <a:rPr lang="en-US"/>
              <a:t>Technology is best when it brings people together.”</a:t>
            </a:r>
          </a:p>
        </p:txBody>
      </p:sp>
    </p:spTree>
    <p:extLst>
      <p:ext uri="{BB962C8B-B14F-4D97-AF65-F5344CB8AC3E}">
        <p14:creationId xmlns:p14="http://schemas.microsoft.com/office/powerpoint/2010/main" val="2348238711"/>
      </p:ext>
    </p:extLst>
  </p:cSld>
  <p:clrMapOvr>
    <a:masterClrMapping/>
  </p:clrMapOvr>
  <p:extLst>
    <p:ext uri="{DCECCB84-F9BA-43D5-87BE-67443E8EF086}">
      <p15:sldGuideLst xmlns:p15="http://schemas.microsoft.com/office/powerpoint/2012/main">
        <p15:guide id="4" orient="horz" pos="2160">
          <p15:clr>
            <a:srgbClr val="FBAE40"/>
          </p15:clr>
        </p15:guide>
        <p15:guide id="5" orient="horz" pos="4128">
          <p15:clr>
            <a:srgbClr val="FBAE40"/>
          </p15:clr>
        </p15:guide>
        <p15:guide id="6" pos="48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Quote - Warm">
    <p:spTree>
      <p:nvGrpSpPr>
        <p:cNvPr id="1" name=""/>
        <p:cNvGrpSpPr/>
        <p:nvPr/>
      </p:nvGrpSpPr>
      <p:grpSpPr>
        <a:xfrm>
          <a:off x="0" y="0"/>
          <a:ext cx="0" cy="0"/>
          <a:chOff x="0" y="0"/>
          <a:chExt cx="0" cy="0"/>
        </a:xfrm>
      </p:grpSpPr>
      <p:pic>
        <p:nvPicPr>
          <p:cNvPr id="4" name="Picture 3" descr="A picture containing chart&#10;&#10;Description automatically generated">
            <a:extLst>
              <a:ext uri="{FF2B5EF4-FFF2-40B4-BE49-F238E27FC236}">
                <a16:creationId xmlns:a16="http://schemas.microsoft.com/office/drawing/2014/main" id="{D9CC65F7-EECD-004E-A033-275E9B471E72}"/>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A4EE5526-CC92-BE4E-A6A3-ECF8A064836B}"/>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615911" y="6377262"/>
            <a:ext cx="914400" cy="68385"/>
          </a:xfrm>
          <a:prstGeom prst="rect">
            <a:avLst/>
          </a:prstGeom>
        </p:spPr>
      </p:pic>
      <p:sp>
        <p:nvSpPr>
          <p:cNvPr id="8" name="TextBox 7">
            <a:extLst>
              <a:ext uri="{FF2B5EF4-FFF2-40B4-BE49-F238E27FC236}">
                <a16:creationId xmlns:a16="http://schemas.microsoft.com/office/drawing/2014/main" id="{9A7A50DF-FA80-FEC6-513F-5DD9D04DB735}"/>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tx1">
                    <a:lumMod val="90000"/>
                    <a:lumOff val="10000"/>
                  </a:schemeClr>
                </a:solidFill>
                <a:cs typeface="Arial" panose="020B0604020202020204" pitchFamily="34" charset="0"/>
              </a:rPr>
              <a:t>Copyright © </a:t>
            </a:r>
            <a:fld id="{38EE0064-B099-0C4E-88EE-2AD5687BA263}" type="datetimeyyyy">
              <a:rPr lang="en-US" sz="800" smtClean="0">
                <a:solidFill>
                  <a:schemeClr val="tx1">
                    <a:lumMod val="90000"/>
                    <a:lumOff val="10000"/>
                  </a:schemeClr>
                </a:solidFill>
                <a:cs typeface="Arial" panose="020B0604020202020204" pitchFamily="34" charset="0"/>
              </a:rPr>
              <a:t>2024</a:t>
            </a:fld>
            <a:r>
              <a:rPr lang="en-US" sz="800">
                <a:solidFill>
                  <a:schemeClr val="tx1">
                    <a:lumMod val="90000"/>
                    <a:lumOff val="10000"/>
                  </a:schemeClr>
                </a:solidFill>
                <a:cs typeface="Arial" panose="020B0604020202020204" pitchFamily="34" charset="0"/>
              </a:rPr>
              <a:t> Ivanti. All rights reserved.</a:t>
            </a:r>
          </a:p>
        </p:txBody>
      </p:sp>
      <p:sp>
        <p:nvSpPr>
          <p:cNvPr id="9" name="Text Placeholder 2">
            <a:extLst>
              <a:ext uri="{FF2B5EF4-FFF2-40B4-BE49-F238E27FC236}">
                <a16:creationId xmlns:a16="http://schemas.microsoft.com/office/drawing/2014/main" id="{3EDD020F-228E-70EB-15CB-AB15AF1E3DD6}"/>
              </a:ext>
            </a:extLst>
          </p:cNvPr>
          <p:cNvSpPr>
            <a:spLocks noGrp="1"/>
          </p:cNvSpPr>
          <p:nvPr>
            <p:ph type="body" sz="quarter" idx="15" hasCustomPrompt="1"/>
          </p:nvPr>
        </p:nvSpPr>
        <p:spPr>
          <a:xfrm>
            <a:off x="609600" y="4215618"/>
            <a:ext cx="4027925" cy="462878"/>
          </a:xfrm>
        </p:spPr>
        <p:txBody>
          <a:bodyPr anchor="t" anchorCtr="0">
            <a:noAutofit/>
          </a:bodyPr>
          <a:lstStyle>
            <a:lvl1pPr marL="0" indent="0" algn="l">
              <a:buNone/>
              <a:defRPr sz="1400" b="0">
                <a:solidFill>
                  <a:schemeClr val="tx1"/>
                </a:solidFill>
              </a:defRPr>
            </a:lvl1pPr>
          </a:lstStyle>
          <a:p>
            <a:r>
              <a:rPr lang="en-US"/>
              <a:t>Matt Mullenweg, Social Media Entrepreneur</a:t>
            </a:r>
          </a:p>
        </p:txBody>
      </p:sp>
      <p:sp>
        <p:nvSpPr>
          <p:cNvPr id="12" name="Title 1">
            <a:extLst>
              <a:ext uri="{FF2B5EF4-FFF2-40B4-BE49-F238E27FC236}">
                <a16:creationId xmlns:a16="http://schemas.microsoft.com/office/drawing/2014/main" id="{22A53509-ADD3-E241-6ACE-9E7809FE546B}"/>
              </a:ext>
            </a:extLst>
          </p:cNvPr>
          <p:cNvSpPr>
            <a:spLocks noGrp="1"/>
          </p:cNvSpPr>
          <p:nvPr>
            <p:ph type="title" hasCustomPrompt="1"/>
          </p:nvPr>
        </p:nvSpPr>
        <p:spPr>
          <a:xfrm>
            <a:off x="614082" y="1407147"/>
            <a:ext cx="4260511" cy="2470469"/>
          </a:xfrm>
          <a:prstGeom prst="rect">
            <a:avLst/>
          </a:prstGeom>
        </p:spPr>
        <p:txBody>
          <a:bodyPr lIns="0" anchor="b" anchorCtr="0">
            <a:normAutofit/>
          </a:bodyPr>
          <a:lstStyle>
            <a:lvl1pPr marL="7938" indent="1588">
              <a:lnSpc>
                <a:spcPct val="100000"/>
              </a:lnSpc>
              <a:tabLst>
                <a:tab pos="3878263" algn="l"/>
              </a:tabLst>
              <a:defRPr sz="4000" b="1" i="0">
                <a:solidFill>
                  <a:schemeClr val="tx1"/>
                </a:solidFill>
              </a:defRPr>
            </a:lvl1pPr>
          </a:lstStyle>
          <a:p>
            <a:r>
              <a:rPr lang="en-US"/>
              <a:t>Technology is best when it brings people together.”</a:t>
            </a:r>
          </a:p>
        </p:txBody>
      </p:sp>
    </p:spTree>
    <p:extLst>
      <p:ext uri="{BB962C8B-B14F-4D97-AF65-F5344CB8AC3E}">
        <p14:creationId xmlns:p14="http://schemas.microsoft.com/office/powerpoint/2010/main" val="364061844"/>
      </p:ext>
    </p:extLst>
  </p:cSld>
  <p:clrMapOvr>
    <a:masterClrMapping/>
  </p:clrMapOvr>
  <p:extLst>
    <p:ext uri="{DCECCB84-F9BA-43D5-87BE-67443E8EF086}">
      <p15:sldGuideLst xmlns:p15="http://schemas.microsoft.com/office/powerpoint/2012/main">
        <p15:guide id="4" orient="horz" pos="2160">
          <p15:clr>
            <a:srgbClr val="FBAE40"/>
          </p15:clr>
        </p15:guide>
        <p15:guide id="5" orient="horz" pos="4128">
          <p15:clr>
            <a:srgbClr val="FBAE40"/>
          </p15:clr>
        </p15:guide>
        <p15:guide id="6" pos="48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Feature List 3 Conten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1544CC3-34D5-954A-802F-21C3B2564D62}"/>
              </a:ext>
            </a:extLst>
          </p:cNvPr>
          <p:cNvSpPr>
            <a:spLocks noGrp="1"/>
          </p:cNvSpPr>
          <p:nvPr>
            <p:ph type="body" sz="quarter" idx="14" hasCustomPrompt="1"/>
          </p:nvPr>
        </p:nvSpPr>
        <p:spPr>
          <a:xfrm>
            <a:off x="609600" y="1505300"/>
            <a:ext cx="3017520" cy="401560"/>
          </a:xfrm>
        </p:spPr>
        <p:txBody>
          <a:bodyPr anchor="ctr"/>
          <a:lstStyle>
            <a:lvl1pPr marL="0" indent="0" algn="l">
              <a:buNone/>
              <a:defRPr>
                <a:solidFill>
                  <a:schemeClr val="tx2"/>
                </a:solidFill>
              </a:defRPr>
            </a:lvl1pPr>
          </a:lstStyle>
          <a:p>
            <a:pPr lvl="0"/>
            <a:r>
              <a:rPr lang="en-US"/>
              <a:t>Item</a:t>
            </a:r>
          </a:p>
        </p:txBody>
      </p:sp>
      <p:sp>
        <p:nvSpPr>
          <p:cNvPr id="30" name="Text Placeholder 2">
            <a:extLst>
              <a:ext uri="{FF2B5EF4-FFF2-40B4-BE49-F238E27FC236}">
                <a16:creationId xmlns:a16="http://schemas.microsoft.com/office/drawing/2014/main" id="{BDE1ADF1-F1F7-FF4F-8464-B5D243C2B82D}"/>
              </a:ext>
            </a:extLst>
          </p:cNvPr>
          <p:cNvSpPr>
            <a:spLocks noGrp="1"/>
          </p:cNvSpPr>
          <p:nvPr>
            <p:ph type="body" sz="quarter" idx="17" hasCustomPrompt="1"/>
          </p:nvPr>
        </p:nvSpPr>
        <p:spPr>
          <a:xfrm>
            <a:off x="4430754" y="1501582"/>
            <a:ext cx="3017520" cy="401560"/>
          </a:xfrm>
        </p:spPr>
        <p:txBody>
          <a:bodyPr anchor="ctr"/>
          <a:lstStyle>
            <a:lvl1pPr marL="0" indent="0" algn="l">
              <a:buNone/>
              <a:defRPr>
                <a:solidFill>
                  <a:schemeClr val="tx2"/>
                </a:solidFill>
              </a:defRPr>
            </a:lvl1pPr>
          </a:lstStyle>
          <a:p>
            <a:pPr lvl="0"/>
            <a:r>
              <a:rPr lang="en-US"/>
              <a:t>Item</a:t>
            </a:r>
          </a:p>
        </p:txBody>
      </p:sp>
      <p:sp>
        <p:nvSpPr>
          <p:cNvPr id="33" name="Text Placeholder 2">
            <a:extLst>
              <a:ext uri="{FF2B5EF4-FFF2-40B4-BE49-F238E27FC236}">
                <a16:creationId xmlns:a16="http://schemas.microsoft.com/office/drawing/2014/main" id="{ABEA8179-7DC3-274C-914B-680EF5FE4087}"/>
              </a:ext>
            </a:extLst>
          </p:cNvPr>
          <p:cNvSpPr>
            <a:spLocks noGrp="1"/>
          </p:cNvSpPr>
          <p:nvPr>
            <p:ph type="body" sz="quarter" idx="20" hasCustomPrompt="1"/>
          </p:nvPr>
        </p:nvSpPr>
        <p:spPr>
          <a:xfrm>
            <a:off x="8309784" y="1509015"/>
            <a:ext cx="3017520" cy="401560"/>
          </a:xfrm>
        </p:spPr>
        <p:txBody>
          <a:bodyPr anchor="ctr"/>
          <a:lstStyle>
            <a:lvl1pPr marL="0" indent="0" algn="l">
              <a:buNone/>
              <a:defRPr>
                <a:solidFill>
                  <a:schemeClr val="tx2"/>
                </a:solidFill>
              </a:defRPr>
            </a:lvl1pPr>
          </a:lstStyle>
          <a:p>
            <a:pPr lvl="0"/>
            <a:r>
              <a:rPr lang="en-US"/>
              <a:t>Item</a:t>
            </a:r>
          </a:p>
        </p:txBody>
      </p:sp>
      <p:cxnSp>
        <p:nvCxnSpPr>
          <p:cNvPr id="14" name="Straight Connector 13">
            <a:extLst>
              <a:ext uri="{FF2B5EF4-FFF2-40B4-BE49-F238E27FC236}">
                <a16:creationId xmlns:a16="http://schemas.microsoft.com/office/drawing/2014/main" id="{4D610BAA-8B7A-1A42-9152-E82813F6E5FD}"/>
              </a:ext>
            </a:extLst>
          </p:cNvPr>
          <p:cNvCxnSpPr>
            <a:cxnSpLocks/>
          </p:cNvCxnSpPr>
          <p:nvPr/>
        </p:nvCxnSpPr>
        <p:spPr>
          <a:xfrm flipV="1">
            <a:off x="4053660" y="1291046"/>
            <a:ext cx="0" cy="4690304"/>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0FA1B82-B866-8C41-BF00-B84816E64D46}"/>
              </a:ext>
            </a:extLst>
          </p:cNvPr>
          <p:cNvCxnSpPr>
            <a:cxnSpLocks/>
          </p:cNvCxnSpPr>
          <p:nvPr/>
        </p:nvCxnSpPr>
        <p:spPr>
          <a:xfrm flipV="1">
            <a:off x="7900375" y="1291046"/>
            <a:ext cx="0" cy="4690304"/>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8318F73-E129-624E-AC10-805E0EB3AE5A}"/>
              </a:ext>
            </a:extLst>
          </p:cNvPr>
          <p:cNvCxnSpPr>
            <a:cxnSpLocks/>
          </p:cNvCxnSpPr>
          <p:nvPr userDrawn="1"/>
        </p:nvCxnSpPr>
        <p:spPr>
          <a:xfrm flipV="1">
            <a:off x="4053660" y="1291046"/>
            <a:ext cx="0" cy="4690304"/>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78EDEA0-4B39-254F-988C-4F845CDF3D23}"/>
              </a:ext>
            </a:extLst>
          </p:cNvPr>
          <p:cNvCxnSpPr>
            <a:cxnSpLocks/>
          </p:cNvCxnSpPr>
          <p:nvPr userDrawn="1"/>
        </p:nvCxnSpPr>
        <p:spPr>
          <a:xfrm flipV="1">
            <a:off x="7900375" y="1291046"/>
            <a:ext cx="0" cy="4690304"/>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2" name="Text Placeholder 3">
            <a:extLst>
              <a:ext uri="{FF2B5EF4-FFF2-40B4-BE49-F238E27FC236}">
                <a16:creationId xmlns:a16="http://schemas.microsoft.com/office/drawing/2014/main" id="{7461C223-99FD-8B46-A688-80D388746BC3}"/>
              </a:ext>
            </a:extLst>
          </p:cNvPr>
          <p:cNvSpPr>
            <a:spLocks noGrp="1"/>
          </p:cNvSpPr>
          <p:nvPr>
            <p:ph type="body" sz="quarter" idx="32" hasCustomPrompt="1"/>
          </p:nvPr>
        </p:nvSpPr>
        <p:spPr>
          <a:xfrm>
            <a:off x="609601" y="2152650"/>
            <a:ext cx="3017518" cy="3506788"/>
          </a:xfrm>
        </p:spPr>
        <p:txBody>
          <a:bodyPr/>
          <a:lstStyle>
            <a:lvl1pPr marL="0" indent="0">
              <a:lnSpc>
                <a:spcPct val="100000"/>
              </a:lnSpc>
              <a:buNone/>
              <a:defRPr sz="1600" b="0"/>
            </a:lvl1pPr>
            <a:lvl2pPr marL="114300" indent="114300">
              <a:lnSpc>
                <a:spcPct val="100000"/>
              </a:lnSpc>
              <a:buFont typeface="Wingdings" pitchFamily="2" charset="2"/>
              <a:buChar char="§"/>
              <a:tabLst/>
              <a:defRPr sz="1400" b="0"/>
            </a:lvl2pPr>
            <a:lvl3pPr marL="114300" indent="114300">
              <a:lnSpc>
                <a:spcPct val="100000"/>
              </a:lnSpc>
              <a:buFont typeface="Wingdings" pitchFamily="2" charset="2"/>
              <a:buChar char="§"/>
              <a:tabLst/>
              <a:defRPr sz="1400" b="0"/>
            </a:lvl3pPr>
            <a:lvl4pPr marL="114300" indent="114300">
              <a:lnSpc>
                <a:spcPct val="100000"/>
              </a:lnSpc>
              <a:buFont typeface="Wingdings" pitchFamily="2" charset="2"/>
              <a:buChar char="§"/>
              <a:tabLst/>
              <a:defRPr sz="1400" b="0"/>
            </a:lvl4pPr>
            <a:lvl5pPr marL="114300" indent="114300">
              <a:lnSpc>
                <a:spcPct val="100000"/>
              </a:lnSpc>
              <a:buFont typeface="Wingdings" pitchFamily="2" charset="2"/>
              <a:buChar char="§"/>
              <a:tabLst/>
              <a:defRPr sz="1400" b="0"/>
            </a:lvl5pPr>
          </a:lstStyle>
          <a:p>
            <a:r>
              <a:rPr lang="en-US"/>
              <a:t>A brief statement that tells a story and offers some more context, followed up by a few bullets</a:t>
            </a:r>
            <a:br>
              <a:rPr lang="en-US"/>
            </a:br>
            <a:endParaRPr lang="en-US"/>
          </a:p>
          <a:p>
            <a:pPr lvl="1"/>
            <a:r>
              <a:rPr lang="en-US"/>
              <a:t>Second level</a:t>
            </a:r>
          </a:p>
          <a:p>
            <a:pPr lvl="2"/>
            <a:r>
              <a:rPr lang="en-US"/>
              <a:t>Third level</a:t>
            </a:r>
          </a:p>
          <a:p>
            <a:pPr lvl="3"/>
            <a:r>
              <a:rPr lang="en-US"/>
              <a:t>Fourth level</a:t>
            </a:r>
          </a:p>
          <a:p>
            <a:pPr lvl="4"/>
            <a:r>
              <a:rPr lang="en-US"/>
              <a:t>Fifth level</a:t>
            </a:r>
          </a:p>
        </p:txBody>
      </p:sp>
      <p:sp>
        <p:nvSpPr>
          <p:cNvPr id="23" name="Text Placeholder 3">
            <a:extLst>
              <a:ext uri="{FF2B5EF4-FFF2-40B4-BE49-F238E27FC236}">
                <a16:creationId xmlns:a16="http://schemas.microsoft.com/office/drawing/2014/main" id="{CDED2006-DE43-674F-8844-55A08D8A752F}"/>
              </a:ext>
            </a:extLst>
          </p:cNvPr>
          <p:cNvSpPr>
            <a:spLocks noGrp="1"/>
          </p:cNvSpPr>
          <p:nvPr>
            <p:ph type="body" sz="quarter" idx="33" hasCustomPrompt="1"/>
          </p:nvPr>
        </p:nvSpPr>
        <p:spPr>
          <a:xfrm>
            <a:off x="4430754" y="2167141"/>
            <a:ext cx="3017518" cy="3506788"/>
          </a:xfrm>
        </p:spPr>
        <p:txBody>
          <a:bodyPr/>
          <a:lstStyle>
            <a:lvl1pPr marL="0" indent="0">
              <a:lnSpc>
                <a:spcPct val="100000"/>
              </a:lnSpc>
              <a:buNone/>
              <a:defRPr sz="1600" b="0"/>
            </a:lvl1pPr>
            <a:lvl2pPr marL="114300" indent="114300">
              <a:lnSpc>
                <a:spcPct val="100000"/>
              </a:lnSpc>
              <a:buFont typeface="Wingdings" pitchFamily="2" charset="2"/>
              <a:buChar char="§"/>
              <a:tabLst/>
              <a:defRPr sz="1400" b="0"/>
            </a:lvl2pPr>
            <a:lvl3pPr marL="114300" indent="114300">
              <a:lnSpc>
                <a:spcPct val="100000"/>
              </a:lnSpc>
              <a:buFont typeface="Wingdings" pitchFamily="2" charset="2"/>
              <a:buChar char="§"/>
              <a:tabLst/>
              <a:defRPr sz="1400" b="0"/>
            </a:lvl3pPr>
            <a:lvl4pPr marL="114300" indent="114300">
              <a:lnSpc>
                <a:spcPct val="100000"/>
              </a:lnSpc>
              <a:buFont typeface="Wingdings" pitchFamily="2" charset="2"/>
              <a:buChar char="§"/>
              <a:tabLst/>
              <a:defRPr sz="1400" b="0"/>
            </a:lvl4pPr>
            <a:lvl5pPr marL="114300" indent="114300">
              <a:lnSpc>
                <a:spcPct val="100000"/>
              </a:lnSpc>
              <a:buFont typeface="Wingdings" pitchFamily="2" charset="2"/>
              <a:buChar char="§"/>
              <a:tabLst/>
              <a:defRPr sz="1400" b="0"/>
            </a:lvl5pPr>
          </a:lstStyle>
          <a:p>
            <a:r>
              <a:rPr lang="en-US"/>
              <a:t>A brief statement that tells a story and offers some more context, followed up by a few bullets</a:t>
            </a:r>
            <a:br>
              <a:rPr lang="en-US"/>
            </a:br>
            <a:endParaRPr lang="en-US"/>
          </a:p>
          <a:p>
            <a:pPr lvl="1"/>
            <a:r>
              <a:rPr lang="en-US"/>
              <a:t>Second level</a:t>
            </a:r>
          </a:p>
          <a:p>
            <a:pPr lvl="2"/>
            <a:r>
              <a:rPr lang="en-US"/>
              <a:t>Third level</a:t>
            </a:r>
          </a:p>
          <a:p>
            <a:pPr lvl="3"/>
            <a:r>
              <a:rPr lang="en-US"/>
              <a:t>Fourth level</a:t>
            </a:r>
          </a:p>
          <a:p>
            <a:pPr lvl="4"/>
            <a:r>
              <a:rPr lang="en-US"/>
              <a:t>Fifth level</a:t>
            </a:r>
          </a:p>
        </p:txBody>
      </p:sp>
      <p:sp>
        <p:nvSpPr>
          <p:cNvPr id="24" name="Text Placeholder 3">
            <a:extLst>
              <a:ext uri="{FF2B5EF4-FFF2-40B4-BE49-F238E27FC236}">
                <a16:creationId xmlns:a16="http://schemas.microsoft.com/office/drawing/2014/main" id="{9971BF54-ACB0-A645-A489-6886B7561334}"/>
              </a:ext>
            </a:extLst>
          </p:cNvPr>
          <p:cNvSpPr>
            <a:spLocks noGrp="1"/>
          </p:cNvSpPr>
          <p:nvPr>
            <p:ph type="body" sz="quarter" idx="34" hasCustomPrompt="1"/>
          </p:nvPr>
        </p:nvSpPr>
        <p:spPr>
          <a:xfrm>
            <a:off x="8309786" y="2167141"/>
            <a:ext cx="3017518" cy="3506788"/>
          </a:xfrm>
        </p:spPr>
        <p:txBody>
          <a:bodyPr/>
          <a:lstStyle>
            <a:lvl1pPr marL="0" indent="0">
              <a:lnSpc>
                <a:spcPct val="100000"/>
              </a:lnSpc>
              <a:buNone/>
              <a:defRPr sz="1600" b="0"/>
            </a:lvl1pPr>
            <a:lvl2pPr marL="114300" indent="114300">
              <a:lnSpc>
                <a:spcPct val="100000"/>
              </a:lnSpc>
              <a:buFont typeface="Wingdings" pitchFamily="2" charset="2"/>
              <a:buChar char="§"/>
              <a:tabLst/>
              <a:defRPr sz="1400" b="0"/>
            </a:lvl2pPr>
            <a:lvl3pPr marL="114300" indent="114300">
              <a:lnSpc>
                <a:spcPct val="100000"/>
              </a:lnSpc>
              <a:buFont typeface="Wingdings" pitchFamily="2" charset="2"/>
              <a:buChar char="§"/>
              <a:tabLst/>
              <a:defRPr sz="1400" b="0"/>
            </a:lvl3pPr>
            <a:lvl4pPr marL="114300" indent="114300">
              <a:lnSpc>
                <a:spcPct val="100000"/>
              </a:lnSpc>
              <a:buFont typeface="Wingdings" pitchFamily="2" charset="2"/>
              <a:buChar char="§"/>
              <a:tabLst/>
              <a:defRPr sz="1400" b="0"/>
            </a:lvl4pPr>
            <a:lvl5pPr marL="114300" indent="114300">
              <a:lnSpc>
                <a:spcPct val="100000"/>
              </a:lnSpc>
              <a:buFont typeface="Wingdings" pitchFamily="2" charset="2"/>
              <a:buChar char="§"/>
              <a:tabLst/>
              <a:defRPr sz="1400" b="0"/>
            </a:lvl5pPr>
          </a:lstStyle>
          <a:p>
            <a:r>
              <a:rPr lang="en-US"/>
              <a:t>A brief statement that tells a story and offers some more context, followed up by a few bullets</a:t>
            </a:r>
            <a:br>
              <a:rPr lang="en-US"/>
            </a:br>
            <a:endParaRPr lang="en-US"/>
          </a:p>
          <a:p>
            <a:pPr lvl="1"/>
            <a:r>
              <a:rPr lang="en-US"/>
              <a:t>Second level</a:t>
            </a:r>
          </a:p>
          <a:p>
            <a:pPr lvl="2"/>
            <a:r>
              <a:rPr lang="en-US"/>
              <a:t>Third level</a:t>
            </a:r>
          </a:p>
          <a:p>
            <a:pPr lvl="3"/>
            <a:r>
              <a:rPr lang="en-US"/>
              <a:t>Fourth level</a:t>
            </a:r>
          </a:p>
          <a:p>
            <a:pPr lvl="4"/>
            <a:r>
              <a:rPr lang="en-US"/>
              <a:t>Fifth level</a:t>
            </a:r>
          </a:p>
        </p:txBody>
      </p:sp>
      <p:sp>
        <p:nvSpPr>
          <p:cNvPr id="13" name="Rectangle 12">
            <a:extLst>
              <a:ext uri="{FF2B5EF4-FFF2-40B4-BE49-F238E27FC236}">
                <a16:creationId xmlns:a16="http://schemas.microsoft.com/office/drawing/2014/main" id="{37812CB9-CB14-2620-A883-69D62CC2E8BB}"/>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2">
            <a:extLst>
              <a:ext uri="{FF2B5EF4-FFF2-40B4-BE49-F238E27FC236}">
                <a16:creationId xmlns:a16="http://schemas.microsoft.com/office/drawing/2014/main" id="{6F96FAB9-F009-2BC9-1C24-BF400AA8410B}"/>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Tree>
    <p:extLst>
      <p:ext uri="{BB962C8B-B14F-4D97-AF65-F5344CB8AC3E}">
        <p14:creationId xmlns:p14="http://schemas.microsoft.com/office/powerpoint/2010/main" val="3865530971"/>
      </p:ext>
    </p:extLst>
  </p:cSld>
  <p:clrMapOvr>
    <a:masterClrMapping/>
  </p:clrMapOvr>
  <p:extLst>
    <p:ext uri="{DCECCB84-F9BA-43D5-87BE-67443E8EF086}">
      <p15:sldGuideLst xmlns:p15="http://schemas.microsoft.com/office/powerpoint/2012/main">
        <p15:guide id="4" orient="horz" pos="1200">
          <p15:clr>
            <a:srgbClr val="FBAE40"/>
          </p15:clr>
        </p15:guide>
        <p15:guide id="5" pos="384">
          <p15:clr>
            <a:srgbClr val="FBAE40"/>
          </p15:clr>
        </p15:guide>
        <p15:guide id="6" pos="708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Feature List 4 Conten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1544CC3-34D5-954A-802F-21C3B2564D62}"/>
              </a:ext>
            </a:extLst>
          </p:cNvPr>
          <p:cNvSpPr>
            <a:spLocks noGrp="1"/>
          </p:cNvSpPr>
          <p:nvPr>
            <p:ph type="body" sz="quarter" idx="14" hasCustomPrompt="1"/>
          </p:nvPr>
        </p:nvSpPr>
        <p:spPr>
          <a:xfrm>
            <a:off x="609600" y="1505300"/>
            <a:ext cx="2339077" cy="401560"/>
          </a:xfrm>
        </p:spPr>
        <p:txBody>
          <a:bodyPr anchor="ctr"/>
          <a:lstStyle>
            <a:lvl1pPr marL="0" indent="0" algn="l">
              <a:buNone/>
              <a:defRPr>
                <a:solidFill>
                  <a:schemeClr val="tx2"/>
                </a:solidFill>
              </a:defRPr>
            </a:lvl1pPr>
          </a:lstStyle>
          <a:p>
            <a:pPr lvl="0"/>
            <a:r>
              <a:rPr lang="en-US"/>
              <a:t>Item</a:t>
            </a:r>
          </a:p>
        </p:txBody>
      </p:sp>
      <p:cxnSp>
        <p:nvCxnSpPr>
          <p:cNvPr id="14" name="Straight Connector 13">
            <a:extLst>
              <a:ext uri="{FF2B5EF4-FFF2-40B4-BE49-F238E27FC236}">
                <a16:creationId xmlns:a16="http://schemas.microsoft.com/office/drawing/2014/main" id="{4D610BAA-8B7A-1A42-9152-E82813F6E5FD}"/>
              </a:ext>
            </a:extLst>
          </p:cNvPr>
          <p:cNvCxnSpPr>
            <a:cxnSpLocks/>
          </p:cNvCxnSpPr>
          <p:nvPr/>
        </p:nvCxnSpPr>
        <p:spPr>
          <a:xfrm flipV="1">
            <a:off x="3201344" y="1291046"/>
            <a:ext cx="0" cy="4690304"/>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8318F73-E129-624E-AC10-805E0EB3AE5A}"/>
              </a:ext>
            </a:extLst>
          </p:cNvPr>
          <p:cNvCxnSpPr>
            <a:cxnSpLocks/>
          </p:cNvCxnSpPr>
          <p:nvPr userDrawn="1"/>
        </p:nvCxnSpPr>
        <p:spPr>
          <a:xfrm flipV="1">
            <a:off x="6097715" y="1291046"/>
            <a:ext cx="0" cy="4690304"/>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78EDEA0-4B39-254F-988C-4F845CDF3D23}"/>
              </a:ext>
            </a:extLst>
          </p:cNvPr>
          <p:cNvCxnSpPr>
            <a:cxnSpLocks/>
          </p:cNvCxnSpPr>
          <p:nvPr userDrawn="1"/>
        </p:nvCxnSpPr>
        <p:spPr>
          <a:xfrm flipV="1">
            <a:off x="9061355" y="1291046"/>
            <a:ext cx="0" cy="4690304"/>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9" name="Text Placeholder 2">
            <a:extLst>
              <a:ext uri="{FF2B5EF4-FFF2-40B4-BE49-F238E27FC236}">
                <a16:creationId xmlns:a16="http://schemas.microsoft.com/office/drawing/2014/main" id="{4018DE0C-EC97-1545-BBF9-7B18C88864F9}"/>
              </a:ext>
            </a:extLst>
          </p:cNvPr>
          <p:cNvSpPr>
            <a:spLocks noGrp="1"/>
          </p:cNvSpPr>
          <p:nvPr>
            <p:ph type="body" sz="quarter" idx="25" hasCustomPrompt="1"/>
          </p:nvPr>
        </p:nvSpPr>
        <p:spPr>
          <a:xfrm>
            <a:off x="3427906" y="1505300"/>
            <a:ext cx="2339077" cy="401560"/>
          </a:xfrm>
        </p:spPr>
        <p:txBody>
          <a:bodyPr anchor="ctr"/>
          <a:lstStyle>
            <a:lvl1pPr marL="0" indent="0" algn="l">
              <a:buNone/>
              <a:defRPr>
                <a:solidFill>
                  <a:schemeClr val="tx2"/>
                </a:solidFill>
              </a:defRPr>
            </a:lvl1pPr>
          </a:lstStyle>
          <a:p>
            <a:pPr lvl="0"/>
            <a:r>
              <a:rPr lang="en-US"/>
              <a:t>Item</a:t>
            </a:r>
          </a:p>
        </p:txBody>
      </p:sp>
      <p:sp>
        <p:nvSpPr>
          <p:cNvPr id="22" name="Text Placeholder 2">
            <a:extLst>
              <a:ext uri="{FF2B5EF4-FFF2-40B4-BE49-F238E27FC236}">
                <a16:creationId xmlns:a16="http://schemas.microsoft.com/office/drawing/2014/main" id="{EE3F2EED-F4ED-654D-A159-1E85E6296366}"/>
              </a:ext>
            </a:extLst>
          </p:cNvPr>
          <p:cNvSpPr>
            <a:spLocks noGrp="1"/>
          </p:cNvSpPr>
          <p:nvPr>
            <p:ph type="body" sz="quarter" idx="28" hasCustomPrompt="1"/>
          </p:nvPr>
        </p:nvSpPr>
        <p:spPr>
          <a:xfrm>
            <a:off x="6382473" y="1505300"/>
            <a:ext cx="2339077" cy="401560"/>
          </a:xfrm>
        </p:spPr>
        <p:txBody>
          <a:bodyPr anchor="ctr"/>
          <a:lstStyle>
            <a:lvl1pPr marL="0" indent="0" algn="l">
              <a:buNone/>
              <a:defRPr>
                <a:solidFill>
                  <a:schemeClr val="tx2"/>
                </a:solidFill>
              </a:defRPr>
            </a:lvl1pPr>
          </a:lstStyle>
          <a:p>
            <a:pPr lvl="0"/>
            <a:r>
              <a:rPr lang="en-US"/>
              <a:t>Item</a:t>
            </a:r>
          </a:p>
        </p:txBody>
      </p:sp>
      <p:sp>
        <p:nvSpPr>
          <p:cNvPr id="25" name="Text Placeholder 2">
            <a:extLst>
              <a:ext uri="{FF2B5EF4-FFF2-40B4-BE49-F238E27FC236}">
                <a16:creationId xmlns:a16="http://schemas.microsoft.com/office/drawing/2014/main" id="{7A8D5858-85EE-3B4A-B497-AACE1F1AAD6C}"/>
              </a:ext>
            </a:extLst>
          </p:cNvPr>
          <p:cNvSpPr>
            <a:spLocks noGrp="1"/>
          </p:cNvSpPr>
          <p:nvPr>
            <p:ph type="body" sz="quarter" idx="31" hasCustomPrompt="1"/>
          </p:nvPr>
        </p:nvSpPr>
        <p:spPr>
          <a:xfrm>
            <a:off x="9385531" y="1505300"/>
            <a:ext cx="2339077" cy="401560"/>
          </a:xfrm>
        </p:spPr>
        <p:txBody>
          <a:bodyPr anchor="ctr"/>
          <a:lstStyle>
            <a:lvl1pPr marL="0" indent="0" algn="l">
              <a:buNone/>
              <a:defRPr>
                <a:solidFill>
                  <a:schemeClr val="tx2"/>
                </a:solidFill>
              </a:defRPr>
            </a:lvl1pPr>
          </a:lstStyle>
          <a:p>
            <a:pPr lvl="0"/>
            <a:r>
              <a:rPr lang="en-US"/>
              <a:t>Item</a:t>
            </a:r>
          </a:p>
        </p:txBody>
      </p:sp>
      <p:sp>
        <p:nvSpPr>
          <p:cNvPr id="28" name="Text Placeholder 3">
            <a:extLst>
              <a:ext uri="{FF2B5EF4-FFF2-40B4-BE49-F238E27FC236}">
                <a16:creationId xmlns:a16="http://schemas.microsoft.com/office/drawing/2014/main" id="{590270F8-2E18-5F4A-B7B5-86AA03215CDD}"/>
              </a:ext>
            </a:extLst>
          </p:cNvPr>
          <p:cNvSpPr>
            <a:spLocks noGrp="1"/>
          </p:cNvSpPr>
          <p:nvPr>
            <p:ph type="body" sz="quarter" idx="32" hasCustomPrompt="1"/>
          </p:nvPr>
        </p:nvSpPr>
        <p:spPr>
          <a:xfrm>
            <a:off x="609601" y="2152650"/>
            <a:ext cx="2339075" cy="3506788"/>
          </a:xfrm>
        </p:spPr>
        <p:txBody>
          <a:bodyPr/>
          <a:lstStyle>
            <a:lvl1pPr marL="0" indent="0">
              <a:lnSpc>
                <a:spcPct val="100000"/>
              </a:lnSpc>
              <a:buNone/>
              <a:defRPr sz="1600" b="0"/>
            </a:lvl1pPr>
            <a:lvl2pPr marL="114300" indent="114300">
              <a:lnSpc>
                <a:spcPct val="100000"/>
              </a:lnSpc>
              <a:buFont typeface="Wingdings" pitchFamily="2" charset="2"/>
              <a:buChar char="§"/>
              <a:tabLst/>
              <a:defRPr sz="1400" b="0"/>
            </a:lvl2pPr>
            <a:lvl3pPr marL="114300" indent="114300">
              <a:lnSpc>
                <a:spcPct val="100000"/>
              </a:lnSpc>
              <a:buFont typeface="Wingdings" pitchFamily="2" charset="2"/>
              <a:buChar char="§"/>
              <a:tabLst/>
              <a:defRPr sz="1400" b="0"/>
            </a:lvl3pPr>
            <a:lvl4pPr marL="114300" indent="114300">
              <a:lnSpc>
                <a:spcPct val="100000"/>
              </a:lnSpc>
              <a:buFont typeface="Wingdings" pitchFamily="2" charset="2"/>
              <a:buChar char="§"/>
              <a:tabLst/>
              <a:defRPr sz="1400" b="0"/>
            </a:lvl4pPr>
            <a:lvl5pPr marL="114300" indent="114300">
              <a:lnSpc>
                <a:spcPct val="100000"/>
              </a:lnSpc>
              <a:buFont typeface="Wingdings" pitchFamily="2" charset="2"/>
              <a:buChar char="§"/>
              <a:tabLst/>
              <a:defRPr sz="1400" b="0"/>
            </a:lvl5pPr>
          </a:lstStyle>
          <a:p>
            <a:r>
              <a:rPr lang="en-US"/>
              <a:t>A brief statement that tells a story and offers some more context, followed up by a few bullets</a:t>
            </a:r>
            <a:br>
              <a:rPr lang="en-US"/>
            </a:br>
            <a:endParaRPr lang="en-US"/>
          </a:p>
          <a:p>
            <a:pPr lvl="1"/>
            <a:r>
              <a:rPr lang="en-US"/>
              <a:t>Second level</a:t>
            </a:r>
          </a:p>
          <a:p>
            <a:pPr lvl="2"/>
            <a:r>
              <a:rPr lang="en-US"/>
              <a:t>Third level</a:t>
            </a:r>
          </a:p>
          <a:p>
            <a:pPr lvl="3"/>
            <a:r>
              <a:rPr lang="en-US"/>
              <a:t>Fourth level</a:t>
            </a:r>
          </a:p>
          <a:p>
            <a:pPr lvl="4"/>
            <a:r>
              <a:rPr lang="en-US"/>
              <a:t>Fifth level</a:t>
            </a:r>
          </a:p>
        </p:txBody>
      </p:sp>
      <p:sp>
        <p:nvSpPr>
          <p:cNvPr id="30" name="Text Placeholder 3">
            <a:extLst>
              <a:ext uri="{FF2B5EF4-FFF2-40B4-BE49-F238E27FC236}">
                <a16:creationId xmlns:a16="http://schemas.microsoft.com/office/drawing/2014/main" id="{498E0B3C-3D69-A042-B7C0-AB89208C3800}"/>
              </a:ext>
            </a:extLst>
          </p:cNvPr>
          <p:cNvSpPr>
            <a:spLocks noGrp="1"/>
          </p:cNvSpPr>
          <p:nvPr>
            <p:ph type="body" sz="quarter" idx="33" hasCustomPrompt="1"/>
          </p:nvPr>
        </p:nvSpPr>
        <p:spPr>
          <a:xfrm>
            <a:off x="3427908" y="2152650"/>
            <a:ext cx="2339075" cy="3506788"/>
          </a:xfrm>
        </p:spPr>
        <p:txBody>
          <a:bodyPr/>
          <a:lstStyle>
            <a:lvl1pPr marL="0" indent="0">
              <a:lnSpc>
                <a:spcPct val="100000"/>
              </a:lnSpc>
              <a:buNone/>
              <a:defRPr sz="1600" b="0"/>
            </a:lvl1pPr>
            <a:lvl2pPr marL="114300" indent="114300">
              <a:lnSpc>
                <a:spcPct val="100000"/>
              </a:lnSpc>
              <a:buFont typeface="Wingdings" pitchFamily="2" charset="2"/>
              <a:buChar char="§"/>
              <a:tabLst/>
              <a:defRPr sz="1400" b="0"/>
            </a:lvl2pPr>
            <a:lvl3pPr marL="114300" indent="114300">
              <a:lnSpc>
                <a:spcPct val="100000"/>
              </a:lnSpc>
              <a:buFont typeface="Wingdings" pitchFamily="2" charset="2"/>
              <a:buChar char="§"/>
              <a:tabLst/>
              <a:defRPr sz="1400" b="0"/>
            </a:lvl3pPr>
            <a:lvl4pPr marL="114300" indent="114300">
              <a:lnSpc>
                <a:spcPct val="100000"/>
              </a:lnSpc>
              <a:buFont typeface="Wingdings" pitchFamily="2" charset="2"/>
              <a:buChar char="§"/>
              <a:tabLst/>
              <a:defRPr sz="1400" b="0"/>
            </a:lvl4pPr>
            <a:lvl5pPr marL="114300" indent="114300">
              <a:lnSpc>
                <a:spcPct val="100000"/>
              </a:lnSpc>
              <a:buFont typeface="Wingdings" pitchFamily="2" charset="2"/>
              <a:buChar char="§"/>
              <a:tabLst/>
              <a:defRPr sz="1400" b="0"/>
            </a:lvl5pPr>
          </a:lstStyle>
          <a:p>
            <a:r>
              <a:rPr lang="en-US"/>
              <a:t>A brief statement that tells a story and offers some more context, followed up by a few bullets</a:t>
            </a:r>
            <a:br>
              <a:rPr lang="en-US"/>
            </a:br>
            <a:endParaRPr lang="en-US"/>
          </a:p>
          <a:p>
            <a:pPr lvl="1"/>
            <a:r>
              <a:rPr lang="en-US"/>
              <a:t>Second level</a:t>
            </a:r>
          </a:p>
          <a:p>
            <a:pPr lvl="2"/>
            <a:r>
              <a:rPr lang="en-US"/>
              <a:t>Third level</a:t>
            </a:r>
          </a:p>
          <a:p>
            <a:pPr lvl="3"/>
            <a:r>
              <a:rPr lang="en-US"/>
              <a:t>Fourth level</a:t>
            </a:r>
          </a:p>
          <a:p>
            <a:pPr lvl="4"/>
            <a:r>
              <a:rPr lang="en-US"/>
              <a:t>Fifth level</a:t>
            </a:r>
          </a:p>
        </p:txBody>
      </p:sp>
      <p:sp>
        <p:nvSpPr>
          <p:cNvPr id="31" name="Text Placeholder 3">
            <a:extLst>
              <a:ext uri="{FF2B5EF4-FFF2-40B4-BE49-F238E27FC236}">
                <a16:creationId xmlns:a16="http://schemas.microsoft.com/office/drawing/2014/main" id="{42E93911-E5F9-2C42-AADD-E5F5A2C042D2}"/>
              </a:ext>
            </a:extLst>
          </p:cNvPr>
          <p:cNvSpPr>
            <a:spLocks noGrp="1"/>
          </p:cNvSpPr>
          <p:nvPr>
            <p:ph type="body" sz="quarter" idx="34" hasCustomPrompt="1"/>
          </p:nvPr>
        </p:nvSpPr>
        <p:spPr>
          <a:xfrm>
            <a:off x="6382475" y="2152650"/>
            <a:ext cx="2339075" cy="3506788"/>
          </a:xfrm>
        </p:spPr>
        <p:txBody>
          <a:bodyPr/>
          <a:lstStyle>
            <a:lvl1pPr marL="0" indent="0">
              <a:lnSpc>
                <a:spcPct val="100000"/>
              </a:lnSpc>
              <a:buNone/>
              <a:defRPr sz="1600" b="0"/>
            </a:lvl1pPr>
            <a:lvl2pPr marL="114300" indent="114300">
              <a:lnSpc>
                <a:spcPct val="100000"/>
              </a:lnSpc>
              <a:buFont typeface="Wingdings" pitchFamily="2" charset="2"/>
              <a:buChar char="§"/>
              <a:tabLst/>
              <a:defRPr sz="1400" b="0"/>
            </a:lvl2pPr>
            <a:lvl3pPr marL="114300" indent="114300">
              <a:lnSpc>
                <a:spcPct val="100000"/>
              </a:lnSpc>
              <a:buFont typeface="Wingdings" pitchFamily="2" charset="2"/>
              <a:buChar char="§"/>
              <a:tabLst/>
              <a:defRPr sz="1400" b="0"/>
            </a:lvl3pPr>
            <a:lvl4pPr marL="114300" indent="114300">
              <a:lnSpc>
                <a:spcPct val="100000"/>
              </a:lnSpc>
              <a:buFont typeface="Wingdings" pitchFamily="2" charset="2"/>
              <a:buChar char="§"/>
              <a:tabLst/>
              <a:defRPr sz="1400" b="0"/>
            </a:lvl4pPr>
            <a:lvl5pPr marL="114300" indent="114300">
              <a:lnSpc>
                <a:spcPct val="100000"/>
              </a:lnSpc>
              <a:buFont typeface="Wingdings" pitchFamily="2" charset="2"/>
              <a:buChar char="§"/>
              <a:tabLst/>
              <a:defRPr sz="1400" b="0"/>
            </a:lvl5pPr>
          </a:lstStyle>
          <a:p>
            <a:r>
              <a:rPr lang="en-US"/>
              <a:t>A brief statement that tells a story and offers some more context, followed up by a few bullets</a:t>
            </a:r>
            <a:br>
              <a:rPr lang="en-US"/>
            </a:br>
            <a:endParaRPr lang="en-US"/>
          </a:p>
          <a:p>
            <a:pPr lvl="1"/>
            <a:r>
              <a:rPr lang="en-US"/>
              <a:t>Second level</a:t>
            </a:r>
          </a:p>
          <a:p>
            <a:pPr lvl="2"/>
            <a:r>
              <a:rPr lang="en-US"/>
              <a:t>Third level</a:t>
            </a:r>
          </a:p>
          <a:p>
            <a:pPr lvl="3"/>
            <a:r>
              <a:rPr lang="en-US"/>
              <a:t>Fourth level</a:t>
            </a:r>
          </a:p>
          <a:p>
            <a:pPr lvl="4"/>
            <a:r>
              <a:rPr lang="en-US"/>
              <a:t>Fifth level</a:t>
            </a:r>
          </a:p>
        </p:txBody>
      </p:sp>
      <p:sp>
        <p:nvSpPr>
          <p:cNvPr id="32" name="Text Placeholder 3">
            <a:extLst>
              <a:ext uri="{FF2B5EF4-FFF2-40B4-BE49-F238E27FC236}">
                <a16:creationId xmlns:a16="http://schemas.microsoft.com/office/drawing/2014/main" id="{D75FA809-E0B7-4744-B692-8370FA34491D}"/>
              </a:ext>
            </a:extLst>
          </p:cNvPr>
          <p:cNvSpPr>
            <a:spLocks noGrp="1"/>
          </p:cNvSpPr>
          <p:nvPr>
            <p:ph type="body" sz="quarter" idx="35" hasCustomPrompt="1"/>
          </p:nvPr>
        </p:nvSpPr>
        <p:spPr>
          <a:xfrm>
            <a:off x="9385533" y="2152650"/>
            <a:ext cx="2339075" cy="3506788"/>
          </a:xfrm>
        </p:spPr>
        <p:txBody>
          <a:bodyPr/>
          <a:lstStyle>
            <a:lvl1pPr marL="0" indent="0">
              <a:lnSpc>
                <a:spcPct val="100000"/>
              </a:lnSpc>
              <a:buNone/>
              <a:defRPr sz="1600" b="0"/>
            </a:lvl1pPr>
            <a:lvl2pPr marL="114300" indent="114300">
              <a:lnSpc>
                <a:spcPct val="100000"/>
              </a:lnSpc>
              <a:buFont typeface="Wingdings" pitchFamily="2" charset="2"/>
              <a:buChar char="§"/>
              <a:tabLst/>
              <a:defRPr sz="1400" b="0"/>
            </a:lvl2pPr>
            <a:lvl3pPr marL="114300" indent="114300">
              <a:lnSpc>
                <a:spcPct val="100000"/>
              </a:lnSpc>
              <a:buFont typeface="Wingdings" pitchFamily="2" charset="2"/>
              <a:buChar char="§"/>
              <a:tabLst/>
              <a:defRPr sz="1400" b="0"/>
            </a:lvl3pPr>
            <a:lvl4pPr marL="114300" indent="114300">
              <a:lnSpc>
                <a:spcPct val="100000"/>
              </a:lnSpc>
              <a:buFont typeface="Wingdings" pitchFamily="2" charset="2"/>
              <a:buChar char="§"/>
              <a:tabLst/>
              <a:defRPr sz="1400" b="0"/>
            </a:lvl4pPr>
            <a:lvl5pPr marL="114300" indent="114300">
              <a:lnSpc>
                <a:spcPct val="100000"/>
              </a:lnSpc>
              <a:buFont typeface="Wingdings" pitchFamily="2" charset="2"/>
              <a:buChar char="§"/>
              <a:tabLst/>
              <a:defRPr sz="1400" b="0"/>
            </a:lvl5pPr>
          </a:lstStyle>
          <a:p>
            <a:r>
              <a:rPr lang="en-US"/>
              <a:t>A brief statement that tells a story and offers some more context, followed up by a few bullets</a:t>
            </a:r>
            <a:br>
              <a:rPr lang="en-US"/>
            </a:br>
            <a:endParaRPr lang="en-US"/>
          </a:p>
          <a:p>
            <a:pPr lvl="1"/>
            <a:r>
              <a:rPr lang="en-US"/>
              <a:t>Second level</a:t>
            </a:r>
          </a:p>
          <a:p>
            <a:pPr lvl="2"/>
            <a:r>
              <a:rPr lang="en-US"/>
              <a:t>Third level</a:t>
            </a:r>
          </a:p>
          <a:p>
            <a:pPr lvl="3"/>
            <a:r>
              <a:rPr lang="en-US"/>
              <a:t>Fourth level</a:t>
            </a:r>
          </a:p>
          <a:p>
            <a:pPr lvl="4"/>
            <a:r>
              <a:rPr lang="en-US"/>
              <a:t>Fifth level</a:t>
            </a:r>
          </a:p>
        </p:txBody>
      </p:sp>
      <p:sp>
        <p:nvSpPr>
          <p:cNvPr id="16" name="Rectangle 15">
            <a:extLst>
              <a:ext uri="{FF2B5EF4-FFF2-40B4-BE49-F238E27FC236}">
                <a16:creationId xmlns:a16="http://schemas.microsoft.com/office/drawing/2014/main" id="{03D354DE-2DF4-A74A-CF33-530EA56A1684}"/>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2">
            <a:extLst>
              <a:ext uri="{FF2B5EF4-FFF2-40B4-BE49-F238E27FC236}">
                <a16:creationId xmlns:a16="http://schemas.microsoft.com/office/drawing/2014/main" id="{99D5D6FC-C892-2A62-3BB5-551AF7F8442A}"/>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Tree>
    <p:extLst>
      <p:ext uri="{BB962C8B-B14F-4D97-AF65-F5344CB8AC3E}">
        <p14:creationId xmlns:p14="http://schemas.microsoft.com/office/powerpoint/2010/main" val="3065978448"/>
      </p:ext>
    </p:extLst>
  </p:cSld>
  <p:clrMapOvr>
    <a:masterClrMapping/>
  </p:clrMapOvr>
  <p:extLst>
    <p:ext uri="{DCECCB84-F9BA-43D5-87BE-67443E8EF086}">
      <p15:sldGuideLst xmlns:p15="http://schemas.microsoft.com/office/powerpoint/2012/main">
        <p15:guide id="4" orient="horz" pos="1200">
          <p15:clr>
            <a:srgbClr val="FBAE40"/>
          </p15:clr>
        </p15:guide>
        <p15:guide id="5" pos="384">
          <p15:clr>
            <a:srgbClr val="FBAE40"/>
          </p15:clr>
        </p15:guide>
        <p15:guide id="6" pos="708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ix Content - White">
    <p:spTree>
      <p:nvGrpSpPr>
        <p:cNvPr id="1" name=""/>
        <p:cNvGrpSpPr/>
        <p:nvPr/>
      </p:nvGrpSpPr>
      <p:grpSpPr>
        <a:xfrm>
          <a:off x="0" y="0"/>
          <a:ext cx="0" cy="0"/>
          <a:chOff x="0" y="0"/>
          <a:chExt cx="0" cy="0"/>
        </a:xfrm>
      </p:grpSpPr>
      <p:cxnSp>
        <p:nvCxnSpPr>
          <p:cNvPr id="39" name="Straight Connector 38">
            <a:extLst>
              <a:ext uri="{FF2B5EF4-FFF2-40B4-BE49-F238E27FC236}">
                <a16:creationId xmlns:a16="http://schemas.microsoft.com/office/drawing/2014/main" id="{1880FBC3-A24A-6146-9851-A0BDCA6C1649}"/>
              </a:ext>
            </a:extLst>
          </p:cNvPr>
          <p:cNvCxnSpPr>
            <a:cxnSpLocks/>
          </p:cNvCxnSpPr>
          <p:nvPr/>
        </p:nvCxnSpPr>
        <p:spPr>
          <a:xfrm flipV="1">
            <a:off x="3964329" y="376134"/>
            <a:ext cx="0" cy="258775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AB065FC-3A14-8248-A077-9B2E7BC51164}"/>
              </a:ext>
            </a:extLst>
          </p:cNvPr>
          <p:cNvCxnSpPr>
            <a:cxnSpLocks/>
          </p:cNvCxnSpPr>
          <p:nvPr/>
        </p:nvCxnSpPr>
        <p:spPr>
          <a:xfrm flipV="1">
            <a:off x="8189633" y="378004"/>
            <a:ext cx="0" cy="2584013"/>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A95F04F-61FC-B144-8E3B-A1ECC17FD880}"/>
              </a:ext>
            </a:extLst>
          </p:cNvPr>
          <p:cNvCxnSpPr>
            <a:cxnSpLocks/>
          </p:cNvCxnSpPr>
          <p:nvPr/>
        </p:nvCxnSpPr>
        <p:spPr>
          <a:xfrm flipV="1">
            <a:off x="3964329" y="3788038"/>
            <a:ext cx="0" cy="258775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91D8B76-FB51-DA4B-ADD8-B06EC8CBBB2A}"/>
              </a:ext>
            </a:extLst>
          </p:cNvPr>
          <p:cNvCxnSpPr>
            <a:cxnSpLocks/>
          </p:cNvCxnSpPr>
          <p:nvPr/>
        </p:nvCxnSpPr>
        <p:spPr>
          <a:xfrm flipV="1">
            <a:off x="8189633" y="3789908"/>
            <a:ext cx="0" cy="2584013"/>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5CBBD4C-4F43-6E4E-A63B-81779D82AEA1}"/>
              </a:ext>
            </a:extLst>
          </p:cNvPr>
          <p:cNvCxnSpPr>
            <a:cxnSpLocks/>
          </p:cNvCxnSpPr>
          <p:nvPr/>
        </p:nvCxnSpPr>
        <p:spPr>
          <a:xfrm flipH="1">
            <a:off x="4305782" y="3312889"/>
            <a:ext cx="3402957" cy="1"/>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F07A5CC-349D-6C45-A411-64C5E1A77AB7}"/>
              </a:ext>
            </a:extLst>
          </p:cNvPr>
          <p:cNvCxnSpPr>
            <a:cxnSpLocks/>
          </p:cNvCxnSpPr>
          <p:nvPr/>
        </p:nvCxnSpPr>
        <p:spPr>
          <a:xfrm flipH="1" flipV="1">
            <a:off x="8819909" y="3306651"/>
            <a:ext cx="2716434" cy="1"/>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66F9118E-79CF-D346-8F8E-33CFAC77520A}"/>
              </a:ext>
            </a:extLst>
          </p:cNvPr>
          <p:cNvCxnSpPr>
            <a:cxnSpLocks/>
          </p:cNvCxnSpPr>
          <p:nvPr/>
        </p:nvCxnSpPr>
        <p:spPr>
          <a:xfrm flipH="1">
            <a:off x="685924" y="3306650"/>
            <a:ext cx="2912299" cy="623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1" name="Text Placeholder 6">
            <a:extLst>
              <a:ext uri="{FF2B5EF4-FFF2-40B4-BE49-F238E27FC236}">
                <a16:creationId xmlns:a16="http://schemas.microsoft.com/office/drawing/2014/main" id="{84E22660-D1F1-4E4F-B555-EAD5C7BDF5A8}"/>
              </a:ext>
            </a:extLst>
          </p:cNvPr>
          <p:cNvSpPr>
            <a:spLocks noGrp="1"/>
          </p:cNvSpPr>
          <p:nvPr>
            <p:ph type="body" sz="quarter" idx="27" hasCustomPrompt="1"/>
          </p:nvPr>
        </p:nvSpPr>
        <p:spPr>
          <a:xfrm>
            <a:off x="4859029" y="1648859"/>
            <a:ext cx="2487168" cy="1310882"/>
          </a:xfrm>
        </p:spPr>
        <p:txBody>
          <a:bodyPr vert="horz" wrap="square" lIns="0" tIns="0" rIns="0" bIns="0" rtlCol="0">
            <a:spAutoFit/>
          </a:bodyPr>
          <a:lstStyle>
            <a:lvl1pPr marL="0" indent="0">
              <a:lnSpc>
                <a:spcPct val="100000"/>
              </a:lnSpc>
              <a:buFontTx/>
              <a:buNone/>
              <a:defRPr lang="en-US" sz="1600" b="0" i="0" dirty="0">
                <a:solidFill>
                  <a:schemeClr val="tx1"/>
                </a:solidFill>
                <a:latin typeface="Arial" panose="020B0604020202020204" pitchFamily="34" charset="0"/>
                <a:cs typeface="Arial" panose="020B0604020202020204" pitchFamily="34" charset="0"/>
              </a:defRPr>
            </a:lvl1pPr>
          </a:lstStyle>
          <a:p>
            <a:pPr lvl="0">
              <a:defRPr/>
            </a:pPr>
            <a:r>
              <a:rPr lang="en-US"/>
              <a:t>A brief statement that gives a high-level description of essential features and or benefits.</a:t>
            </a:r>
          </a:p>
        </p:txBody>
      </p:sp>
      <p:sp>
        <p:nvSpPr>
          <p:cNvPr id="52" name="Text Placeholder 6">
            <a:extLst>
              <a:ext uri="{FF2B5EF4-FFF2-40B4-BE49-F238E27FC236}">
                <a16:creationId xmlns:a16="http://schemas.microsoft.com/office/drawing/2014/main" id="{36051A6D-B6EE-CA49-A077-24228FC15AAD}"/>
              </a:ext>
            </a:extLst>
          </p:cNvPr>
          <p:cNvSpPr>
            <a:spLocks noGrp="1"/>
          </p:cNvSpPr>
          <p:nvPr>
            <p:ph type="body" sz="quarter" idx="35" hasCustomPrompt="1"/>
          </p:nvPr>
        </p:nvSpPr>
        <p:spPr>
          <a:xfrm>
            <a:off x="8934271" y="1648859"/>
            <a:ext cx="2487168" cy="1310882"/>
          </a:xfrm>
        </p:spPr>
        <p:txBody>
          <a:bodyPr vert="horz" wrap="square" lIns="0" tIns="0" rIns="0" bIns="0" rtlCol="0">
            <a:spAutoFit/>
          </a:bodyPr>
          <a:lstStyle>
            <a:lvl1pPr marL="0" indent="0">
              <a:lnSpc>
                <a:spcPct val="100000"/>
              </a:lnSpc>
              <a:buFontTx/>
              <a:buNone/>
              <a:defRPr lang="en-US" sz="1600" b="0" i="0" dirty="0">
                <a:solidFill>
                  <a:schemeClr val="tx1"/>
                </a:solidFill>
                <a:latin typeface="Arial" panose="020B0604020202020204" pitchFamily="34" charset="0"/>
                <a:cs typeface="Arial" panose="020B0604020202020204" pitchFamily="34" charset="0"/>
              </a:defRPr>
            </a:lvl1pPr>
          </a:lstStyle>
          <a:p>
            <a:pPr lvl="0">
              <a:defRPr/>
            </a:pPr>
            <a:r>
              <a:rPr lang="en-US"/>
              <a:t>A brief statement that gives a high-level description of essential features and or benefits.</a:t>
            </a:r>
          </a:p>
        </p:txBody>
      </p:sp>
      <p:sp>
        <p:nvSpPr>
          <p:cNvPr id="53" name="Text Placeholder 6">
            <a:extLst>
              <a:ext uri="{FF2B5EF4-FFF2-40B4-BE49-F238E27FC236}">
                <a16:creationId xmlns:a16="http://schemas.microsoft.com/office/drawing/2014/main" id="{3C1239B4-A89F-0441-8669-414FCC3BB734}"/>
              </a:ext>
            </a:extLst>
          </p:cNvPr>
          <p:cNvSpPr>
            <a:spLocks noGrp="1"/>
          </p:cNvSpPr>
          <p:nvPr>
            <p:ph type="body" sz="quarter" idx="29" hasCustomPrompt="1"/>
          </p:nvPr>
        </p:nvSpPr>
        <p:spPr>
          <a:xfrm>
            <a:off x="621892" y="4668894"/>
            <a:ext cx="2487168" cy="1310882"/>
          </a:xfrm>
        </p:spPr>
        <p:txBody>
          <a:bodyPr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Tx/>
              <a:buNone/>
              <a:tabLst/>
              <a:defRPr lang="en-US" sz="1600" b="0" i="0" kern="1200" dirty="0" err="1">
                <a:solidFill>
                  <a:schemeClr val="tx1"/>
                </a:solidFill>
                <a:latin typeface="Arial" panose="020B0604020202020204" pitchFamily="34" charset="0"/>
                <a:ea typeface="+mn-ea"/>
                <a:cs typeface="Arial" panose="020B0604020202020204" pitchFamily="34" charset="0"/>
              </a:defRPr>
            </a:lvl1pPr>
          </a:lstStyle>
          <a:p>
            <a:pPr lvl="0">
              <a:defRPr/>
            </a:pPr>
            <a:r>
              <a:rPr lang="en-US"/>
              <a:t>A brief statement that gives a high-level description of essential features and or benefits.</a:t>
            </a:r>
          </a:p>
        </p:txBody>
      </p:sp>
      <p:sp>
        <p:nvSpPr>
          <p:cNvPr id="54" name="Text Placeholder 6">
            <a:extLst>
              <a:ext uri="{FF2B5EF4-FFF2-40B4-BE49-F238E27FC236}">
                <a16:creationId xmlns:a16="http://schemas.microsoft.com/office/drawing/2014/main" id="{B8A2C8C3-8AF3-854A-B198-63E23D3C7E42}"/>
              </a:ext>
            </a:extLst>
          </p:cNvPr>
          <p:cNvSpPr>
            <a:spLocks noGrp="1"/>
          </p:cNvSpPr>
          <p:nvPr>
            <p:ph type="body" sz="quarter" idx="30" hasCustomPrompt="1"/>
          </p:nvPr>
        </p:nvSpPr>
        <p:spPr>
          <a:xfrm>
            <a:off x="4859029" y="4668894"/>
            <a:ext cx="2487168" cy="1310882"/>
          </a:xfrm>
        </p:spPr>
        <p:txBody>
          <a:bodyPr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Tx/>
              <a:buNone/>
              <a:tabLst/>
              <a:defRPr lang="en-US" sz="1600" b="0" i="0" kern="1200" dirty="0">
                <a:solidFill>
                  <a:schemeClr val="tx1"/>
                </a:solidFill>
                <a:latin typeface="Arial" panose="020B0604020202020204" pitchFamily="34" charset="0"/>
                <a:ea typeface="+mn-ea"/>
                <a:cs typeface="Arial" panose="020B0604020202020204" pitchFamily="34" charset="0"/>
              </a:defRPr>
            </a:lvl1pPr>
          </a:lstStyle>
          <a:p>
            <a:pPr lvl="0">
              <a:defRPr/>
            </a:pPr>
            <a:r>
              <a:rPr lang="en-US"/>
              <a:t>A brief statement that gives a high-level description of essential features and or benefits.</a:t>
            </a:r>
          </a:p>
        </p:txBody>
      </p:sp>
      <p:sp>
        <p:nvSpPr>
          <p:cNvPr id="55" name="Text Placeholder 6">
            <a:extLst>
              <a:ext uri="{FF2B5EF4-FFF2-40B4-BE49-F238E27FC236}">
                <a16:creationId xmlns:a16="http://schemas.microsoft.com/office/drawing/2014/main" id="{09F68089-67BC-E04B-B672-F0B483ED630A}"/>
              </a:ext>
            </a:extLst>
          </p:cNvPr>
          <p:cNvSpPr>
            <a:spLocks noGrp="1"/>
          </p:cNvSpPr>
          <p:nvPr>
            <p:ph type="body" sz="quarter" idx="36" hasCustomPrompt="1"/>
          </p:nvPr>
        </p:nvSpPr>
        <p:spPr>
          <a:xfrm>
            <a:off x="8934271" y="4668894"/>
            <a:ext cx="2487168" cy="1310882"/>
          </a:xfrm>
        </p:spPr>
        <p:txBody>
          <a:bodyPr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Tx/>
              <a:buNone/>
              <a:tabLst/>
              <a:defRPr lang="en-US" sz="1600" b="0" i="0" kern="1200" dirty="0">
                <a:solidFill>
                  <a:schemeClr val="tx1"/>
                </a:solidFill>
                <a:latin typeface="Arial" panose="020B0604020202020204" pitchFamily="34" charset="0"/>
                <a:ea typeface="+mn-ea"/>
                <a:cs typeface="Arial" panose="020B0604020202020204" pitchFamily="34" charset="0"/>
              </a:defRPr>
            </a:lvl1pPr>
          </a:lstStyle>
          <a:p>
            <a:pPr lvl="0">
              <a:defRPr/>
            </a:pPr>
            <a:r>
              <a:rPr lang="en-US"/>
              <a:t>A brief statement that gives a high-level description of essential features and or benefits.</a:t>
            </a:r>
          </a:p>
        </p:txBody>
      </p:sp>
      <p:sp>
        <p:nvSpPr>
          <p:cNvPr id="56" name="Text Placeholder 6">
            <a:extLst>
              <a:ext uri="{FF2B5EF4-FFF2-40B4-BE49-F238E27FC236}">
                <a16:creationId xmlns:a16="http://schemas.microsoft.com/office/drawing/2014/main" id="{43B9121B-E86E-6C47-9902-0C1B3DCFA35C}"/>
              </a:ext>
            </a:extLst>
          </p:cNvPr>
          <p:cNvSpPr>
            <a:spLocks noGrp="1"/>
          </p:cNvSpPr>
          <p:nvPr>
            <p:ph type="body" sz="quarter" idx="37" hasCustomPrompt="1"/>
          </p:nvPr>
        </p:nvSpPr>
        <p:spPr>
          <a:xfrm>
            <a:off x="621892" y="1636497"/>
            <a:ext cx="2487168" cy="1310882"/>
          </a:xfrm>
        </p:spPr>
        <p:txBody>
          <a:bodyPr vert="horz" wrap="square" lIns="0" tIns="0" rIns="0" bIns="0" rtlCol="0">
            <a:spAutoFit/>
          </a:bodyPr>
          <a:lstStyle>
            <a:lvl1pPr marL="0" indent="0">
              <a:lnSpc>
                <a:spcPct val="100000"/>
              </a:lnSpc>
              <a:buFontTx/>
              <a:buNone/>
              <a:defRPr lang="en-US" sz="1600" b="0" i="0" dirty="0">
                <a:solidFill>
                  <a:schemeClr val="tx1"/>
                </a:solidFill>
                <a:latin typeface="Arial" panose="020B0604020202020204" pitchFamily="34" charset="0"/>
                <a:cs typeface="Arial" panose="020B0604020202020204" pitchFamily="34" charset="0"/>
              </a:defRPr>
            </a:lvl1pPr>
          </a:lstStyle>
          <a:p>
            <a:pPr lvl="0">
              <a:defRPr/>
            </a:pPr>
            <a:r>
              <a:rPr lang="en-US"/>
              <a:t>A brief statement that gives a high-level description of essential features and or benefits.</a:t>
            </a:r>
          </a:p>
        </p:txBody>
      </p:sp>
      <p:sp>
        <p:nvSpPr>
          <p:cNvPr id="5" name="Rectangle 4">
            <a:extLst>
              <a:ext uri="{FF2B5EF4-FFF2-40B4-BE49-F238E27FC236}">
                <a16:creationId xmlns:a16="http://schemas.microsoft.com/office/drawing/2014/main" id="{DE8B9121-913D-8D42-B7DD-B7C3404E87F6}"/>
              </a:ext>
            </a:extLst>
          </p:cNvPr>
          <p:cNvSpPr/>
          <p:nvPr/>
        </p:nvSpPr>
        <p:spPr>
          <a:xfrm>
            <a:off x="11245932" y="534390"/>
            <a:ext cx="486889" cy="440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8BEBF8AA-6A8B-4948-ADFF-0A8AB1E0FB5F}"/>
              </a:ext>
            </a:extLst>
          </p:cNvPr>
          <p:cNvCxnSpPr>
            <a:cxnSpLocks/>
          </p:cNvCxnSpPr>
          <p:nvPr userDrawn="1"/>
        </p:nvCxnSpPr>
        <p:spPr>
          <a:xfrm flipV="1">
            <a:off x="3964329" y="376134"/>
            <a:ext cx="0" cy="258775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9A95771-93B4-8946-9927-5EDD9AE891FA}"/>
              </a:ext>
            </a:extLst>
          </p:cNvPr>
          <p:cNvCxnSpPr>
            <a:cxnSpLocks/>
          </p:cNvCxnSpPr>
          <p:nvPr userDrawn="1"/>
        </p:nvCxnSpPr>
        <p:spPr>
          <a:xfrm flipV="1">
            <a:off x="8189633" y="378004"/>
            <a:ext cx="0" cy="2584013"/>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FB2EBB9-AC8C-2240-9A8B-05EE32103412}"/>
              </a:ext>
            </a:extLst>
          </p:cNvPr>
          <p:cNvCxnSpPr>
            <a:cxnSpLocks/>
          </p:cNvCxnSpPr>
          <p:nvPr userDrawn="1"/>
        </p:nvCxnSpPr>
        <p:spPr>
          <a:xfrm flipV="1">
            <a:off x="3964329" y="3788038"/>
            <a:ext cx="0" cy="258775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7BA762E-2D27-F34D-9D73-93996F798D13}"/>
              </a:ext>
            </a:extLst>
          </p:cNvPr>
          <p:cNvCxnSpPr>
            <a:cxnSpLocks/>
          </p:cNvCxnSpPr>
          <p:nvPr userDrawn="1"/>
        </p:nvCxnSpPr>
        <p:spPr>
          <a:xfrm flipV="1">
            <a:off x="8189633" y="3789908"/>
            <a:ext cx="0" cy="2584013"/>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C3F30A9-6F42-2E45-8495-3C0C087BE9C1}"/>
              </a:ext>
            </a:extLst>
          </p:cNvPr>
          <p:cNvCxnSpPr>
            <a:cxnSpLocks/>
          </p:cNvCxnSpPr>
          <p:nvPr userDrawn="1"/>
        </p:nvCxnSpPr>
        <p:spPr>
          <a:xfrm flipH="1">
            <a:off x="4305782" y="3312889"/>
            <a:ext cx="3402957" cy="1"/>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1B8CFB9-3802-E649-AAA9-041E91CC2FF5}"/>
              </a:ext>
            </a:extLst>
          </p:cNvPr>
          <p:cNvCxnSpPr>
            <a:cxnSpLocks/>
          </p:cNvCxnSpPr>
          <p:nvPr userDrawn="1"/>
        </p:nvCxnSpPr>
        <p:spPr>
          <a:xfrm flipH="1" flipV="1">
            <a:off x="8819909" y="3306651"/>
            <a:ext cx="2716434" cy="1"/>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1289200-E581-8745-9108-11AEAFC59BA5}"/>
              </a:ext>
            </a:extLst>
          </p:cNvPr>
          <p:cNvCxnSpPr>
            <a:cxnSpLocks/>
          </p:cNvCxnSpPr>
          <p:nvPr userDrawn="1"/>
        </p:nvCxnSpPr>
        <p:spPr>
          <a:xfrm flipH="1">
            <a:off x="685924" y="3306650"/>
            <a:ext cx="2912299" cy="623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330AEE59-8CF7-AA45-9D2B-97E5ACB4D7B8}"/>
              </a:ext>
            </a:extLst>
          </p:cNvPr>
          <p:cNvSpPr/>
          <p:nvPr userDrawn="1"/>
        </p:nvSpPr>
        <p:spPr>
          <a:xfrm>
            <a:off x="11245932" y="534390"/>
            <a:ext cx="486889" cy="440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CA3F5ADE-620C-B447-A226-691E5CBB6E7D}"/>
              </a:ext>
            </a:extLst>
          </p:cNvPr>
          <p:cNvSpPr>
            <a:spLocks noGrp="1"/>
          </p:cNvSpPr>
          <p:nvPr>
            <p:ph type="body" sz="quarter" idx="39" hasCustomPrompt="1"/>
          </p:nvPr>
        </p:nvSpPr>
        <p:spPr>
          <a:xfrm>
            <a:off x="616114" y="934626"/>
            <a:ext cx="2487168" cy="400110"/>
          </a:xfrm>
        </p:spPr>
        <p:txBody>
          <a:bodyPr>
            <a:spAutoFit/>
          </a:bodyPr>
          <a:lstStyle>
            <a:lvl1pPr marL="0" indent="0">
              <a:buNone/>
              <a:defRPr sz="2000" b="1">
                <a:solidFill>
                  <a:schemeClr val="tx2"/>
                </a:solidFill>
              </a:defRPr>
            </a:lvl1pPr>
          </a:lstStyle>
          <a:p>
            <a:pPr lvl="0"/>
            <a:r>
              <a:rPr lang="en-US"/>
              <a:t>Subhead 1</a:t>
            </a:r>
          </a:p>
        </p:txBody>
      </p:sp>
      <p:sp>
        <p:nvSpPr>
          <p:cNvPr id="47" name="Text Placeholder 3">
            <a:extLst>
              <a:ext uri="{FF2B5EF4-FFF2-40B4-BE49-F238E27FC236}">
                <a16:creationId xmlns:a16="http://schemas.microsoft.com/office/drawing/2014/main" id="{A0218661-0DF7-A942-9B09-B9776DBEBB90}"/>
              </a:ext>
            </a:extLst>
          </p:cNvPr>
          <p:cNvSpPr>
            <a:spLocks noGrp="1"/>
          </p:cNvSpPr>
          <p:nvPr>
            <p:ph type="body" sz="quarter" idx="40" hasCustomPrompt="1"/>
          </p:nvPr>
        </p:nvSpPr>
        <p:spPr>
          <a:xfrm>
            <a:off x="4859029" y="934626"/>
            <a:ext cx="2487168" cy="400110"/>
          </a:xfrm>
        </p:spPr>
        <p:txBody>
          <a:bodyPr>
            <a:spAutoFit/>
          </a:bodyPr>
          <a:lstStyle>
            <a:lvl1pPr marL="0" indent="0">
              <a:buNone/>
              <a:defRPr sz="2000" b="1">
                <a:solidFill>
                  <a:schemeClr val="tx2"/>
                </a:solidFill>
              </a:defRPr>
            </a:lvl1pPr>
          </a:lstStyle>
          <a:p>
            <a:pPr lvl="0"/>
            <a:r>
              <a:rPr lang="en-US"/>
              <a:t>Subhead 1</a:t>
            </a:r>
          </a:p>
        </p:txBody>
      </p:sp>
      <p:sp>
        <p:nvSpPr>
          <p:cNvPr id="48" name="Text Placeholder 3">
            <a:extLst>
              <a:ext uri="{FF2B5EF4-FFF2-40B4-BE49-F238E27FC236}">
                <a16:creationId xmlns:a16="http://schemas.microsoft.com/office/drawing/2014/main" id="{7481C688-1869-6D40-9C26-B21E88BF0ED3}"/>
              </a:ext>
            </a:extLst>
          </p:cNvPr>
          <p:cNvSpPr>
            <a:spLocks noGrp="1"/>
          </p:cNvSpPr>
          <p:nvPr>
            <p:ph type="body" sz="quarter" idx="41" hasCustomPrompt="1"/>
          </p:nvPr>
        </p:nvSpPr>
        <p:spPr>
          <a:xfrm>
            <a:off x="8934271" y="934626"/>
            <a:ext cx="2487168" cy="400110"/>
          </a:xfrm>
        </p:spPr>
        <p:txBody>
          <a:bodyPr>
            <a:spAutoFit/>
          </a:bodyPr>
          <a:lstStyle>
            <a:lvl1pPr marL="0" indent="0">
              <a:buNone/>
              <a:defRPr sz="2000" b="1">
                <a:solidFill>
                  <a:schemeClr val="tx2"/>
                </a:solidFill>
              </a:defRPr>
            </a:lvl1pPr>
          </a:lstStyle>
          <a:p>
            <a:pPr lvl="0"/>
            <a:r>
              <a:rPr lang="en-US"/>
              <a:t>Subhead 1</a:t>
            </a:r>
          </a:p>
        </p:txBody>
      </p:sp>
      <p:sp>
        <p:nvSpPr>
          <p:cNvPr id="49" name="Text Placeholder 3">
            <a:extLst>
              <a:ext uri="{FF2B5EF4-FFF2-40B4-BE49-F238E27FC236}">
                <a16:creationId xmlns:a16="http://schemas.microsoft.com/office/drawing/2014/main" id="{C2A9804E-8B51-A646-A450-159CFB42147D}"/>
              </a:ext>
            </a:extLst>
          </p:cNvPr>
          <p:cNvSpPr>
            <a:spLocks noGrp="1"/>
          </p:cNvSpPr>
          <p:nvPr>
            <p:ph type="body" sz="quarter" idx="42" hasCustomPrompt="1"/>
          </p:nvPr>
        </p:nvSpPr>
        <p:spPr>
          <a:xfrm>
            <a:off x="609600" y="3902777"/>
            <a:ext cx="2487168" cy="400110"/>
          </a:xfrm>
        </p:spPr>
        <p:txBody>
          <a:bodyPr>
            <a:spAutoFit/>
          </a:bodyPr>
          <a:lstStyle>
            <a:lvl1pPr marL="0" indent="0">
              <a:buNone/>
              <a:defRPr sz="2000" b="1">
                <a:solidFill>
                  <a:schemeClr val="tx2"/>
                </a:solidFill>
              </a:defRPr>
            </a:lvl1pPr>
          </a:lstStyle>
          <a:p>
            <a:pPr lvl="0"/>
            <a:r>
              <a:rPr lang="en-US"/>
              <a:t>Subhead 1</a:t>
            </a:r>
          </a:p>
        </p:txBody>
      </p:sp>
      <p:sp>
        <p:nvSpPr>
          <p:cNvPr id="50" name="Text Placeholder 3">
            <a:extLst>
              <a:ext uri="{FF2B5EF4-FFF2-40B4-BE49-F238E27FC236}">
                <a16:creationId xmlns:a16="http://schemas.microsoft.com/office/drawing/2014/main" id="{463E4FEC-8D4E-8040-87D4-E4A42E24ACD0}"/>
              </a:ext>
            </a:extLst>
          </p:cNvPr>
          <p:cNvSpPr>
            <a:spLocks noGrp="1"/>
          </p:cNvSpPr>
          <p:nvPr>
            <p:ph type="body" sz="quarter" idx="43" hasCustomPrompt="1"/>
          </p:nvPr>
        </p:nvSpPr>
        <p:spPr>
          <a:xfrm>
            <a:off x="4852515" y="3902777"/>
            <a:ext cx="2487168" cy="400110"/>
          </a:xfrm>
        </p:spPr>
        <p:txBody>
          <a:bodyPr>
            <a:spAutoFit/>
          </a:bodyPr>
          <a:lstStyle>
            <a:lvl1pPr marL="0" indent="0">
              <a:buNone/>
              <a:defRPr sz="2000" b="1">
                <a:solidFill>
                  <a:schemeClr val="tx2"/>
                </a:solidFill>
              </a:defRPr>
            </a:lvl1pPr>
          </a:lstStyle>
          <a:p>
            <a:pPr lvl="0"/>
            <a:r>
              <a:rPr lang="en-US"/>
              <a:t>Subhead 1</a:t>
            </a:r>
          </a:p>
        </p:txBody>
      </p:sp>
      <p:sp>
        <p:nvSpPr>
          <p:cNvPr id="57" name="Text Placeholder 3">
            <a:extLst>
              <a:ext uri="{FF2B5EF4-FFF2-40B4-BE49-F238E27FC236}">
                <a16:creationId xmlns:a16="http://schemas.microsoft.com/office/drawing/2014/main" id="{EDF23B87-8002-9045-9215-E848471717CA}"/>
              </a:ext>
            </a:extLst>
          </p:cNvPr>
          <p:cNvSpPr>
            <a:spLocks noGrp="1"/>
          </p:cNvSpPr>
          <p:nvPr>
            <p:ph type="body" sz="quarter" idx="44" hasCustomPrompt="1"/>
          </p:nvPr>
        </p:nvSpPr>
        <p:spPr>
          <a:xfrm>
            <a:off x="8927757" y="3902777"/>
            <a:ext cx="2487168" cy="400110"/>
          </a:xfrm>
        </p:spPr>
        <p:txBody>
          <a:bodyPr>
            <a:spAutoFit/>
          </a:bodyPr>
          <a:lstStyle>
            <a:lvl1pPr marL="0" indent="0">
              <a:buNone/>
              <a:defRPr sz="2000" b="1">
                <a:solidFill>
                  <a:schemeClr val="tx2"/>
                </a:solidFill>
              </a:defRPr>
            </a:lvl1pPr>
          </a:lstStyle>
          <a:p>
            <a:pPr lvl="0"/>
            <a:r>
              <a:rPr lang="en-US"/>
              <a:t>Subhead 1</a:t>
            </a:r>
          </a:p>
        </p:txBody>
      </p:sp>
    </p:spTree>
    <p:extLst>
      <p:ext uri="{BB962C8B-B14F-4D97-AF65-F5344CB8AC3E}">
        <p14:creationId xmlns:p14="http://schemas.microsoft.com/office/powerpoint/2010/main" val="2121761009"/>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ix Content - White -Header">
    <p:spTree>
      <p:nvGrpSpPr>
        <p:cNvPr id="1" name=""/>
        <p:cNvGrpSpPr/>
        <p:nvPr/>
      </p:nvGrpSpPr>
      <p:grpSpPr>
        <a:xfrm>
          <a:off x="0" y="0"/>
          <a:ext cx="0" cy="0"/>
          <a:chOff x="0" y="0"/>
          <a:chExt cx="0" cy="0"/>
        </a:xfrm>
      </p:grpSpPr>
      <p:cxnSp>
        <p:nvCxnSpPr>
          <p:cNvPr id="39" name="Straight Connector 38">
            <a:extLst>
              <a:ext uri="{FF2B5EF4-FFF2-40B4-BE49-F238E27FC236}">
                <a16:creationId xmlns:a16="http://schemas.microsoft.com/office/drawing/2014/main" id="{1880FBC3-A24A-6146-9851-A0BDCA6C1649}"/>
              </a:ext>
            </a:extLst>
          </p:cNvPr>
          <p:cNvCxnSpPr>
            <a:cxnSpLocks/>
          </p:cNvCxnSpPr>
          <p:nvPr/>
        </p:nvCxnSpPr>
        <p:spPr>
          <a:xfrm flipV="1">
            <a:off x="4114800" y="1298451"/>
            <a:ext cx="0" cy="213054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AB065FC-3A14-8248-A077-9B2E7BC51164}"/>
              </a:ext>
            </a:extLst>
          </p:cNvPr>
          <p:cNvCxnSpPr>
            <a:cxnSpLocks/>
          </p:cNvCxnSpPr>
          <p:nvPr/>
        </p:nvCxnSpPr>
        <p:spPr>
          <a:xfrm flipV="1">
            <a:off x="8112631" y="1298451"/>
            <a:ext cx="0" cy="213055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A95F04F-61FC-B144-8E3B-A1ECC17FD880}"/>
              </a:ext>
            </a:extLst>
          </p:cNvPr>
          <p:cNvCxnSpPr>
            <a:cxnSpLocks/>
          </p:cNvCxnSpPr>
          <p:nvPr/>
        </p:nvCxnSpPr>
        <p:spPr>
          <a:xfrm flipV="1">
            <a:off x="4114800" y="3788038"/>
            <a:ext cx="0" cy="258775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91D8B76-FB51-DA4B-ADD8-B06EC8CBBB2A}"/>
              </a:ext>
            </a:extLst>
          </p:cNvPr>
          <p:cNvCxnSpPr>
            <a:cxnSpLocks/>
          </p:cNvCxnSpPr>
          <p:nvPr/>
        </p:nvCxnSpPr>
        <p:spPr>
          <a:xfrm flipV="1">
            <a:off x="8112631" y="3789908"/>
            <a:ext cx="0" cy="2584013"/>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5CBBD4C-4F43-6E4E-A63B-81779D82AEA1}"/>
              </a:ext>
            </a:extLst>
          </p:cNvPr>
          <p:cNvCxnSpPr>
            <a:cxnSpLocks/>
          </p:cNvCxnSpPr>
          <p:nvPr/>
        </p:nvCxnSpPr>
        <p:spPr>
          <a:xfrm flipH="1" flipV="1">
            <a:off x="4806792" y="3609689"/>
            <a:ext cx="2680003" cy="1"/>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F07A5CC-349D-6C45-A411-64C5E1A77AB7}"/>
              </a:ext>
            </a:extLst>
          </p:cNvPr>
          <p:cNvCxnSpPr>
            <a:cxnSpLocks/>
          </p:cNvCxnSpPr>
          <p:nvPr/>
        </p:nvCxnSpPr>
        <p:spPr>
          <a:xfrm flipH="1" flipV="1">
            <a:off x="8588223" y="3603451"/>
            <a:ext cx="2680003" cy="1"/>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66F9118E-79CF-D346-8F8E-33CFAC77520A}"/>
              </a:ext>
            </a:extLst>
          </p:cNvPr>
          <p:cNvCxnSpPr>
            <a:cxnSpLocks/>
          </p:cNvCxnSpPr>
          <p:nvPr/>
        </p:nvCxnSpPr>
        <p:spPr>
          <a:xfrm flipH="1">
            <a:off x="685924" y="3603451"/>
            <a:ext cx="2912299" cy="623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1" name="Text Placeholder 6">
            <a:extLst>
              <a:ext uri="{FF2B5EF4-FFF2-40B4-BE49-F238E27FC236}">
                <a16:creationId xmlns:a16="http://schemas.microsoft.com/office/drawing/2014/main" id="{84E22660-D1F1-4E4F-B555-EAD5C7BDF5A8}"/>
              </a:ext>
            </a:extLst>
          </p:cNvPr>
          <p:cNvSpPr>
            <a:spLocks noGrp="1"/>
          </p:cNvSpPr>
          <p:nvPr>
            <p:ph type="body" sz="quarter" idx="27" hasCustomPrompt="1"/>
          </p:nvPr>
        </p:nvSpPr>
        <p:spPr>
          <a:xfrm>
            <a:off x="4635071" y="2138738"/>
            <a:ext cx="2980944" cy="984885"/>
          </a:xfrm>
        </p:spPr>
        <p:txBody>
          <a:bodyPr vert="horz" wrap="square" lIns="0" tIns="0" rIns="0" bIns="0" rtlCol="0">
            <a:spAutoFit/>
          </a:bodyPr>
          <a:lstStyle>
            <a:lvl1pPr marL="0" indent="0">
              <a:buFontTx/>
              <a:buNone/>
              <a:defRPr lang="en-US" sz="1600" b="0" i="0" dirty="0">
                <a:solidFill>
                  <a:schemeClr val="tx1"/>
                </a:solidFill>
                <a:latin typeface="Arial" panose="020B0604020202020204" pitchFamily="34" charset="0"/>
                <a:cs typeface="Arial" panose="020B0604020202020204" pitchFamily="34" charset="0"/>
              </a:defRPr>
            </a:lvl1pPr>
          </a:lstStyle>
          <a:p>
            <a:pPr marL="0" lvl="0" indent="0">
              <a:buNone/>
            </a:pPr>
            <a:r>
              <a:rPr lang="en-US"/>
              <a:t>Body copy here. Lorem ipsum sit </a:t>
            </a:r>
            <a:r>
              <a:rPr lang="en-US" err="1"/>
              <a:t>amet</a:t>
            </a:r>
            <a:r>
              <a:rPr lang="en-US"/>
              <a:t> </a:t>
            </a:r>
            <a:r>
              <a:rPr lang="en-US" err="1"/>
              <a:t>elitim</a:t>
            </a:r>
            <a:r>
              <a:rPr lang="en-US"/>
              <a:t> </a:t>
            </a:r>
            <a:r>
              <a:rPr lang="en-US" err="1"/>
              <a:t>adipiscing</a:t>
            </a:r>
            <a:r>
              <a:rPr lang="en-US"/>
              <a:t> lorem </a:t>
            </a:r>
            <a:r>
              <a:rPr lang="en-US" err="1"/>
              <a:t>elit</a:t>
            </a:r>
            <a:r>
              <a:rPr lang="en-US"/>
              <a:t> ipsum </a:t>
            </a:r>
            <a:r>
              <a:rPr lang="en-US" err="1"/>
              <a:t>dit</a:t>
            </a:r>
            <a:r>
              <a:rPr lang="en-US"/>
              <a:t> dolor sit </a:t>
            </a:r>
            <a:r>
              <a:rPr lang="en-US" err="1"/>
              <a:t>amet</a:t>
            </a:r>
            <a:r>
              <a:rPr lang="en-US"/>
              <a:t> </a:t>
            </a:r>
            <a:r>
              <a:rPr lang="en-US" err="1"/>
              <a:t>elitim</a:t>
            </a:r>
            <a:r>
              <a:rPr lang="en-US"/>
              <a:t> al </a:t>
            </a:r>
            <a:r>
              <a:rPr lang="en-US" err="1"/>
              <a:t>oncasi</a:t>
            </a:r>
            <a:r>
              <a:rPr lang="en-US"/>
              <a:t> </a:t>
            </a:r>
            <a:r>
              <a:rPr lang="en-US" err="1"/>
              <a:t>adipiscing</a:t>
            </a:r>
            <a:r>
              <a:rPr lang="en-US"/>
              <a:t>. </a:t>
            </a:r>
          </a:p>
        </p:txBody>
      </p:sp>
      <p:sp>
        <p:nvSpPr>
          <p:cNvPr id="52" name="Text Placeholder 6">
            <a:extLst>
              <a:ext uri="{FF2B5EF4-FFF2-40B4-BE49-F238E27FC236}">
                <a16:creationId xmlns:a16="http://schemas.microsoft.com/office/drawing/2014/main" id="{36051A6D-B6EE-CA49-A077-24228FC15AAD}"/>
              </a:ext>
            </a:extLst>
          </p:cNvPr>
          <p:cNvSpPr>
            <a:spLocks noGrp="1"/>
          </p:cNvSpPr>
          <p:nvPr>
            <p:ph type="body" sz="quarter" idx="35" hasCustomPrompt="1"/>
          </p:nvPr>
        </p:nvSpPr>
        <p:spPr>
          <a:xfrm>
            <a:off x="8596215" y="2138738"/>
            <a:ext cx="2980944" cy="984885"/>
          </a:xfrm>
        </p:spPr>
        <p:txBody>
          <a:bodyPr vert="horz" wrap="square" lIns="0" tIns="0" rIns="0" bIns="0" rtlCol="0">
            <a:spAutoFit/>
          </a:bodyPr>
          <a:lstStyle>
            <a:lvl1pPr marL="0" indent="0">
              <a:buFontTx/>
              <a:buNone/>
              <a:defRPr lang="en-US" sz="1600" b="0" i="0" dirty="0">
                <a:solidFill>
                  <a:schemeClr val="tx1"/>
                </a:solidFill>
                <a:latin typeface="Arial" panose="020B0604020202020204" pitchFamily="34" charset="0"/>
                <a:cs typeface="Arial" panose="020B0604020202020204" pitchFamily="34" charset="0"/>
              </a:defRPr>
            </a:lvl1pPr>
          </a:lstStyle>
          <a:p>
            <a:pPr marL="0" lvl="0" indent="0">
              <a:buNone/>
            </a:pPr>
            <a:r>
              <a:rPr lang="en-US"/>
              <a:t>Body copy here. Lorem ipsum sit </a:t>
            </a:r>
            <a:r>
              <a:rPr lang="en-US" err="1"/>
              <a:t>amet</a:t>
            </a:r>
            <a:r>
              <a:rPr lang="en-US"/>
              <a:t> </a:t>
            </a:r>
            <a:r>
              <a:rPr lang="en-US" err="1"/>
              <a:t>elitim</a:t>
            </a:r>
            <a:r>
              <a:rPr lang="en-US"/>
              <a:t> </a:t>
            </a:r>
            <a:r>
              <a:rPr lang="en-US" err="1"/>
              <a:t>adipiscing</a:t>
            </a:r>
            <a:r>
              <a:rPr lang="en-US"/>
              <a:t> lorem </a:t>
            </a:r>
            <a:r>
              <a:rPr lang="en-US" err="1"/>
              <a:t>elit</a:t>
            </a:r>
            <a:r>
              <a:rPr lang="en-US"/>
              <a:t> ipsum </a:t>
            </a:r>
            <a:r>
              <a:rPr lang="en-US" err="1"/>
              <a:t>dit</a:t>
            </a:r>
            <a:r>
              <a:rPr lang="en-US"/>
              <a:t> dolor sit </a:t>
            </a:r>
            <a:r>
              <a:rPr lang="en-US" err="1"/>
              <a:t>amet</a:t>
            </a:r>
            <a:r>
              <a:rPr lang="en-US"/>
              <a:t> </a:t>
            </a:r>
            <a:r>
              <a:rPr lang="en-US" err="1"/>
              <a:t>elitim</a:t>
            </a:r>
            <a:r>
              <a:rPr lang="en-US"/>
              <a:t> al </a:t>
            </a:r>
            <a:r>
              <a:rPr lang="en-US" err="1"/>
              <a:t>oncasi</a:t>
            </a:r>
            <a:r>
              <a:rPr lang="en-US"/>
              <a:t> </a:t>
            </a:r>
            <a:r>
              <a:rPr lang="en-US" err="1"/>
              <a:t>adipiscing</a:t>
            </a:r>
            <a:r>
              <a:rPr lang="en-US"/>
              <a:t>. </a:t>
            </a:r>
          </a:p>
        </p:txBody>
      </p:sp>
      <p:sp>
        <p:nvSpPr>
          <p:cNvPr id="53" name="Text Placeholder 6">
            <a:extLst>
              <a:ext uri="{FF2B5EF4-FFF2-40B4-BE49-F238E27FC236}">
                <a16:creationId xmlns:a16="http://schemas.microsoft.com/office/drawing/2014/main" id="{3C1239B4-A89F-0441-8669-414FCC3BB734}"/>
              </a:ext>
            </a:extLst>
          </p:cNvPr>
          <p:cNvSpPr>
            <a:spLocks noGrp="1"/>
          </p:cNvSpPr>
          <p:nvPr>
            <p:ph type="body" sz="quarter" idx="29" hasCustomPrompt="1"/>
          </p:nvPr>
        </p:nvSpPr>
        <p:spPr>
          <a:xfrm>
            <a:off x="614839" y="4635785"/>
            <a:ext cx="2979687" cy="984885"/>
          </a:xfrm>
        </p:spPr>
        <p:txBody>
          <a:bodyPr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Tx/>
              <a:buNone/>
              <a:tabLst/>
              <a:defRPr lang="en-US" sz="1600" b="0" i="0" kern="1200" dirty="0" err="1">
                <a:solidFill>
                  <a:schemeClr val="tx1"/>
                </a:solidFill>
                <a:latin typeface="Arial" panose="020B0604020202020204" pitchFamily="34" charset="0"/>
                <a:ea typeface="+mn-ea"/>
                <a:cs typeface="Arial" panose="020B0604020202020204" pitchFamily="34" charset="0"/>
              </a:defRPr>
            </a:lvl1pPr>
          </a:lstStyle>
          <a:p>
            <a:pPr marL="0" lvl="0" indent="0">
              <a:buNone/>
            </a:pPr>
            <a:r>
              <a:rPr lang="en-US"/>
              <a:t>Body copy here. Lorem ipsum sit </a:t>
            </a:r>
            <a:r>
              <a:rPr lang="en-US" err="1"/>
              <a:t>amet</a:t>
            </a:r>
            <a:r>
              <a:rPr lang="en-US"/>
              <a:t> </a:t>
            </a:r>
            <a:r>
              <a:rPr lang="en-US" err="1"/>
              <a:t>elitim</a:t>
            </a:r>
            <a:r>
              <a:rPr lang="en-US"/>
              <a:t> </a:t>
            </a:r>
            <a:r>
              <a:rPr lang="en-US" err="1"/>
              <a:t>adipiscing</a:t>
            </a:r>
            <a:r>
              <a:rPr lang="en-US"/>
              <a:t> lorem </a:t>
            </a:r>
            <a:r>
              <a:rPr lang="en-US" err="1"/>
              <a:t>elit</a:t>
            </a:r>
            <a:r>
              <a:rPr lang="en-US"/>
              <a:t> ipsum </a:t>
            </a:r>
            <a:r>
              <a:rPr lang="en-US" err="1"/>
              <a:t>dit</a:t>
            </a:r>
            <a:r>
              <a:rPr lang="en-US"/>
              <a:t> dolor sit </a:t>
            </a:r>
            <a:r>
              <a:rPr lang="en-US" err="1"/>
              <a:t>amet</a:t>
            </a:r>
            <a:r>
              <a:rPr lang="en-US"/>
              <a:t> </a:t>
            </a:r>
            <a:r>
              <a:rPr lang="en-US" err="1"/>
              <a:t>elitim</a:t>
            </a:r>
            <a:r>
              <a:rPr lang="en-US"/>
              <a:t> al </a:t>
            </a:r>
            <a:r>
              <a:rPr lang="en-US" err="1"/>
              <a:t>oncasi</a:t>
            </a:r>
            <a:r>
              <a:rPr lang="en-US"/>
              <a:t> </a:t>
            </a:r>
            <a:r>
              <a:rPr lang="en-US" err="1"/>
              <a:t>adipiscing</a:t>
            </a:r>
            <a:r>
              <a:rPr lang="en-US"/>
              <a:t>. </a:t>
            </a:r>
          </a:p>
        </p:txBody>
      </p:sp>
      <p:sp>
        <p:nvSpPr>
          <p:cNvPr id="54" name="Text Placeholder 6">
            <a:extLst>
              <a:ext uri="{FF2B5EF4-FFF2-40B4-BE49-F238E27FC236}">
                <a16:creationId xmlns:a16="http://schemas.microsoft.com/office/drawing/2014/main" id="{B8A2C8C3-8AF3-854A-B198-63E23D3C7E42}"/>
              </a:ext>
            </a:extLst>
          </p:cNvPr>
          <p:cNvSpPr>
            <a:spLocks noGrp="1"/>
          </p:cNvSpPr>
          <p:nvPr>
            <p:ph type="body" sz="quarter" idx="30" hasCustomPrompt="1"/>
          </p:nvPr>
        </p:nvSpPr>
        <p:spPr>
          <a:xfrm>
            <a:off x="4635073" y="4635785"/>
            <a:ext cx="2980944" cy="984885"/>
          </a:xfrm>
        </p:spPr>
        <p:txBody>
          <a:bodyPr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Tx/>
              <a:buNone/>
              <a:tabLst/>
              <a:defRPr lang="en-US" sz="1600" b="0" i="0" kern="1200" dirty="0">
                <a:solidFill>
                  <a:schemeClr val="tx1"/>
                </a:solidFill>
                <a:latin typeface="Arial" panose="020B0604020202020204" pitchFamily="34" charset="0"/>
                <a:ea typeface="+mn-ea"/>
                <a:cs typeface="Arial" panose="020B0604020202020204" pitchFamily="34" charset="0"/>
              </a:defRPr>
            </a:lvl1pPr>
          </a:lstStyle>
          <a:p>
            <a:pPr marL="0" lvl="0" indent="0">
              <a:buNone/>
            </a:pPr>
            <a:r>
              <a:rPr lang="en-US"/>
              <a:t>Body copy here. Lorem ipsum sit </a:t>
            </a:r>
            <a:r>
              <a:rPr lang="en-US" err="1"/>
              <a:t>amet</a:t>
            </a:r>
            <a:r>
              <a:rPr lang="en-US"/>
              <a:t> </a:t>
            </a:r>
            <a:r>
              <a:rPr lang="en-US" err="1"/>
              <a:t>elitim</a:t>
            </a:r>
            <a:r>
              <a:rPr lang="en-US"/>
              <a:t> </a:t>
            </a:r>
            <a:r>
              <a:rPr lang="en-US" err="1"/>
              <a:t>adipiscing</a:t>
            </a:r>
            <a:r>
              <a:rPr lang="en-US"/>
              <a:t> lorem </a:t>
            </a:r>
            <a:r>
              <a:rPr lang="en-US" err="1"/>
              <a:t>elit</a:t>
            </a:r>
            <a:r>
              <a:rPr lang="en-US"/>
              <a:t> ipsum </a:t>
            </a:r>
            <a:r>
              <a:rPr lang="en-US" err="1"/>
              <a:t>dit</a:t>
            </a:r>
            <a:r>
              <a:rPr lang="en-US"/>
              <a:t> dolor sit </a:t>
            </a:r>
            <a:r>
              <a:rPr lang="en-US" err="1"/>
              <a:t>amet</a:t>
            </a:r>
            <a:r>
              <a:rPr lang="en-US"/>
              <a:t> </a:t>
            </a:r>
            <a:r>
              <a:rPr lang="en-US" err="1"/>
              <a:t>elitim</a:t>
            </a:r>
            <a:r>
              <a:rPr lang="en-US"/>
              <a:t> al </a:t>
            </a:r>
            <a:r>
              <a:rPr lang="en-US" err="1"/>
              <a:t>oncasi</a:t>
            </a:r>
            <a:r>
              <a:rPr lang="en-US"/>
              <a:t> </a:t>
            </a:r>
            <a:r>
              <a:rPr lang="en-US" err="1"/>
              <a:t>adipiscing</a:t>
            </a:r>
            <a:r>
              <a:rPr lang="en-US"/>
              <a:t>. </a:t>
            </a:r>
          </a:p>
        </p:txBody>
      </p:sp>
      <p:sp>
        <p:nvSpPr>
          <p:cNvPr id="55" name="Text Placeholder 6">
            <a:extLst>
              <a:ext uri="{FF2B5EF4-FFF2-40B4-BE49-F238E27FC236}">
                <a16:creationId xmlns:a16="http://schemas.microsoft.com/office/drawing/2014/main" id="{09F68089-67BC-E04B-B672-F0B483ED630A}"/>
              </a:ext>
            </a:extLst>
          </p:cNvPr>
          <p:cNvSpPr>
            <a:spLocks noGrp="1"/>
          </p:cNvSpPr>
          <p:nvPr>
            <p:ph type="body" sz="quarter" idx="36" hasCustomPrompt="1"/>
          </p:nvPr>
        </p:nvSpPr>
        <p:spPr>
          <a:xfrm>
            <a:off x="8596217" y="4635785"/>
            <a:ext cx="2980944" cy="984885"/>
          </a:xfrm>
        </p:spPr>
        <p:txBody>
          <a:bodyPr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Tx/>
              <a:buNone/>
              <a:tabLst/>
              <a:defRPr lang="en-US" sz="1600" b="0" i="0" kern="1200" dirty="0">
                <a:solidFill>
                  <a:schemeClr val="tx1"/>
                </a:solidFill>
                <a:latin typeface="Arial" panose="020B0604020202020204" pitchFamily="34" charset="0"/>
                <a:ea typeface="+mn-ea"/>
                <a:cs typeface="Arial" panose="020B0604020202020204" pitchFamily="34" charset="0"/>
              </a:defRPr>
            </a:lvl1pPr>
          </a:lstStyle>
          <a:p>
            <a:pPr marL="0" lvl="0" indent="0">
              <a:buNone/>
            </a:pPr>
            <a:r>
              <a:rPr lang="en-US"/>
              <a:t>Body copy here. Lorem ipsum sit </a:t>
            </a:r>
            <a:r>
              <a:rPr lang="en-US" err="1"/>
              <a:t>amet</a:t>
            </a:r>
            <a:r>
              <a:rPr lang="en-US"/>
              <a:t> </a:t>
            </a:r>
            <a:r>
              <a:rPr lang="en-US" err="1"/>
              <a:t>elitim</a:t>
            </a:r>
            <a:r>
              <a:rPr lang="en-US"/>
              <a:t> </a:t>
            </a:r>
            <a:r>
              <a:rPr lang="en-US" err="1"/>
              <a:t>adipiscing</a:t>
            </a:r>
            <a:r>
              <a:rPr lang="en-US"/>
              <a:t> lorem </a:t>
            </a:r>
            <a:r>
              <a:rPr lang="en-US" err="1"/>
              <a:t>elit</a:t>
            </a:r>
            <a:r>
              <a:rPr lang="en-US"/>
              <a:t> ipsum </a:t>
            </a:r>
            <a:r>
              <a:rPr lang="en-US" err="1"/>
              <a:t>dit</a:t>
            </a:r>
            <a:r>
              <a:rPr lang="en-US"/>
              <a:t> dolor sit </a:t>
            </a:r>
            <a:r>
              <a:rPr lang="en-US" err="1"/>
              <a:t>amet</a:t>
            </a:r>
            <a:r>
              <a:rPr lang="en-US"/>
              <a:t> </a:t>
            </a:r>
            <a:r>
              <a:rPr lang="en-US" err="1"/>
              <a:t>elitim</a:t>
            </a:r>
            <a:r>
              <a:rPr lang="en-US"/>
              <a:t> al </a:t>
            </a:r>
            <a:r>
              <a:rPr lang="en-US" err="1"/>
              <a:t>oncasi</a:t>
            </a:r>
            <a:r>
              <a:rPr lang="en-US"/>
              <a:t> </a:t>
            </a:r>
            <a:r>
              <a:rPr lang="en-US" err="1"/>
              <a:t>adipiscing</a:t>
            </a:r>
            <a:r>
              <a:rPr lang="en-US"/>
              <a:t>. </a:t>
            </a:r>
          </a:p>
        </p:txBody>
      </p:sp>
      <p:sp>
        <p:nvSpPr>
          <p:cNvPr id="56" name="Text Placeholder 6">
            <a:extLst>
              <a:ext uri="{FF2B5EF4-FFF2-40B4-BE49-F238E27FC236}">
                <a16:creationId xmlns:a16="http://schemas.microsoft.com/office/drawing/2014/main" id="{43B9121B-E86E-6C47-9902-0C1B3DCFA35C}"/>
              </a:ext>
            </a:extLst>
          </p:cNvPr>
          <p:cNvSpPr>
            <a:spLocks noGrp="1"/>
          </p:cNvSpPr>
          <p:nvPr>
            <p:ph type="body" sz="quarter" idx="37" hasCustomPrompt="1"/>
          </p:nvPr>
        </p:nvSpPr>
        <p:spPr>
          <a:xfrm>
            <a:off x="614839" y="2138738"/>
            <a:ext cx="2979689" cy="984885"/>
          </a:xfrm>
        </p:spPr>
        <p:txBody>
          <a:bodyPr vert="horz" wrap="square" lIns="0" tIns="0" rIns="0" bIns="0" rtlCol="0">
            <a:spAutoFit/>
          </a:bodyPr>
          <a:lstStyle>
            <a:lvl1pPr marL="0" indent="0">
              <a:buFontTx/>
              <a:buNone/>
              <a:defRPr lang="en-US" sz="1600" b="0" i="0" dirty="0">
                <a:solidFill>
                  <a:schemeClr val="tx1"/>
                </a:solidFill>
                <a:latin typeface="Arial" panose="020B0604020202020204" pitchFamily="34" charset="0"/>
                <a:cs typeface="Arial" panose="020B0604020202020204" pitchFamily="34" charset="0"/>
              </a:defRPr>
            </a:lvl1pPr>
          </a:lstStyle>
          <a:p>
            <a:pPr marL="0" lvl="0" indent="0">
              <a:buNone/>
            </a:pPr>
            <a:r>
              <a:rPr lang="en-US"/>
              <a:t>Body copy here. Lorem ipsum sit </a:t>
            </a:r>
            <a:r>
              <a:rPr lang="en-US" err="1"/>
              <a:t>amet</a:t>
            </a:r>
            <a:r>
              <a:rPr lang="en-US"/>
              <a:t> </a:t>
            </a:r>
            <a:r>
              <a:rPr lang="en-US" err="1"/>
              <a:t>elitim</a:t>
            </a:r>
            <a:r>
              <a:rPr lang="en-US"/>
              <a:t> </a:t>
            </a:r>
            <a:r>
              <a:rPr lang="en-US" err="1"/>
              <a:t>adipiscing</a:t>
            </a:r>
            <a:r>
              <a:rPr lang="en-US"/>
              <a:t> lorem </a:t>
            </a:r>
            <a:r>
              <a:rPr lang="en-US" err="1"/>
              <a:t>elit</a:t>
            </a:r>
            <a:r>
              <a:rPr lang="en-US"/>
              <a:t> ipsum </a:t>
            </a:r>
            <a:r>
              <a:rPr lang="en-US" err="1"/>
              <a:t>dit</a:t>
            </a:r>
            <a:r>
              <a:rPr lang="en-US"/>
              <a:t> dolor sit </a:t>
            </a:r>
            <a:r>
              <a:rPr lang="en-US" err="1"/>
              <a:t>amet</a:t>
            </a:r>
            <a:r>
              <a:rPr lang="en-US"/>
              <a:t> </a:t>
            </a:r>
            <a:r>
              <a:rPr lang="en-US" err="1"/>
              <a:t>elitim</a:t>
            </a:r>
            <a:r>
              <a:rPr lang="en-US"/>
              <a:t> al </a:t>
            </a:r>
            <a:r>
              <a:rPr lang="en-US" err="1"/>
              <a:t>oncasi</a:t>
            </a:r>
            <a:r>
              <a:rPr lang="en-US"/>
              <a:t> </a:t>
            </a:r>
            <a:r>
              <a:rPr lang="en-US" err="1"/>
              <a:t>adipiscing</a:t>
            </a:r>
            <a:r>
              <a:rPr lang="en-US"/>
              <a:t>. </a:t>
            </a:r>
          </a:p>
        </p:txBody>
      </p:sp>
      <p:sp>
        <p:nvSpPr>
          <p:cNvPr id="5" name="Rectangle 4">
            <a:extLst>
              <a:ext uri="{FF2B5EF4-FFF2-40B4-BE49-F238E27FC236}">
                <a16:creationId xmlns:a16="http://schemas.microsoft.com/office/drawing/2014/main" id="{DE8B9121-913D-8D42-B7DD-B7C3404E87F6}"/>
              </a:ext>
            </a:extLst>
          </p:cNvPr>
          <p:cNvSpPr/>
          <p:nvPr/>
        </p:nvSpPr>
        <p:spPr>
          <a:xfrm>
            <a:off x="11245932" y="534390"/>
            <a:ext cx="486889" cy="440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F0B78859-0F76-144F-BE7F-082E8CE1D1A6}"/>
              </a:ext>
            </a:extLst>
          </p:cNvPr>
          <p:cNvCxnSpPr>
            <a:cxnSpLocks/>
          </p:cNvCxnSpPr>
          <p:nvPr userDrawn="1"/>
        </p:nvCxnSpPr>
        <p:spPr>
          <a:xfrm flipV="1">
            <a:off x="4114800" y="1298451"/>
            <a:ext cx="0" cy="213054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3E6BD66-6547-F94D-B7CE-BD3788E48CDF}"/>
              </a:ext>
            </a:extLst>
          </p:cNvPr>
          <p:cNvCxnSpPr>
            <a:cxnSpLocks/>
          </p:cNvCxnSpPr>
          <p:nvPr userDrawn="1"/>
        </p:nvCxnSpPr>
        <p:spPr>
          <a:xfrm flipV="1">
            <a:off x="8112631" y="1298451"/>
            <a:ext cx="0" cy="213055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EA5117E-DF19-F649-A3D7-4F0793C161BA}"/>
              </a:ext>
            </a:extLst>
          </p:cNvPr>
          <p:cNvCxnSpPr>
            <a:cxnSpLocks/>
          </p:cNvCxnSpPr>
          <p:nvPr userDrawn="1"/>
        </p:nvCxnSpPr>
        <p:spPr>
          <a:xfrm flipV="1">
            <a:off x="4114800" y="3788038"/>
            <a:ext cx="0" cy="258775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19DB51B-A4D0-9B4E-B140-A24C84CB9454}"/>
              </a:ext>
            </a:extLst>
          </p:cNvPr>
          <p:cNvCxnSpPr>
            <a:cxnSpLocks/>
          </p:cNvCxnSpPr>
          <p:nvPr userDrawn="1"/>
        </p:nvCxnSpPr>
        <p:spPr>
          <a:xfrm flipV="1">
            <a:off x="8112631" y="3789908"/>
            <a:ext cx="0" cy="2584013"/>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DB3B078-A6B8-CA49-B9D7-A56EB6DCE4BC}"/>
              </a:ext>
            </a:extLst>
          </p:cNvPr>
          <p:cNvCxnSpPr>
            <a:cxnSpLocks/>
          </p:cNvCxnSpPr>
          <p:nvPr userDrawn="1"/>
        </p:nvCxnSpPr>
        <p:spPr>
          <a:xfrm flipH="1" flipV="1">
            <a:off x="4806792" y="3609689"/>
            <a:ext cx="2680003" cy="1"/>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01CEEE9-3F4F-AF48-9BF1-14B3846A7ABF}"/>
              </a:ext>
            </a:extLst>
          </p:cNvPr>
          <p:cNvCxnSpPr>
            <a:cxnSpLocks/>
          </p:cNvCxnSpPr>
          <p:nvPr userDrawn="1"/>
        </p:nvCxnSpPr>
        <p:spPr>
          <a:xfrm flipH="1" flipV="1">
            <a:off x="8588223" y="3603451"/>
            <a:ext cx="2680003" cy="1"/>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5A747CE-F9EF-F941-9913-7D7A3EF26EEE}"/>
              </a:ext>
            </a:extLst>
          </p:cNvPr>
          <p:cNvCxnSpPr>
            <a:cxnSpLocks/>
          </p:cNvCxnSpPr>
          <p:nvPr userDrawn="1"/>
        </p:nvCxnSpPr>
        <p:spPr>
          <a:xfrm flipH="1">
            <a:off x="685924" y="3603451"/>
            <a:ext cx="2912299" cy="623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CCDAD8FA-1D3B-1347-AB78-3699E794A905}"/>
              </a:ext>
            </a:extLst>
          </p:cNvPr>
          <p:cNvSpPr/>
          <p:nvPr userDrawn="1"/>
        </p:nvSpPr>
        <p:spPr>
          <a:xfrm>
            <a:off x="11245932" y="534390"/>
            <a:ext cx="486889" cy="440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679E31A4-F745-6949-941E-2C0B8E94DA6B}"/>
              </a:ext>
            </a:extLst>
          </p:cNvPr>
          <p:cNvSpPr>
            <a:spLocks noGrp="1"/>
          </p:cNvSpPr>
          <p:nvPr>
            <p:ph type="body" sz="quarter" idx="39" hasCustomPrompt="1"/>
          </p:nvPr>
        </p:nvSpPr>
        <p:spPr>
          <a:xfrm>
            <a:off x="609600" y="1402579"/>
            <a:ext cx="2984500" cy="295275"/>
          </a:xfrm>
        </p:spPr>
        <p:txBody>
          <a:bodyPr>
            <a:noAutofit/>
          </a:bodyPr>
          <a:lstStyle>
            <a:lvl1pPr marL="0" indent="0">
              <a:buNone/>
              <a:defRPr sz="2000" b="0">
                <a:solidFill>
                  <a:schemeClr val="tx2"/>
                </a:solidFill>
              </a:defRPr>
            </a:lvl1pPr>
          </a:lstStyle>
          <a:p>
            <a:pPr lvl="0"/>
            <a:r>
              <a:rPr lang="en-US"/>
              <a:t>Header</a:t>
            </a:r>
          </a:p>
        </p:txBody>
      </p:sp>
      <p:sp>
        <p:nvSpPr>
          <p:cNvPr id="48" name="Text Placeholder 3">
            <a:extLst>
              <a:ext uri="{FF2B5EF4-FFF2-40B4-BE49-F238E27FC236}">
                <a16:creationId xmlns:a16="http://schemas.microsoft.com/office/drawing/2014/main" id="{3ABDF3D0-6A56-0D49-8E8F-6F47071A5D3D}"/>
              </a:ext>
            </a:extLst>
          </p:cNvPr>
          <p:cNvSpPr>
            <a:spLocks noGrp="1"/>
          </p:cNvSpPr>
          <p:nvPr>
            <p:ph type="body" sz="quarter" idx="40" hasCustomPrompt="1"/>
          </p:nvPr>
        </p:nvSpPr>
        <p:spPr>
          <a:xfrm>
            <a:off x="4654543" y="1404262"/>
            <a:ext cx="2984500" cy="295275"/>
          </a:xfrm>
        </p:spPr>
        <p:txBody>
          <a:bodyPr>
            <a:noAutofit/>
          </a:bodyPr>
          <a:lstStyle>
            <a:lvl1pPr marL="0" indent="0">
              <a:buNone/>
              <a:defRPr sz="2000" b="0">
                <a:solidFill>
                  <a:schemeClr val="tx2"/>
                </a:solidFill>
              </a:defRPr>
            </a:lvl1pPr>
          </a:lstStyle>
          <a:p>
            <a:pPr lvl="0"/>
            <a:r>
              <a:rPr lang="en-US"/>
              <a:t>Header</a:t>
            </a:r>
          </a:p>
        </p:txBody>
      </p:sp>
      <p:sp>
        <p:nvSpPr>
          <p:cNvPr id="49" name="Text Placeholder 3">
            <a:extLst>
              <a:ext uri="{FF2B5EF4-FFF2-40B4-BE49-F238E27FC236}">
                <a16:creationId xmlns:a16="http://schemas.microsoft.com/office/drawing/2014/main" id="{9D2944AA-E3DF-4B46-A179-FBC5166C40E0}"/>
              </a:ext>
            </a:extLst>
          </p:cNvPr>
          <p:cNvSpPr>
            <a:spLocks noGrp="1"/>
          </p:cNvSpPr>
          <p:nvPr>
            <p:ph type="body" sz="quarter" idx="41" hasCustomPrompt="1"/>
          </p:nvPr>
        </p:nvSpPr>
        <p:spPr>
          <a:xfrm>
            <a:off x="8609248" y="1404805"/>
            <a:ext cx="2984500" cy="295275"/>
          </a:xfrm>
        </p:spPr>
        <p:txBody>
          <a:bodyPr>
            <a:noAutofit/>
          </a:bodyPr>
          <a:lstStyle>
            <a:lvl1pPr marL="0" indent="0">
              <a:buNone/>
              <a:defRPr sz="2000" b="0">
                <a:solidFill>
                  <a:schemeClr val="tx2"/>
                </a:solidFill>
              </a:defRPr>
            </a:lvl1pPr>
          </a:lstStyle>
          <a:p>
            <a:pPr lvl="0"/>
            <a:r>
              <a:rPr lang="en-US"/>
              <a:t>Header</a:t>
            </a:r>
          </a:p>
        </p:txBody>
      </p:sp>
      <p:sp>
        <p:nvSpPr>
          <p:cNvPr id="50" name="Text Placeholder 3">
            <a:extLst>
              <a:ext uri="{FF2B5EF4-FFF2-40B4-BE49-F238E27FC236}">
                <a16:creationId xmlns:a16="http://schemas.microsoft.com/office/drawing/2014/main" id="{995F0040-9125-F941-8528-590D7A329F85}"/>
              </a:ext>
            </a:extLst>
          </p:cNvPr>
          <p:cNvSpPr>
            <a:spLocks noGrp="1"/>
          </p:cNvSpPr>
          <p:nvPr>
            <p:ph type="body" sz="quarter" idx="42" hasCustomPrompt="1"/>
          </p:nvPr>
        </p:nvSpPr>
        <p:spPr>
          <a:xfrm>
            <a:off x="609600" y="3896533"/>
            <a:ext cx="2984500" cy="295275"/>
          </a:xfrm>
        </p:spPr>
        <p:txBody>
          <a:bodyPr>
            <a:noAutofit/>
          </a:bodyPr>
          <a:lstStyle>
            <a:lvl1pPr marL="0" indent="0">
              <a:buNone/>
              <a:defRPr sz="2000" b="0">
                <a:solidFill>
                  <a:schemeClr val="tx2"/>
                </a:solidFill>
              </a:defRPr>
            </a:lvl1pPr>
          </a:lstStyle>
          <a:p>
            <a:pPr lvl="0"/>
            <a:r>
              <a:rPr lang="en-US"/>
              <a:t>Header</a:t>
            </a:r>
          </a:p>
        </p:txBody>
      </p:sp>
      <p:sp>
        <p:nvSpPr>
          <p:cNvPr id="57" name="Text Placeholder 3">
            <a:extLst>
              <a:ext uri="{FF2B5EF4-FFF2-40B4-BE49-F238E27FC236}">
                <a16:creationId xmlns:a16="http://schemas.microsoft.com/office/drawing/2014/main" id="{380616B3-60CF-1446-94C6-D714D9FDE53A}"/>
              </a:ext>
            </a:extLst>
          </p:cNvPr>
          <p:cNvSpPr>
            <a:spLocks noGrp="1"/>
          </p:cNvSpPr>
          <p:nvPr>
            <p:ph type="body" sz="quarter" idx="43" hasCustomPrompt="1"/>
          </p:nvPr>
        </p:nvSpPr>
        <p:spPr>
          <a:xfrm>
            <a:off x="4654543" y="3898216"/>
            <a:ext cx="2984500" cy="295275"/>
          </a:xfrm>
        </p:spPr>
        <p:txBody>
          <a:bodyPr>
            <a:noAutofit/>
          </a:bodyPr>
          <a:lstStyle>
            <a:lvl1pPr marL="0" indent="0">
              <a:buNone/>
              <a:defRPr sz="2000" b="0">
                <a:solidFill>
                  <a:schemeClr val="tx2"/>
                </a:solidFill>
              </a:defRPr>
            </a:lvl1pPr>
          </a:lstStyle>
          <a:p>
            <a:pPr lvl="0"/>
            <a:r>
              <a:rPr lang="en-US"/>
              <a:t>Header</a:t>
            </a:r>
          </a:p>
        </p:txBody>
      </p:sp>
      <p:sp>
        <p:nvSpPr>
          <p:cNvPr id="58" name="Text Placeholder 3">
            <a:extLst>
              <a:ext uri="{FF2B5EF4-FFF2-40B4-BE49-F238E27FC236}">
                <a16:creationId xmlns:a16="http://schemas.microsoft.com/office/drawing/2014/main" id="{F348EE5E-D33A-7C46-951F-8FE8211CFA6F}"/>
              </a:ext>
            </a:extLst>
          </p:cNvPr>
          <p:cNvSpPr>
            <a:spLocks noGrp="1"/>
          </p:cNvSpPr>
          <p:nvPr>
            <p:ph type="body" sz="quarter" idx="44" hasCustomPrompt="1"/>
          </p:nvPr>
        </p:nvSpPr>
        <p:spPr>
          <a:xfrm>
            <a:off x="8609248" y="3898759"/>
            <a:ext cx="2984500" cy="295275"/>
          </a:xfrm>
        </p:spPr>
        <p:txBody>
          <a:bodyPr>
            <a:noAutofit/>
          </a:bodyPr>
          <a:lstStyle>
            <a:lvl1pPr marL="0" indent="0">
              <a:buNone/>
              <a:defRPr sz="2000" b="0">
                <a:solidFill>
                  <a:schemeClr val="tx2"/>
                </a:solidFill>
              </a:defRPr>
            </a:lvl1pPr>
          </a:lstStyle>
          <a:p>
            <a:pPr lvl="0"/>
            <a:r>
              <a:rPr lang="en-US"/>
              <a:t>Header</a:t>
            </a:r>
          </a:p>
        </p:txBody>
      </p:sp>
      <p:sp>
        <p:nvSpPr>
          <p:cNvPr id="34" name="Rectangle 33">
            <a:extLst>
              <a:ext uri="{FF2B5EF4-FFF2-40B4-BE49-F238E27FC236}">
                <a16:creationId xmlns:a16="http://schemas.microsoft.com/office/drawing/2014/main" id="{65E1FF1C-585E-6C17-070F-F828813239AB}"/>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itle 2">
            <a:extLst>
              <a:ext uri="{FF2B5EF4-FFF2-40B4-BE49-F238E27FC236}">
                <a16:creationId xmlns:a16="http://schemas.microsoft.com/office/drawing/2014/main" id="{2AD5D096-E0C7-83F8-1156-1764DD19E437}"/>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Tree>
    <p:extLst>
      <p:ext uri="{BB962C8B-B14F-4D97-AF65-F5344CB8AC3E}">
        <p14:creationId xmlns:p14="http://schemas.microsoft.com/office/powerpoint/2010/main" val="3192362897"/>
      </p:ext>
    </p:extLst>
  </p:cSld>
  <p:clrMapOvr>
    <a:masterClrMapping/>
  </p:clrMapOvr>
  <p:extLst>
    <p:ext uri="{DCECCB84-F9BA-43D5-87BE-67443E8EF086}">
      <p15:sldGuideLst xmlns:p15="http://schemas.microsoft.com/office/powerpoint/2012/main">
        <p15:guide id="3" orient="horz" pos="624">
          <p15:clr>
            <a:srgbClr val="FBAE40"/>
          </p15:clr>
        </p15:guide>
        <p15:guide id="4"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meline - A">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E84EA9-5D98-3CE1-642A-7AC0ECFD330D}"/>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6F2C7FD4-BEF9-6F8F-603D-8FBDC7DB836D}"/>
              </a:ext>
            </a:extLst>
          </p:cNvPr>
          <p:cNvGrpSpPr/>
          <p:nvPr userDrawn="1"/>
        </p:nvGrpSpPr>
        <p:grpSpPr>
          <a:xfrm>
            <a:off x="0" y="3356465"/>
            <a:ext cx="12192000" cy="454953"/>
            <a:chOff x="627888" y="3356465"/>
            <a:chExt cx="10945368" cy="454953"/>
          </a:xfrm>
        </p:grpSpPr>
        <p:sp>
          <p:nvSpPr>
            <p:cNvPr id="7" name="Rectangle 6">
              <a:extLst>
                <a:ext uri="{FF2B5EF4-FFF2-40B4-BE49-F238E27FC236}">
                  <a16:creationId xmlns:a16="http://schemas.microsoft.com/office/drawing/2014/main" id="{ACB920BD-D344-E1C6-DF8C-B1665F1DCA1E}"/>
                </a:ext>
              </a:extLst>
            </p:cNvPr>
            <p:cNvSpPr/>
            <p:nvPr/>
          </p:nvSpPr>
          <p:spPr>
            <a:xfrm>
              <a:off x="2057064" y="3356465"/>
              <a:ext cx="1359310" cy="454953"/>
            </a:xfrm>
            <a:prstGeom prst="rect">
              <a:avLst/>
            </a:prstGeom>
            <a:solidFill>
              <a:srgbClr val="FF830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2"/>
                </a:solidFill>
                <a:latin typeface="Arial" panose="020B0604020202020204" pitchFamily="34" charset="0"/>
              </a:endParaRPr>
            </a:p>
          </p:txBody>
        </p:sp>
        <p:sp>
          <p:nvSpPr>
            <p:cNvPr id="8" name="Rectangle 7">
              <a:extLst>
                <a:ext uri="{FF2B5EF4-FFF2-40B4-BE49-F238E27FC236}">
                  <a16:creationId xmlns:a16="http://schemas.microsoft.com/office/drawing/2014/main" id="{5A087DFD-F793-6A4F-51A5-7392F389AC25}"/>
                </a:ext>
              </a:extLst>
            </p:cNvPr>
            <p:cNvSpPr/>
            <p:nvPr/>
          </p:nvSpPr>
          <p:spPr>
            <a:xfrm>
              <a:off x="3416022" y="3356465"/>
              <a:ext cx="1353312" cy="454953"/>
            </a:xfrm>
            <a:prstGeom prst="rect">
              <a:avLst/>
            </a:prstGeom>
            <a:solidFill>
              <a:srgbClr val="FF720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2"/>
                </a:solidFill>
                <a:latin typeface="Arial" panose="020B0604020202020204" pitchFamily="34" charset="0"/>
              </a:endParaRPr>
            </a:p>
          </p:txBody>
        </p:sp>
        <p:sp>
          <p:nvSpPr>
            <p:cNvPr id="9" name="Rectangle 8">
              <a:extLst>
                <a:ext uri="{FF2B5EF4-FFF2-40B4-BE49-F238E27FC236}">
                  <a16:creationId xmlns:a16="http://schemas.microsoft.com/office/drawing/2014/main" id="{E76114D6-D6E2-6A81-9805-B90623666E4A}"/>
                </a:ext>
              </a:extLst>
            </p:cNvPr>
            <p:cNvSpPr/>
            <p:nvPr/>
          </p:nvSpPr>
          <p:spPr>
            <a:xfrm>
              <a:off x="627888" y="3356465"/>
              <a:ext cx="1432672" cy="454953"/>
            </a:xfrm>
            <a:prstGeom prst="rect">
              <a:avLst/>
            </a:prstGeom>
            <a:solidFill>
              <a:srgbClr val="FF9D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2"/>
                </a:solidFill>
                <a:latin typeface="Arial" panose="020B0604020202020204" pitchFamily="34" charset="0"/>
              </a:endParaRPr>
            </a:p>
          </p:txBody>
        </p:sp>
        <p:sp>
          <p:nvSpPr>
            <p:cNvPr id="10" name="Rectangle 9">
              <a:extLst>
                <a:ext uri="{FF2B5EF4-FFF2-40B4-BE49-F238E27FC236}">
                  <a16:creationId xmlns:a16="http://schemas.microsoft.com/office/drawing/2014/main" id="{5591965B-694A-4A46-16BB-B2BDE28339A4}"/>
                </a:ext>
              </a:extLst>
            </p:cNvPr>
            <p:cNvSpPr/>
            <p:nvPr/>
          </p:nvSpPr>
          <p:spPr>
            <a:xfrm>
              <a:off x="6112167" y="3356465"/>
              <a:ext cx="1353312" cy="454953"/>
            </a:xfrm>
            <a:prstGeom prst="rect">
              <a:avLst/>
            </a:prstGeom>
            <a:solidFill>
              <a:srgbClr val="FF4C0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2"/>
                </a:solidFill>
                <a:latin typeface="Arial" panose="020B0604020202020204" pitchFamily="34" charset="0"/>
              </a:endParaRPr>
            </a:p>
          </p:txBody>
        </p:sp>
        <p:sp>
          <p:nvSpPr>
            <p:cNvPr id="11" name="Rectangle 10">
              <a:extLst>
                <a:ext uri="{FF2B5EF4-FFF2-40B4-BE49-F238E27FC236}">
                  <a16:creationId xmlns:a16="http://schemas.microsoft.com/office/drawing/2014/main" id="{4EF7AF48-9082-FC81-CB57-30D498400336}"/>
                </a:ext>
              </a:extLst>
            </p:cNvPr>
            <p:cNvSpPr/>
            <p:nvPr/>
          </p:nvSpPr>
          <p:spPr>
            <a:xfrm>
              <a:off x="4764094" y="3356465"/>
              <a:ext cx="1353312" cy="454953"/>
            </a:xfrm>
            <a:prstGeom prst="rect">
              <a:avLst/>
            </a:prstGeom>
            <a:solidFill>
              <a:srgbClr val="FF5E0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2"/>
                </a:solidFill>
                <a:latin typeface="Arial" panose="020B0604020202020204" pitchFamily="34" charset="0"/>
              </a:endParaRPr>
            </a:p>
          </p:txBody>
        </p:sp>
        <p:sp>
          <p:nvSpPr>
            <p:cNvPr id="12" name="Rectangle 11">
              <a:extLst>
                <a:ext uri="{FF2B5EF4-FFF2-40B4-BE49-F238E27FC236}">
                  <a16:creationId xmlns:a16="http://schemas.microsoft.com/office/drawing/2014/main" id="{37EA8B98-C6E4-3C19-72C0-07D0DBF6FB4B}"/>
                </a:ext>
              </a:extLst>
            </p:cNvPr>
            <p:cNvSpPr/>
            <p:nvPr/>
          </p:nvSpPr>
          <p:spPr>
            <a:xfrm>
              <a:off x="10165514" y="3357480"/>
              <a:ext cx="1407742" cy="452922"/>
            </a:xfrm>
            <a:prstGeom prst="rect">
              <a:avLst/>
            </a:prstGeom>
            <a:solidFill>
              <a:srgbClr val="850A6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2"/>
                </a:solidFill>
                <a:latin typeface="Arial" panose="020B0604020202020204" pitchFamily="34" charset="0"/>
              </a:endParaRPr>
            </a:p>
          </p:txBody>
        </p:sp>
        <p:sp>
          <p:nvSpPr>
            <p:cNvPr id="13" name="Rectangle 12">
              <a:extLst>
                <a:ext uri="{FF2B5EF4-FFF2-40B4-BE49-F238E27FC236}">
                  <a16:creationId xmlns:a16="http://schemas.microsoft.com/office/drawing/2014/main" id="{40D4BB07-098D-5F7D-9EF1-B966F9CF264A}"/>
                </a:ext>
              </a:extLst>
            </p:cNvPr>
            <p:cNvSpPr/>
            <p:nvPr/>
          </p:nvSpPr>
          <p:spPr>
            <a:xfrm>
              <a:off x="8811795" y="3357480"/>
              <a:ext cx="1353312" cy="452922"/>
            </a:xfrm>
            <a:prstGeom prst="rect">
              <a:avLst/>
            </a:prstGeom>
            <a:solidFill>
              <a:srgbClr val="B60F4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2"/>
                </a:solidFill>
                <a:latin typeface="Arial" panose="020B0604020202020204" pitchFamily="34" charset="0"/>
              </a:endParaRPr>
            </a:p>
          </p:txBody>
        </p:sp>
        <p:sp>
          <p:nvSpPr>
            <p:cNvPr id="14" name="Rectangle 13">
              <a:extLst>
                <a:ext uri="{FF2B5EF4-FFF2-40B4-BE49-F238E27FC236}">
                  <a16:creationId xmlns:a16="http://schemas.microsoft.com/office/drawing/2014/main" id="{127F728D-2BFE-FB34-D54C-C88E9BE29AA1}"/>
                </a:ext>
              </a:extLst>
            </p:cNvPr>
            <p:cNvSpPr/>
            <p:nvPr/>
          </p:nvSpPr>
          <p:spPr>
            <a:xfrm>
              <a:off x="7461981" y="3357480"/>
              <a:ext cx="1353312" cy="452922"/>
            </a:xfrm>
            <a:prstGeom prst="rect">
              <a:avLst/>
            </a:prstGeom>
            <a:solidFill>
              <a:srgbClr val="E713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2"/>
                </a:solidFill>
                <a:latin typeface="Arial" panose="020B0604020202020204" pitchFamily="34" charset="0"/>
              </a:endParaRPr>
            </a:p>
          </p:txBody>
        </p:sp>
      </p:grpSp>
      <p:sp>
        <p:nvSpPr>
          <p:cNvPr id="15" name="Title 2">
            <a:extLst>
              <a:ext uri="{FF2B5EF4-FFF2-40B4-BE49-F238E27FC236}">
                <a16:creationId xmlns:a16="http://schemas.microsoft.com/office/drawing/2014/main" id="{A34545C5-D8D1-E0AF-CF51-CBF01553ABF7}"/>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cxnSp>
        <p:nvCxnSpPr>
          <p:cNvPr id="16" name="Straight Connector 15">
            <a:extLst>
              <a:ext uri="{FF2B5EF4-FFF2-40B4-BE49-F238E27FC236}">
                <a16:creationId xmlns:a16="http://schemas.microsoft.com/office/drawing/2014/main" id="{52773AAA-079E-0007-0CED-FB9A81936756}"/>
              </a:ext>
            </a:extLst>
          </p:cNvPr>
          <p:cNvCxnSpPr>
            <a:cxnSpLocks/>
          </p:cNvCxnSpPr>
          <p:nvPr userDrawn="1"/>
        </p:nvCxnSpPr>
        <p:spPr>
          <a:xfrm>
            <a:off x="2855153" y="3941353"/>
            <a:ext cx="0" cy="1684897"/>
          </a:xfrm>
          <a:prstGeom prst="line">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4C2F751-8F76-A277-83F1-035CDB7C8BEB}"/>
              </a:ext>
            </a:extLst>
          </p:cNvPr>
          <p:cNvCxnSpPr>
            <a:cxnSpLocks/>
          </p:cNvCxnSpPr>
          <p:nvPr userDrawn="1"/>
        </p:nvCxnSpPr>
        <p:spPr>
          <a:xfrm>
            <a:off x="6982042" y="3941353"/>
            <a:ext cx="0" cy="1684897"/>
          </a:xfrm>
          <a:prstGeom prst="line">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99D54D0-9C29-90F8-264B-D21717B75F7D}"/>
              </a:ext>
            </a:extLst>
          </p:cNvPr>
          <p:cNvCxnSpPr>
            <a:cxnSpLocks/>
          </p:cNvCxnSpPr>
          <p:nvPr userDrawn="1"/>
        </p:nvCxnSpPr>
        <p:spPr>
          <a:xfrm>
            <a:off x="1098977" y="1574671"/>
            <a:ext cx="0" cy="1684897"/>
          </a:xfrm>
          <a:prstGeom prst="line">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E9990BF-E4AA-B458-5886-8C0F51D13EC9}"/>
              </a:ext>
            </a:extLst>
          </p:cNvPr>
          <p:cNvCxnSpPr>
            <a:cxnSpLocks/>
          </p:cNvCxnSpPr>
          <p:nvPr userDrawn="1"/>
        </p:nvCxnSpPr>
        <p:spPr>
          <a:xfrm>
            <a:off x="4565174" y="1574671"/>
            <a:ext cx="0" cy="1684897"/>
          </a:xfrm>
          <a:prstGeom prst="line">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F222A15-DBFD-3F97-F0A8-A570684C586A}"/>
              </a:ext>
            </a:extLst>
          </p:cNvPr>
          <p:cNvCxnSpPr>
            <a:cxnSpLocks/>
          </p:cNvCxnSpPr>
          <p:nvPr userDrawn="1"/>
        </p:nvCxnSpPr>
        <p:spPr>
          <a:xfrm>
            <a:off x="8138160" y="1574671"/>
            <a:ext cx="0" cy="1684897"/>
          </a:xfrm>
          <a:prstGeom prst="line">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B833BFB8-D182-9237-F1D6-D62E29672123}"/>
              </a:ext>
            </a:extLst>
          </p:cNvPr>
          <p:cNvSpPr>
            <a:spLocks noGrp="1"/>
          </p:cNvSpPr>
          <p:nvPr>
            <p:ph type="body" sz="quarter" idx="10" hasCustomPrompt="1"/>
          </p:nvPr>
        </p:nvSpPr>
        <p:spPr>
          <a:xfrm>
            <a:off x="1112832" y="1574277"/>
            <a:ext cx="2871932" cy="1517632"/>
          </a:xfrm>
        </p:spPr>
        <p:txBody>
          <a:bodyPr lIns="182880" tIns="0" rIns="0" bIns="0">
            <a:noAutofit/>
          </a:bodyPr>
          <a:lstStyle>
            <a:lvl1pPr>
              <a:defRPr sz="1800"/>
            </a:lvl1pPr>
            <a:lvl2pPr>
              <a:defRPr sz="1800"/>
            </a:lvl2pPr>
            <a:lvl3pPr>
              <a:defRPr sz="1800"/>
            </a:lvl3pPr>
            <a:lvl4pPr>
              <a:defRPr sz="1800"/>
            </a:lvl4pPr>
            <a:lvl5pPr>
              <a:defRPr sz="1800"/>
            </a:lvl5pPr>
          </a:lstStyle>
          <a:p>
            <a:pPr lvl="0"/>
            <a:r>
              <a:rPr lang="en-US"/>
              <a:t>Data</a:t>
            </a:r>
          </a:p>
        </p:txBody>
      </p:sp>
      <p:sp>
        <p:nvSpPr>
          <p:cNvPr id="26" name="Text Placeholder 2">
            <a:extLst>
              <a:ext uri="{FF2B5EF4-FFF2-40B4-BE49-F238E27FC236}">
                <a16:creationId xmlns:a16="http://schemas.microsoft.com/office/drawing/2014/main" id="{A459EB7E-456D-BFB8-0331-00B85D0E4E2D}"/>
              </a:ext>
            </a:extLst>
          </p:cNvPr>
          <p:cNvSpPr>
            <a:spLocks noGrp="1"/>
          </p:cNvSpPr>
          <p:nvPr>
            <p:ph type="body" sz="quarter" idx="11" hasCustomPrompt="1"/>
          </p:nvPr>
        </p:nvSpPr>
        <p:spPr>
          <a:xfrm>
            <a:off x="4562613" y="1574277"/>
            <a:ext cx="2871932" cy="1517632"/>
          </a:xfrm>
        </p:spPr>
        <p:txBody>
          <a:bodyPr lIns="182880" tIns="0" rIns="0" bIns="0">
            <a:noAutofit/>
          </a:bodyPr>
          <a:lstStyle>
            <a:lvl1pPr>
              <a:defRPr sz="1800"/>
            </a:lvl1pPr>
            <a:lvl2pPr>
              <a:defRPr sz="1800"/>
            </a:lvl2pPr>
            <a:lvl3pPr>
              <a:defRPr sz="1800"/>
            </a:lvl3pPr>
            <a:lvl4pPr>
              <a:defRPr sz="1800"/>
            </a:lvl4pPr>
            <a:lvl5pPr>
              <a:defRPr sz="1800"/>
            </a:lvl5pPr>
          </a:lstStyle>
          <a:p>
            <a:pPr lvl="0"/>
            <a:r>
              <a:rPr lang="en-US"/>
              <a:t>Data</a:t>
            </a:r>
          </a:p>
        </p:txBody>
      </p:sp>
      <p:sp>
        <p:nvSpPr>
          <p:cNvPr id="27" name="Text Placeholder 2">
            <a:extLst>
              <a:ext uri="{FF2B5EF4-FFF2-40B4-BE49-F238E27FC236}">
                <a16:creationId xmlns:a16="http://schemas.microsoft.com/office/drawing/2014/main" id="{CB2EDB13-7F6F-C582-E5B2-B049C167CD63}"/>
              </a:ext>
            </a:extLst>
          </p:cNvPr>
          <p:cNvSpPr>
            <a:spLocks noGrp="1"/>
          </p:cNvSpPr>
          <p:nvPr>
            <p:ph type="body" sz="quarter" idx="12" hasCustomPrompt="1"/>
          </p:nvPr>
        </p:nvSpPr>
        <p:spPr>
          <a:xfrm>
            <a:off x="2855153" y="4108618"/>
            <a:ext cx="2871932" cy="1517632"/>
          </a:xfrm>
        </p:spPr>
        <p:txBody>
          <a:bodyPr lIns="182880" tIns="0" rIns="0" bIns="0" anchor="b" anchorCtr="0">
            <a:noAutofit/>
          </a:bodyPr>
          <a:lstStyle>
            <a:lvl1pPr>
              <a:defRPr sz="1800"/>
            </a:lvl1pPr>
            <a:lvl2pPr>
              <a:defRPr sz="1800"/>
            </a:lvl2pPr>
            <a:lvl3pPr>
              <a:defRPr sz="1800"/>
            </a:lvl3pPr>
            <a:lvl4pPr>
              <a:defRPr sz="1800"/>
            </a:lvl4pPr>
            <a:lvl5pPr>
              <a:defRPr sz="1800"/>
            </a:lvl5pPr>
          </a:lstStyle>
          <a:p>
            <a:pPr lvl="0"/>
            <a:r>
              <a:rPr lang="en-US"/>
              <a:t>Data</a:t>
            </a:r>
          </a:p>
        </p:txBody>
      </p:sp>
      <p:sp>
        <p:nvSpPr>
          <p:cNvPr id="28" name="Text Placeholder 2">
            <a:extLst>
              <a:ext uri="{FF2B5EF4-FFF2-40B4-BE49-F238E27FC236}">
                <a16:creationId xmlns:a16="http://schemas.microsoft.com/office/drawing/2014/main" id="{95C8F305-31F5-DFFA-F1A1-458243FFEF03}"/>
              </a:ext>
            </a:extLst>
          </p:cNvPr>
          <p:cNvSpPr>
            <a:spLocks noGrp="1"/>
          </p:cNvSpPr>
          <p:nvPr>
            <p:ph type="body" sz="quarter" idx="13" hasCustomPrompt="1"/>
          </p:nvPr>
        </p:nvSpPr>
        <p:spPr>
          <a:xfrm>
            <a:off x="6983808" y="4108618"/>
            <a:ext cx="2871932" cy="1517632"/>
          </a:xfrm>
        </p:spPr>
        <p:txBody>
          <a:bodyPr lIns="182880" tIns="0" rIns="0" bIns="0" anchor="b" anchorCtr="0">
            <a:noAutofit/>
          </a:bodyPr>
          <a:lstStyle>
            <a:lvl1pPr>
              <a:defRPr sz="1800"/>
            </a:lvl1pPr>
            <a:lvl2pPr>
              <a:defRPr sz="1800"/>
            </a:lvl2pPr>
            <a:lvl3pPr>
              <a:defRPr sz="1800"/>
            </a:lvl3pPr>
            <a:lvl4pPr>
              <a:defRPr sz="1800"/>
            </a:lvl4pPr>
            <a:lvl5pPr>
              <a:defRPr sz="1800"/>
            </a:lvl5pPr>
          </a:lstStyle>
          <a:p>
            <a:pPr lvl="0"/>
            <a:r>
              <a:rPr lang="en-US"/>
              <a:t>Data</a:t>
            </a:r>
          </a:p>
        </p:txBody>
      </p:sp>
      <p:sp>
        <p:nvSpPr>
          <p:cNvPr id="29" name="Text Placeholder 2">
            <a:extLst>
              <a:ext uri="{FF2B5EF4-FFF2-40B4-BE49-F238E27FC236}">
                <a16:creationId xmlns:a16="http://schemas.microsoft.com/office/drawing/2014/main" id="{771B7A23-06D5-147B-A37C-93147F26FB76}"/>
              </a:ext>
            </a:extLst>
          </p:cNvPr>
          <p:cNvSpPr>
            <a:spLocks noGrp="1"/>
          </p:cNvSpPr>
          <p:nvPr>
            <p:ph type="body" sz="quarter" idx="14" hasCustomPrompt="1"/>
          </p:nvPr>
        </p:nvSpPr>
        <p:spPr>
          <a:xfrm>
            <a:off x="8150941" y="1574277"/>
            <a:ext cx="2871932" cy="1517632"/>
          </a:xfrm>
        </p:spPr>
        <p:txBody>
          <a:bodyPr lIns="182880" tIns="0" rIns="0" bIns="0">
            <a:noAutofit/>
          </a:bodyPr>
          <a:lstStyle>
            <a:lvl1pPr>
              <a:defRPr sz="1800"/>
            </a:lvl1pPr>
            <a:lvl2pPr>
              <a:defRPr sz="1800"/>
            </a:lvl2pPr>
            <a:lvl3pPr>
              <a:defRPr sz="1800"/>
            </a:lvl3pPr>
            <a:lvl4pPr>
              <a:defRPr sz="1800"/>
            </a:lvl4pPr>
            <a:lvl5pPr>
              <a:defRPr sz="1800"/>
            </a:lvl5pPr>
          </a:lstStyle>
          <a:p>
            <a:pPr lvl="0"/>
            <a:r>
              <a:rPr lang="en-US"/>
              <a:t>Data</a:t>
            </a:r>
          </a:p>
        </p:txBody>
      </p:sp>
    </p:spTree>
    <p:extLst>
      <p:ext uri="{BB962C8B-B14F-4D97-AF65-F5344CB8AC3E}">
        <p14:creationId xmlns:p14="http://schemas.microsoft.com/office/powerpoint/2010/main" val="3381510217"/>
      </p:ext>
    </p:extLst>
  </p:cSld>
  <p:clrMapOvr>
    <a:masterClrMapping/>
  </p:clrMapOvr>
  <p:extLst>
    <p:ext uri="{DCECCB84-F9BA-43D5-87BE-67443E8EF086}">
      <p15:sldGuideLst xmlns:p15="http://schemas.microsoft.com/office/powerpoint/2012/main">
        <p15:guide id="1" pos="384">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meline - B">
    <p:bg>
      <p:bgPr>
        <a:solidFill>
          <a:schemeClr val="bg1">
            <a:lumMod val="95000"/>
          </a:schemeClr>
        </a:solidFill>
        <a:effectLst/>
      </p:bgPr>
    </p:bg>
    <p:spTree>
      <p:nvGrpSpPr>
        <p:cNvPr id="1" name=""/>
        <p:cNvGrpSpPr/>
        <p:nvPr/>
      </p:nvGrpSpPr>
      <p:grpSpPr>
        <a:xfrm>
          <a:off x="0" y="0"/>
          <a:ext cx="0" cy="0"/>
          <a:chOff x="0" y="0"/>
          <a:chExt cx="0" cy="0"/>
        </a:xfrm>
      </p:grpSpPr>
      <p:sp>
        <p:nvSpPr>
          <p:cNvPr id="26" name="Rounded Rectangle 25">
            <a:extLst>
              <a:ext uri="{FF2B5EF4-FFF2-40B4-BE49-F238E27FC236}">
                <a16:creationId xmlns:a16="http://schemas.microsoft.com/office/drawing/2014/main" id="{35C8C3CF-5517-27BF-837C-E6F77996CAB8}"/>
              </a:ext>
            </a:extLst>
          </p:cNvPr>
          <p:cNvSpPr/>
          <p:nvPr userDrawn="1"/>
        </p:nvSpPr>
        <p:spPr>
          <a:xfrm>
            <a:off x="1385393" y="3873427"/>
            <a:ext cx="723989" cy="243776"/>
          </a:xfrm>
          <a:prstGeom prst="roundRect">
            <a:avLst/>
          </a:prstGeom>
          <a:solidFill>
            <a:srgbClr val="9F0B54"/>
          </a:solidFill>
          <a:ln>
            <a:solidFill>
              <a:srgbClr val="9F0B5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800" b="1">
              <a:solidFill>
                <a:schemeClr val="bg1"/>
              </a:solidFill>
            </a:endParaRPr>
          </a:p>
        </p:txBody>
      </p:sp>
      <p:sp>
        <p:nvSpPr>
          <p:cNvPr id="27" name="Rounded Rectangle 26">
            <a:extLst>
              <a:ext uri="{FF2B5EF4-FFF2-40B4-BE49-F238E27FC236}">
                <a16:creationId xmlns:a16="http://schemas.microsoft.com/office/drawing/2014/main" id="{729770E8-AE2B-2678-DF3B-ADE29F95A37A}"/>
              </a:ext>
            </a:extLst>
          </p:cNvPr>
          <p:cNvSpPr/>
          <p:nvPr userDrawn="1"/>
        </p:nvSpPr>
        <p:spPr>
          <a:xfrm>
            <a:off x="2635763" y="3873427"/>
            <a:ext cx="723989" cy="243776"/>
          </a:xfrm>
          <a:prstGeom prst="roundRect">
            <a:avLst/>
          </a:prstGeom>
          <a:solidFill>
            <a:srgbClr val="9F0B54"/>
          </a:solidFill>
          <a:ln>
            <a:solidFill>
              <a:srgbClr val="9F0B5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800" b="1">
              <a:solidFill>
                <a:schemeClr val="bg1"/>
              </a:solidFill>
            </a:endParaRPr>
          </a:p>
        </p:txBody>
      </p:sp>
      <p:sp>
        <p:nvSpPr>
          <p:cNvPr id="28" name="Rounded Rectangle 27">
            <a:extLst>
              <a:ext uri="{FF2B5EF4-FFF2-40B4-BE49-F238E27FC236}">
                <a16:creationId xmlns:a16="http://schemas.microsoft.com/office/drawing/2014/main" id="{2A8BAA6E-F80E-811A-BE97-3B1DEB66F2C2}"/>
              </a:ext>
            </a:extLst>
          </p:cNvPr>
          <p:cNvSpPr/>
          <p:nvPr userDrawn="1"/>
        </p:nvSpPr>
        <p:spPr>
          <a:xfrm>
            <a:off x="3867755" y="3873427"/>
            <a:ext cx="723989" cy="243776"/>
          </a:xfrm>
          <a:prstGeom prst="roundRect">
            <a:avLst/>
          </a:prstGeom>
          <a:solidFill>
            <a:srgbClr val="9C0D54"/>
          </a:solidFill>
          <a:ln>
            <a:solidFill>
              <a:srgbClr val="9C0D5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800" b="1">
              <a:solidFill>
                <a:schemeClr val="bg1"/>
              </a:solidFill>
            </a:endParaRPr>
          </a:p>
        </p:txBody>
      </p:sp>
      <p:sp>
        <p:nvSpPr>
          <p:cNvPr id="29" name="Rounded Rectangle 28">
            <a:extLst>
              <a:ext uri="{FF2B5EF4-FFF2-40B4-BE49-F238E27FC236}">
                <a16:creationId xmlns:a16="http://schemas.microsoft.com/office/drawing/2014/main" id="{60476696-C41B-EF6B-AE14-5D9755BB07AD}"/>
              </a:ext>
            </a:extLst>
          </p:cNvPr>
          <p:cNvSpPr/>
          <p:nvPr userDrawn="1"/>
        </p:nvSpPr>
        <p:spPr>
          <a:xfrm>
            <a:off x="5125389" y="3873427"/>
            <a:ext cx="723989" cy="243776"/>
          </a:xfrm>
          <a:prstGeom prst="roundRect">
            <a:avLst/>
          </a:prstGeom>
          <a:solidFill>
            <a:srgbClr val="9C0D54"/>
          </a:solidFill>
          <a:ln>
            <a:solidFill>
              <a:srgbClr val="9C0D5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800" b="1">
              <a:solidFill>
                <a:schemeClr val="bg1"/>
              </a:solidFill>
            </a:endParaRPr>
          </a:p>
        </p:txBody>
      </p:sp>
      <p:sp>
        <p:nvSpPr>
          <p:cNvPr id="30" name="Rounded Rectangle 29">
            <a:extLst>
              <a:ext uri="{FF2B5EF4-FFF2-40B4-BE49-F238E27FC236}">
                <a16:creationId xmlns:a16="http://schemas.microsoft.com/office/drawing/2014/main" id="{A849DE90-2E3F-E66A-84AB-FEA05F13ED49}"/>
              </a:ext>
            </a:extLst>
          </p:cNvPr>
          <p:cNvSpPr/>
          <p:nvPr userDrawn="1"/>
        </p:nvSpPr>
        <p:spPr>
          <a:xfrm>
            <a:off x="6357381" y="3873427"/>
            <a:ext cx="723989" cy="243776"/>
          </a:xfrm>
          <a:prstGeom prst="roundRect">
            <a:avLst/>
          </a:prstGeom>
          <a:solidFill>
            <a:srgbClr val="830863"/>
          </a:solidFill>
          <a:ln>
            <a:solidFill>
              <a:srgbClr val="83086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800" b="1">
              <a:solidFill>
                <a:schemeClr val="bg1"/>
              </a:solidFill>
            </a:endParaRPr>
          </a:p>
        </p:txBody>
      </p:sp>
      <p:sp>
        <p:nvSpPr>
          <p:cNvPr id="31" name="Rounded Rectangle 30">
            <a:extLst>
              <a:ext uri="{FF2B5EF4-FFF2-40B4-BE49-F238E27FC236}">
                <a16:creationId xmlns:a16="http://schemas.microsoft.com/office/drawing/2014/main" id="{6FC86385-7B7E-4D93-7C59-694E77E70F34}"/>
              </a:ext>
            </a:extLst>
          </p:cNvPr>
          <p:cNvSpPr/>
          <p:nvPr userDrawn="1"/>
        </p:nvSpPr>
        <p:spPr>
          <a:xfrm>
            <a:off x="7606343" y="3873427"/>
            <a:ext cx="723989" cy="243776"/>
          </a:xfrm>
          <a:prstGeom prst="roundRect">
            <a:avLst/>
          </a:prstGeom>
          <a:solidFill>
            <a:srgbClr val="830863"/>
          </a:solidFill>
          <a:ln>
            <a:solidFill>
              <a:srgbClr val="83086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800" b="1">
              <a:solidFill>
                <a:schemeClr val="bg1"/>
              </a:solidFill>
            </a:endParaRPr>
          </a:p>
        </p:txBody>
      </p:sp>
      <p:sp>
        <p:nvSpPr>
          <p:cNvPr id="32" name="Rounded Rectangle 31">
            <a:extLst>
              <a:ext uri="{FF2B5EF4-FFF2-40B4-BE49-F238E27FC236}">
                <a16:creationId xmlns:a16="http://schemas.microsoft.com/office/drawing/2014/main" id="{712ADCA3-256E-ED09-32C3-7E25D0E994FC}"/>
              </a:ext>
            </a:extLst>
          </p:cNvPr>
          <p:cNvSpPr/>
          <p:nvPr userDrawn="1"/>
        </p:nvSpPr>
        <p:spPr>
          <a:xfrm>
            <a:off x="8842957" y="3873427"/>
            <a:ext cx="723989" cy="243776"/>
          </a:xfrm>
          <a:prstGeom prst="roundRect">
            <a:avLst/>
          </a:prstGeom>
          <a:solidFill>
            <a:srgbClr val="4D0489"/>
          </a:solidFill>
          <a:ln>
            <a:solidFill>
              <a:srgbClr val="4D048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800" b="1">
              <a:solidFill>
                <a:schemeClr val="bg1"/>
              </a:solidFill>
            </a:endParaRPr>
          </a:p>
        </p:txBody>
      </p:sp>
      <p:cxnSp>
        <p:nvCxnSpPr>
          <p:cNvPr id="33" name="Straight Connector 32">
            <a:extLst>
              <a:ext uri="{FF2B5EF4-FFF2-40B4-BE49-F238E27FC236}">
                <a16:creationId xmlns:a16="http://schemas.microsoft.com/office/drawing/2014/main" id="{88E0C6AF-9400-42E0-922D-5D29FD26BBC7}"/>
              </a:ext>
            </a:extLst>
          </p:cNvPr>
          <p:cNvCxnSpPr/>
          <p:nvPr userDrawn="1"/>
        </p:nvCxnSpPr>
        <p:spPr>
          <a:xfrm>
            <a:off x="1747386" y="3563592"/>
            <a:ext cx="0" cy="295298"/>
          </a:xfrm>
          <a:prstGeom prst="line">
            <a:avLst/>
          </a:prstGeom>
          <a:noFill/>
          <a:ln w="12700">
            <a:solidFill>
              <a:srgbClr val="9F0B54"/>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6398E1F-B534-DDAD-789B-5E9B6DCF0267}"/>
              </a:ext>
            </a:extLst>
          </p:cNvPr>
          <p:cNvCxnSpPr/>
          <p:nvPr userDrawn="1"/>
        </p:nvCxnSpPr>
        <p:spPr>
          <a:xfrm>
            <a:off x="4228023" y="3573311"/>
            <a:ext cx="0" cy="295298"/>
          </a:xfrm>
          <a:prstGeom prst="line">
            <a:avLst/>
          </a:prstGeom>
          <a:noFill/>
          <a:ln w="12700">
            <a:solidFill>
              <a:srgbClr val="9C0D54"/>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09858BA1-76BF-7030-FBFD-CA9E81C4E49B}"/>
              </a:ext>
            </a:extLst>
          </p:cNvPr>
          <p:cNvCxnSpPr/>
          <p:nvPr userDrawn="1"/>
        </p:nvCxnSpPr>
        <p:spPr>
          <a:xfrm>
            <a:off x="6719374" y="3573311"/>
            <a:ext cx="0" cy="295298"/>
          </a:xfrm>
          <a:prstGeom prst="line">
            <a:avLst/>
          </a:prstGeom>
          <a:noFill/>
          <a:ln w="12700">
            <a:solidFill>
              <a:srgbClr val="830863"/>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A66D8A6-272C-D337-165F-E2B79C56C6E1}"/>
              </a:ext>
            </a:extLst>
          </p:cNvPr>
          <p:cNvCxnSpPr/>
          <p:nvPr userDrawn="1"/>
        </p:nvCxnSpPr>
        <p:spPr>
          <a:xfrm>
            <a:off x="9204951" y="3573311"/>
            <a:ext cx="0" cy="295298"/>
          </a:xfrm>
          <a:prstGeom prst="line">
            <a:avLst/>
          </a:prstGeom>
          <a:noFill/>
          <a:ln w="12700">
            <a:solidFill>
              <a:srgbClr val="4D0489"/>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FAC29FD0-029A-3FA1-E440-BE4135854B49}"/>
              </a:ext>
            </a:extLst>
          </p:cNvPr>
          <p:cNvCxnSpPr/>
          <p:nvPr userDrawn="1"/>
        </p:nvCxnSpPr>
        <p:spPr>
          <a:xfrm>
            <a:off x="7962163" y="4121257"/>
            <a:ext cx="0" cy="295298"/>
          </a:xfrm>
          <a:prstGeom prst="line">
            <a:avLst/>
          </a:prstGeom>
          <a:noFill/>
          <a:ln w="12700">
            <a:solidFill>
              <a:srgbClr val="830863"/>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0ED5F24-DA8A-18D7-940C-C2B32A67A23C}"/>
              </a:ext>
            </a:extLst>
          </p:cNvPr>
          <p:cNvCxnSpPr/>
          <p:nvPr userDrawn="1"/>
        </p:nvCxnSpPr>
        <p:spPr>
          <a:xfrm>
            <a:off x="5496626" y="4121257"/>
            <a:ext cx="0" cy="295298"/>
          </a:xfrm>
          <a:prstGeom prst="line">
            <a:avLst/>
          </a:prstGeom>
          <a:noFill/>
          <a:ln w="12700">
            <a:solidFill>
              <a:srgbClr val="9C0D54"/>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24EEB3D3-2E7C-AE8E-2955-3BD1D52199E4}"/>
              </a:ext>
            </a:extLst>
          </p:cNvPr>
          <p:cNvCxnSpPr/>
          <p:nvPr userDrawn="1"/>
        </p:nvCxnSpPr>
        <p:spPr>
          <a:xfrm>
            <a:off x="2991762" y="4121257"/>
            <a:ext cx="0" cy="295298"/>
          </a:xfrm>
          <a:prstGeom prst="line">
            <a:avLst/>
          </a:prstGeom>
          <a:noFill/>
          <a:ln w="12700">
            <a:solidFill>
              <a:srgbClr val="9F0B54"/>
            </a:solidFill>
          </a:ln>
        </p:spPr>
        <p:style>
          <a:lnRef idx="1">
            <a:schemeClr val="accent1"/>
          </a:lnRef>
          <a:fillRef idx="0">
            <a:schemeClr val="accent1"/>
          </a:fillRef>
          <a:effectRef idx="0">
            <a:schemeClr val="accent1"/>
          </a:effectRef>
          <a:fontRef idx="minor">
            <a:schemeClr val="tx1"/>
          </a:fontRef>
        </p:style>
      </p:cxnSp>
      <p:sp>
        <p:nvSpPr>
          <p:cNvPr id="66" name="Rounded Rectangle 65">
            <a:extLst>
              <a:ext uri="{FF2B5EF4-FFF2-40B4-BE49-F238E27FC236}">
                <a16:creationId xmlns:a16="http://schemas.microsoft.com/office/drawing/2014/main" id="{F7982C8E-647E-5EB9-13B7-C9E145A42B89}"/>
              </a:ext>
            </a:extLst>
          </p:cNvPr>
          <p:cNvSpPr/>
          <p:nvPr userDrawn="1"/>
        </p:nvSpPr>
        <p:spPr>
          <a:xfrm>
            <a:off x="1859971" y="4315344"/>
            <a:ext cx="2275573" cy="1990104"/>
          </a:xfrm>
          <a:prstGeom prst="roundRect">
            <a:avLst>
              <a:gd name="adj" fmla="val 2941"/>
            </a:avLst>
          </a:prstGeom>
          <a:solidFill>
            <a:schemeClr val="bg1"/>
          </a:solidFill>
          <a:ln>
            <a:noFill/>
          </a:ln>
          <a:effectLst>
            <a:outerShdw blurRad="114300" dist="38100" dir="5400000" algn="t"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ounded Rectangle 68">
            <a:extLst>
              <a:ext uri="{FF2B5EF4-FFF2-40B4-BE49-F238E27FC236}">
                <a16:creationId xmlns:a16="http://schemas.microsoft.com/office/drawing/2014/main" id="{34F7C52C-BC17-C3B9-8E2C-45CD44A75C47}"/>
              </a:ext>
            </a:extLst>
          </p:cNvPr>
          <p:cNvSpPr/>
          <p:nvPr userDrawn="1"/>
        </p:nvSpPr>
        <p:spPr>
          <a:xfrm>
            <a:off x="10065705" y="3876606"/>
            <a:ext cx="723989" cy="243776"/>
          </a:xfrm>
          <a:prstGeom prst="roundRect">
            <a:avLst/>
          </a:prstGeom>
          <a:solidFill>
            <a:srgbClr val="4D0489"/>
          </a:solidFill>
          <a:ln>
            <a:solidFill>
              <a:srgbClr val="4D048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800" b="1">
              <a:solidFill>
                <a:schemeClr val="bg1"/>
              </a:solidFill>
            </a:endParaRPr>
          </a:p>
        </p:txBody>
      </p:sp>
      <p:cxnSp>
        <p:nvCxnSpPr>
          <p:cNvPr id="70" name="Straight Connector 69">
            <a:extLst>
              <a:ext uri="{FF2B5EF4-FFF2-40B4-BE49-F238E27FC236}">
                <a16:creationId xmlns:a16="http://schemas.microsoft.com/office/drawing/2014/main" id="{3AA0FD6E-A2F6-D728-654D-6A8E74FDBB6F}"/>
              </a:ext>
            </a:extLst>
          </p:cNvPr>
          <p:cNvCxnSpPr/>
          <p:nvPr userDrawn="1"/>
        </p:nvCxnSpPr>
        <p:spPr>
          <a:xfrm>
            <a:off x="10421525" y="4124436"/>
            <a:ext cx="0" cy="295298"/>
          </a:xfrm>
          <a:prstGeom prst="line">
            <a:avLst/>
          </a:prstGeom>
          <a:noFill/>
          <a:ln w="12700">
            <a:solidFill>
              <a:srgbClr val="4D0489"/>
            </a:solidFill>
          </a:ln>
        </p:spPr>
        <p:style>
          <a:lnRef idx="1">
            <a:schemeClr val="accent1"/>
          </a:lnRef>
          <a:fillRef idx="0">
            <a:schemeClr val="accent1"/>
          </a:fillRef>
          <a:effectRef idx="0">
            <a:schemeClr val="accent1"/>
          </a:effectRef>
          <a:fontRef idx="minor">
            <a:schemeClr val="tx1"/>
          </a:fontRef>
        </p:style>
      </p:cxnSp>
      <p:sp>
        <p:nvSpPr>
          <p:cNvPr id="76" name="Rectangle 75">
            <a:extLst>
              <a:ext uri="{FF2B5EF4-FFF2-40B4-BE49-F238E27FC236}">
                <a16:creationId xmlns:a16="http://schemas.microsoft.com/office/drawing/2014/main" id="{B4CFBCAD-A8A7-5DAF-EDE6-6818BDDD40AF}"/>
              </a:ext>
            </a:extLst>
          </p:cNvPr>
          <p:cNvSpPr/>
          <p:nvPr userDrawn="1"/>
        </p:nvSpPr>
        <p:spPr>
          <a:xfrm>
            <a:off x="2264150" y="4845132"/>
            <a:ext cx="1458608" cy="984885"/>
          </a:xfrm>
          <a:prstGeom prst="rect">
            <a:avLst/>
          </a:prstGeom>
        </p:spPr>
        <p:txBody>
          <a:bodyPr wrap="square">
            <a:spAutoFit/>
          </a:bodyPr>
          <a:lstStyle/>
          <a:p>
            <a:pPr lvl="0" algn="ctr">
              <a:spcAft>
                <a:spcPts val="1200"/>
              </a:spcAft>
              <a:defRPr/>
            </a:pPr>
            <a:r>
              <a:rPr lang="en-US" sz="1200">
                <a:solidFill>
                  <a:srgbClr val="9C0D54"/>
                </a:solidFill>
                <a:latin typeface="Arial" panose="020B0604020202020204" pitchFamily="34" charset="0"/>
                <a:cs typeface="Arial" panose="020B0604020202020204" pitchFamily="34" charset="0"/>
              </a:rPr>
              <a:t>Neurons for Spend Intelligence</a:t>
            </a:r>
          </a:p>
          <a:p>
            <a:pPr lvl="0" algn="ctr">
              <a:spcAft>
                <a:spcPts val="1200"/>
              </a:spcAft>
              <a:defRPr/>
            </a:pPr>
            <a:r>
              <a:rPr lang="en-US" sz="1200">
                <a:solidFill>
                  <a:srgbClr val="9C0D54"/>
                </a:solidFill>
                <a:latin typeface="Arial" panose="020B0604020202020204" pitchFamily="34" charset="0"/>
                <a:cs typeface="Arial" panose="020B0604020202020204" pitchFamily="34" charset="0"/>
              </a:rPr>
              <a:t>Neurons for Patch Intelligence</a:t>
            </a:r>
          </a:p>
        </p:txBody>
      </p:sp>
      <p:sp>
        <p:nvSpPr>
          <p:cNvPr id="11" name="Text Placeholder 10">
            <a:extLst>
              <a:ext uri="{FF2B5EF4-FFF2-40B4-BE49-F238E27FC236}">
                <a16:creationId xmlns:a16="http://schemas.microsoft.com/office/drawing/2014/main" id="{DCCDD114-477C-E095-57EC-4E6712292EFC}"/>
              </a:ext>
            </a:extLst>
          </p:cNvPr>
          <p:cNvSpPr>
            <a:spLocks noGrp="1"/>
          </p:cNvSpPr>
          <p:nvPr>
            <p:ph type="body" sz="quarter" idx="10" hasCustomPrompt="1"/>
          </p:nvPr>
        </p:nvSpPr>
        <p:spPr>
          <a:xfrm>
            <a:off x="564333" y="1694501"/>
            <a:ext cx="2274888" cy="1989137"/>
          </a:xfrm>
          <a:prstGeom prst="roundRect">
            <a:avLst>
              <a:gd name="adj" fmla="val 4378"/>
            </a:avLst>
          </a:prstGeom>
          <a:solidFill>
            <a:schemeClr val="bg1"/>
          </a:solidFill>
        </p:spPr>
        <p:txBody>
          <a:bodyPr lIns="91440" tIns="91440" rIns="182880" bIns="91440" anchor="ctr" anchorCtr="0">
            <a:normAutofit/>
          </a:bodyPr>
          <a:lstStyle>
            <a:lvl1pPr marL="0" marR="0" indent="0" algn="ctr" defTabSz="914400" rtl="0" eaLnBrk="1" fontAlgn="auto" latinLnBrk="0" hangingPunct="1">
              <a:lnSpc>
                <a:spcPct val="100000"/>
              </a:lnSpc>
              <a:spcBef>
                <a:spcPts val="0"/>
              </a:spcBef>
              <a:spcAft>
                <a:spcPts val="0"/>
              </a:spcAft>
              <a:buClrTx/>
              <a:buSzTx/>
              <a:buFontTx/>
              <a:buNone/>
              <a:tabLst/>
              <a:defRPr sz="1200" b="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rgbClr val="9C0D54"/>
                </a:solidFill>
                <a:latin typeface="Arial" panose="020B0604020202020204" pitchFamily="34" charset="0"/>
                <a:cs typeface="Arial" panose="020B0604020202020204" pitchFamily="34" charset="0"/>
              </a:rPr>
              <a:t>Neurons for Discovery</a:t>
            </a:r>
            <a:br>
              <a:rPr lang="en-US" sz="1200">
                <a:solidFill>
                  <a:srgbClr val="9C0D54"/>
                </a:solidFill>
                <a:latin typeface="Arial" panose="020B0604020202020204" pitchFamily="34" charset="0"/>
                <a:cs typeface="Arial" panose="020B0604020202020204" pitchFamily="34" charset="0"/>
              </a:rPr>
            </a:br>
            <a:br>
              <a:rPr lang="en-US" sz="1200">
                <a:solidFill>
                  <a:srgbClr val="9C0D54"/>
                </a:solidFill>
                <a:latin typeface="Arial" panose="020B0604020202020204" pitchFamily="34" charset="0"/>
                <a:cs typeface="Arial" panose="020B0604020202020204" pitchFamily="34" charset="0"/>
              </a:rPr>
            </a:br>
            <a:r>
              <a:rPr lang="en-US" sz="1200">
                <a:solidFill>
                  <a:srgbClr val="9C0D54"/>
                </a:solidFill>
                <a:latin typeface="Arial" panose="020B0604020202020204" pitchFamily="34" charset="0"/>
                <a:cs typeface="Arial" panose="020B0604020202020204" pitchFamily="34" charset="0"/>
              </a:rPr>
              <a:t>Neurons for Edge Intelligence</a:t>
            </a:r>
            <a:br>
              <a:rPr lang="en-US" sz="1200">
                <a:solidFill>
                  <a:srgbClr val="9C0D54"/>
                </a:solidFill>
                <a:latin typeface="Arial" panose="020B0604020202020204" pitchFamily="34" charset="0"/>
                <a:cs typeface="Arial" panose="020B0604020202020204" pitchFamily="34" charset="0"/>
              </a:rPr>
            </a:br>
            <a:br>
              <a:rPr lang="en-US" sz="1200">
                <a:solidFill>
                  <a:srgbClr val="9C0D54"/>
                </a:solidFill>
                <a:latin typeface="Arial" panose="020B0604020202020204" pitchFamily="34" charset="0"/>
                <a:cs typeface="Arial" panose="020B0604020202020204" pitchFamily="34" charset="0"/>
              </a:rPr>
            </a:br>
            <a:r>
              <a:rPr lang="en-US" sz="1200">
                <a:solidFill>
                  <a:srgbClr val="9C0D54"/>
                </a:solidFill>
                <a:latin typeface="Arial" panose="020B0604020202020204" pitchFamily="34" charset="0"/>
                <a:cs typeface="Arial" panose="020B0604020202020204" pitchFamily="34" charset="0"/>
              </a:rPr>
              <a:t>Neurons Workspace</a:t>
            </a:r>
            <a:br>
              <a:rPr lang="en-US" sz="1200">
                <a:solidFill>
                  <a:srgbClr val="9C0D54"/>
                </a:solidFill>
                <a:latin typeface="Arial" panose="020B0604020202020204" pitchFamily="34" charset="0"/>
                <a:cs typeface="Arial" panose="020B0604020202020204" pitchFamily="34" charset="0"/>
              </a:rPr>
            </a:br>
            <a:br>
              <a:rPr lang="en-US" sz="1200">
                <a:solidFill>
                  <a:srgbClr val="9C0D54"/>
                </a:solidFill>
                <a:latin typeface="Arial" panose="020B0604020202020204" pitchFamily="34" charset="0"/>
                <a:cs typeface="Arial" panose="020B0604020202020204" pitchFamily="34" charset="0"/>
              </a:rPr>
            </a:br>
            <a:r>
              <a:rPr lang="en-US" sz="1200">
                <a:solidFill>
                  <a:srgbClr val="9C0D54"/>
                </a:solidFill>
                <a:latin typeface="Arial" panose="020B0604020202020204" pitchFamily="34" charset="0"/>
                <a:cs typeface="Arial" panose="020B0604020202020204" pitchFamily="34" charset="0"/>
              </a:rPr>
              <a:t>Neurons for Healing</a:t>
            </a:r>
          </a:p>
        </p:txBody>
      </p:sp>
      <p:sp>
        <p:nvSpPr>
          <p:cNvPr id="51" name="Text Placeholder 10">
            <a:extLst>
              <a:ext uri="{FF2B5EF4-FFF2-40B4-BE49-F238E27FC236}">
                <a16:creationId xmlns:a16="http://schemas.microsoft.com/office/drawing/2014/main" id="{D9A645EA-0580-FF7A-9D9D-FF2D7B6CF836}"/>
              </a:ext>
            </a:extLst>
          </p:cNvPr>
          <p:cNvSpPr>
            <a:spLocks noGrp="1"/>
          </p:cNvSpPr>
          <p:nvPr>
            <p:ph type="body" sz="quarter" idx="11" hasCustomPrompt="1"/>
          </p:nvPr>
        </p:nvSpPr>
        <p:spPr>
          <a:xfrm>
            <a:off x="3114392" y="1694501"/>
            <a:ext cx="2274888" cy="1989137"/>
          </a:xfrm>
          <a:prstGeom prst="roundRect">
            <a:avLst>
              <a:gd name="adj" fmla="val 4378"/>
            </a:avLst>
          </a:prstGeom>
          <a:solidFill>
            <a:schemeClr val="bg1"/>
          </a:solidFill>
        </p:spPr>
        <p:txBody>
          <a:bodyPr lIns="91440" tIns="91440" rIns="182880" bIns="91440" anchor="ctr" anchorCtr="0">
            <a:normAutofit/>
          </a:bodyPr>
          <a:lstStyle>
            <a:lvl1pPr marL="0" marR="0" indent="0" algn="ctr" defTabSz="914400" rtl="0" eaLnBrk="1" fontAlgn="auto" latinLnBrk="0" hangingPunct="1">
              <a:lnSpc>
                <a:spcPct val="100000"/>
              </a:lnSpc>
              <a:spcBef>
                <a:spcPts val="0"/>
              </a:spcBef>
              <a:spcAft>
                <a:spcPts val="1200"/>
              </a:spcAft>
              <a:buClrTx/>
              <a:buSzTx/>
              <a:buFontTx/>
              <a:buNone/>
              <a:tabLst/>
              <a:defRPr sz="1200" b="0">
                <a:solidFill>
                  <a:srgbClr val="9F0B54"/>
                </a:solidFill>
              </a:defRPr>
            </a:lvl1pPr>
            <a:lvl2pPr algn="ctr">
              <a:defRPr sz="1200"/>
            </a:lvl2pPr>
            <a:lvl3pPr algn="ctr">
              <a:defRPr sz="1200"/>
            </a:lvl3pPr>
            <a:lvl4pPr algn="ctr">
              <a:defRPr sz="1200"/>
            </a:lvl4pPr>
            <a:lvl5pPr algn="ctr">
              <a:defRPr sz="1200"/>
            </a:lvl5pPr>
          </a:lstStyle>
          <a:p>
            <a:pPr lvl="0" algn="ctr">
              <a:spcAft>
                <a:spcPts val="1200"/>
              </a:spcAft>
              <a:defRPr/>
            </a:pPr>
            <a:r>
              <a:rPr lang="en-US" sz="1200">
                <a:solidFill>
                  <a:srgbClr val="9F0B54"/>
                </a:solidFill>
                <a:latin typeface="Arial" panose="020B0604020202020204" pitchFamily="34" charset="0"/>
                <a:cs typeface="Arial" panose="020B0604020202020204" pitchFamily="34" charset="0"/>
              </a:rPr>
              <a:t>Neurons for Healthcare</a:t>
            </a:r>
          </a:p>
          <a:p>
            <a:pPr lvl="0" algn="ctr">
              <a:spcAft>
                <a:spcPts val="1200"/>
              </a:spcAft>
              <a:defRPr/>
            </a:pPr>
            <a:r>
              <a:rPr lang="en-US" sz="1200">
                <a:solidFill>
                  <a:srgbClr val="9F0B54"/>
                </a:solidFill>
                <a:latin typeface="Arial" panose="020B0604020202020204" pitchFamily="34" charset="0"/>
                <a:cs typeface="Arial" panose="020B0604020202020204" pitchFamily="34" charset="0"/>
              </a:rPr>
              <a:t>Neurons for Discovery </a:t>
            </a:r>
            <a:br>
              <a:rPr lang="en-US" sz="1200">
                <a:solidFill>
                  <a:srgbClr val="9F0B54"/>
                </a:solidFill>
                <a:latin typeface="Arial" panose="020B0604020202020204" pitchFamily="34" charset="0"/>
                <a:cs typeface="Arial" panose="020B0604020202020204" pitchFamily="34" charset="0"/>
              </a:rPr>
            </a:br>
            <a:r>
              <a:rPr lang="en-US" sz="1200">
                <a:solidFill>
                  <a:srgbClr val="9F0B54"/>
                </a:solidFill>
                <a:latin typeface="Arial" panose="020B0604020202020204" pitchFamily="34" charset="0"/>
                <a:cs typeface="Arial" panose="020B0604020202020204" pitchFamily="34" charset="0"/>
              </a:rPr>
              <a:t>with Service Mapping</a:t>
            </a:r>
          </a:p>
        </p:txBody>
      </p:sp>
      <p:sp>
        <p:nvSpPr>
          <p:cNvPr id="52" name="Text Placeholder 10">
            <a:extLst>
              <a:ext uri="{FF2B5EF4-FFF2-40B4-BE49-F238E27FC236}">
                <a16:creationId xmlns:a16="http://schemas.microsoft.com/office/drawing/2014/main" id="{F4E3AA4A-911D-E5DF-5392-9BFD5F9C2C43}"/>
              </a:ext>
            </a:extLst>
          </p:cNvPr>
          <p:cNvSpPr>
            <a:spLocks noGrp="1"/>
          </p:cNvSpPr>
          <p:nvPr>
            <p:ph type="body" sz="quarter" idx="12" hasCustomPrompt="1"/>
          </p:nvPr>
        </p:nvSpPr>
        <p:spPr>
          <a:xfrm>
            <a:off x="5664451" y="1694501"/>
            <a:ext cx="2274888" cy="1989137"/>
          </a:xfrm>
          <a:prstGeom prst="roundRect">
            <a:avLst>
              <a:gd name="adj" fmla="val 4378"/>
            </a:avLst>
          </a:prstGeom>
          <a:solidFill>
            <a:schemeClr val="bg1"/>
          </a:solidFill>
        </p:spPr>
        <p:txBody>
          <a:bodyPr lIns="91440" tIns="91440" rIns="182880" bIns="91440" anchor="ctr" anchorCtr="0">
            <a:normAutofit/>
          </a:bodyPr>
          <a:lstStyle>
            <a:lvl1pPr marL="0" marR="0" indent="0" algn="ctr" defTabSz="914400" rtl="0" eaLnBrk="1" fontAlgn="auto" latinLnBrk="0" hangingPunct="1">
              <a:lnSpc>
                <a:spcPct val="100000"/>
              </a:lnSpc>
              <a:spcBef>
                <a:spcPts val="0"/>
              </a:spcBef>
              <a:spcAft>
                <a:spcPts val="1200"/>
              </a:spcAft>
              <a:buClrTx/>
              <a:buSzTx/>
              <a:buFontTx/>
              <a:buNone/>
              <a:tabLst/>
              <a:defRPr sz="1200" b="0"/>
            </a:lvl1pPr>
            <a:lvl2pPr algn="ctr">
              <a:defRPr sz="1200"/>
            </a:lvl2pPr>
            <a:lvl3pPr algn="ctr">
              <a:defRPr sz="1200"/>
            </a:lvl3pPr>
            <a:lvl4pPr algn="ctr">
              <a:defRPr sz="1200"/>
            </a:lvl4pPr>
            <a:lvl5pPr algn="ctr">
              <a:defRPr sz="1200"/>
            </a:lvl5pPr>
          </a:lstStyle>
          <a:p>
            <a:pPr lvl="0" algn="ctr">
              <a:spcAft>
                <a:spcPts val="1200"/>
              </a:spcAft>
              <a:defRPr/>
            </a:pPr>
            <a:r>
              <a:rPr lang="en-US" sz="1200">
                <a:solidFill>
                  <a:srgbClr val="830863"/>
                </a:solidFill>
                <a:latin typeface="Arial" panose="020B0604020202020204" pitchFamily="34" charset="0"/>
                <a:cs typeface="Arial" panose="020B0604020202020204" pitchFamily="34" charset="0"/>
              </a:rPr>
              <a:t>Neurons for ZTA</a:t>
            </a:r>
          </a:p>
          <a:p>
            <a:pPr lvl="0" algn="ctr">
              <a:spcAft>
                <a:spcPts val="1200"/>
              </a:spcAft>
              <a:defRPr/>
            </a:pPr>
            <a:r>
              <a:rPr lang="en-US" sz="1200">
                <a:solidFill>
                  <a:srgbClr val="830863"/>
                </a:solidFill>
                <a:latin typeface="Arial" panose="020B0604020202020204" pitchFamily="34" charset="0"/>
                <a:cs typeface="Arial" panose="020B0604020202020204" pitchFamily="34" charset="0"/>
              </a:rPr>
              <a:t>Neurons for HR</a:t>
            </a:r>
          </a:p>
          <a:p>
            <a:pPr lvl="0" algn="ctr">
              <a:spcAft>
                <a:spcPts val="1200"/>
              </a:spcAft>
              <a:defRPr/>
            </a:pPr>
            <a:r>
              <a:rPr lang="en-US" sz="1200">
                <a:solidFill>
                  <a:srgbClr val="830863"/>
                </a:solidFill>
                <a:latin typeface="Arial" panose="020B0604020202020204" pitchFamily="34" charset="0"/>
                <a:cs typeface="Arial" panose="020B0604020202020204" pitchFamily="34" charset="0"/>
              </a:rPr>
              <a:t>Neurons for </a:t>
            </a:r>
            <a:r>
              <a:rPr lang="en-US" sz="1200" err="1">
                <a:solidFill>
                  <a:srgbClr val="830863"/>
                </a:solidFill>
                <a:latin typeface="Arial" panose="020B0604020202020204" pitchFamily="34" charset="0"/>
                <a:cs typeface="Arial" panose="020B0604020202020204" pitchFamily="34" charset="0"/>
              </a:rPr>
              <a:t>Facilites</a:t>
            </a:r>
            <a:endParaRPr lang="en-US" sz="1200">
              <a:solidFill>
                <a:srgbClr val="830863"/>
              </a:solidFill>
              <a:latin typeface="Arial" panose="020B0604020202020204" pitchFamily="34" charset="0"/>
              <a:cs typeface="Arial" panose="020B0604020202020204" pitchFamily="34" charset="0"/>
            </a:endParaRPr>
          </a:p>
          <a:p>
            <a:pPr lvl="0" algn="ctr">
              <a:spcAft>
                <a:spcPts val="1200"/>
              </a:spcAft>
              <a:defRPr/>
            </a:pPr>
            <a:r>
              <a:rPr lang="en-US" sz="1200">
                <a:solidFill>
                  <a:srgbClr val="830863"/>
                </a:solidFill>
                <a:latin typeface="Arial" panose="020B0604020202020204" pitchFamily="34" charset="0"/>
                <a:cs typeface="Arial" panose="020B0604020202020204" pitchFamily="34" charset="0"/>
              </a:rPr>
              <a:t>Neurons for Supply Chain</a:t>
            </a:r>
          </a:p>
        </p:txBody>
      </p:sp>
      <p:sp>
        <p:nvSpPr>
          <p:cNvPr id="53" name="Text Placeholder 10">
            <a:extLst>
              <a:ext uri="{FF2B5EF4-FFF2-40B4-BE49-F238E27FC236}">
                <a16:creationId xmlns:a16="http://schemas.microsoft.com/office/drawing/2014/main" id="{0D1A61DF-EBF2-8D6C-3A9B-CDC8B736606C}"/>
              </a:ext>
            </a:extLst>
          </p:cNvPr>
          <p:cNvSpPr>
            <a:spLocks noGrp="1"/>
          </p:cNvSpPr>
          <p:nvPr>
            <p:ph type="body" sz="quarter" idx="13" hasCustomPrompt="1"/>
          </p:nvPr>
        </p:nvSpPr>
        <p:spPr>
          <a:xfrm>
            <a:off x="8214510" y="1694501"/>
            <a:ext cx="2274888" cy="1989137"/>
          </a:xfrm>
          <a:prstGeom prst="roundRect">
            <a:avLst>
              <a:gd name="adj" fmla="val 4378"/>
            </a:avLst>
          </a:prstGeom>
          <a:solidFill>
            <a:schemeClr val="bg1"/>
          </a:solidFill>
        </p:spPr>
        <p:txBody>
          <a:bodyPr lIns="91440" tIns="91440" rIns="182880" bIns="91440" anchor="ctr" anchorCtr="0">
            <a:normAutofit/>
          </a:bodyPr>
          <a:lstStyle>
            <a:lvl1pPr marL="0" marR="0" indent="0" algn="ctr" defTabSz="914400" rtl="0" eaLnBrk="1" fontAlgn="auto" latinLnBrk="0" hangingPunct="1">
              <a:lnSpc>
                <a:spcPct val="100000"/>
              </a:lnSpc>
              <a:spcBef>
                <a:spcPts val="0"/>
              </a:spcBef>
              <a:spcAft>
                <a:spcPts val="1200"/>
              </a:spcAft>
              <a:buClrTx/>
              <a:buSzTx/>
              <a:buFontTx/>
              <a:buNone/>
              <a:tabLst/>
              <a:defRPr sz="1200" b="0"/>
            </a:lvl1pPr>
            <a:lvl2pPr algn="ctr">
              <a:defRPr sz="1200"/>
            </a:lvl2pPr>
            <a:lvl3pPr algn="ctr">
              <a:defRPr sz="1200"/>
            </a:lvl3pPr>
            <a:lvl4pPr algn="ctr">
              <a:defRPr sz="1200"/>
            </a:lvl4pPr>
            <a:lvl5pPr algn="ctr">
              <a:defRPr sz="1200"/>
            </a:lvl5pPr>
          </a:lstStyle>
          <a:p>
            <a:pPr lvl="0" algn="ctr">
              <a:spcAft>
                <a:spcPts val="1200"/>
              </a:spcAft>
              <a:defRPr/>
            </a:pPr>
            <a:r>
              <a:rPr lang="en-US" sz="1200">
                <a:solidFill>
                  <a:srgbClr val="4D0489"/>
                </a:solidFill>
                <a:latin typeface="Arial" panose="020B0604020202020204" pitchFamily="34" charset="0"/>
                <a:cs typeface="Arial" panose="020B0604020202020204" pitchFamily="34" charset="0"/>
              </a:rPr>
              <a:t>Neurons for Secure Access</a:t>
            </a:r>
          </a:p>
          <a:p>
            <a:pPr lvl="0" algn="ctr">
              <a:spcAft>
                <a:spcPts val="1200"/>
              </a:spcAft>
              <a:defRPr/>
            </a:pPr>
            <a:r>
              <a:rPr lang="en-US" sz="1200">
                <a:solidFill>
                  <a:srgbClr val="4D0489"/>
                </a:solidFill>
                <a:latin typeface="Arial" panose="020B0604020202020204" pitchFamily="34" charset="0"/>
                <a:cs typeface="Arial" panose="020B0604020202020204" pitchFamily="34" charset="0"/>
              </a:rPr>
              <a:t>Neurons for GRC</a:t>
            </a:r>
          </a:p>
          <a:p>
            <a:pPr lvl="0" algn="ctr">
              <a:spcAft>
                <a:spcPts val="1200"/>
              </a:spcAft>
              <a:defRPr/>
            </a:pPr>
            <a:r>
              <a:rPr lang="en-US" sz="1200">
                <a:solidFill>
                  <a:srgbClr val="4D0489"/>
                </a:solidFill>
                <a:latin typeface="Arial" panose="020B0604020202020204" pitchFamily="34" charset="0"/>
                <a:cs typeface="Arial" panose="020B0604020202020204" pitchFamily="34" charset="0"/>
              </a:rPr>
              <a:t>Neurons for PPM</a:t>
            </a:r>
          </a:p>
        </p:txBody>
      </p:sp>
      <p:sp>
        <p:nvSpPr>
          <p:cNvPr id="54" name="Text Placeholder 10">
            <a:extLst>
              <a:ext uri="{FF2B5EF4-FFF2-40B4-BE49-F238E27FC236}">
                <a16:creationId xmlns:a16="http://schemas.microsoft.com/office/drawing/2014/main" id="{E2992EBC-0B43-56A4-207D-751CF760512E}"/>
              </a:ext>
            </a:extLst>
          </p:cNvPr>
          <p:cNvSpPr>
            <a:spLocks noGrp="1"/>
          </p:cNvSpPr>
          <p:nvPr>
            <p:ph type="body" sz="quarter" idx="14" hasCustomPrompt="1"/>
          </p:nvPr>
        </p:nvSpPr>
        <p:spPr>
          <a:xfrm>
            <a:off x="1858979" y="4301899"/>
            <a:ext cx="2274888" cy="1989137"/>
          </a:xfrm>
          <a:prstGeom prst="roundRect">
            <a:avLst>
              <a:gd name="adj" fmla="val 4378"/>
            </a:avLst>
          </a:prstGeom>
          <a:solidFill>
            <a:schemeClr val="bg1"/>
          </a:solidFill>
        </p:spPr>
        <p:txBody>
          <a:bodyPr lIns="91440" tIns="91440" rIns="182880" bIns="91440" anchor="ctr" anchorCtr="0">
            <a:normAutofit/>
          </a:bodyPr>
          <a:lstStyle>
            <a:lvl1pPr marL="0" marR="0" indent="0" algn="ctr" defTabSz="914400" rtl="0" eaLnBrk="1" fontAlgn="auto" latinLnBrk="0" hangingPunct="1">
              <a:lnSpc>
                <a:spcPct val="100000"/>
              </a:lnSpc>
              <a:spcBef>
                <a:spcPts val="0"/>
              </a:spcBef>
              <a:spcAft>
                <a:spcPts val="0"/>
              </a:spcAft>
              <a:buClrTx/>
              <a:buSzTx/>
              <a:buFontTx/>
              <a:buNone/>
              <a:tabLst/>
              <a:defRPr sz="1200" b="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rgbClr val="9C0D54"/>
                </a:solidFill>
                <a:latin typeface="Arial" panose="020B0604020202020204" pitchFamily="34" charset="0"/>
                <a:cs typeface="Arial" panose="020B0604020202020204" pitchFamily="34" charset="0"/>
              </a:rPr>
              <a:t>Neurons for Discovery</a:t>
            </a:r>
            <a:br>
              <a:rPr lang="en-US" sz="1200">
                <a:solidFill>
                  <a:srgbClr val="9C0D54"/>
                </a:solidFill>
                <a:latin typeface="Arial" panose="020B0604020202020204" pitchFamily="34" charset="0"/>
                <a:cs typeface="Arial" panose="020B0604020202020204" pitchFamily="34" charset="0"/>
              </a:rPr>
            </a:br>
            <a:br>
              <a:rPr lang="en-US" sz="1200">
                <a:solidFill>
                  <a:srgbClr val="9C0D54"/>
                </a:solidFill>
                <a:latin typeface="Arial" panose="020B0604020202020204" pitchFamily="34" charset="0"/>
                <a:cs typeface="Arial" panose="020B0604020202020204" pitchFamily="34" charset="0"/>
              </a:rPr>
            </a:br>
            <a:r>
              <a:rPr lang="en-US" sz="1200">
                <a:solidFill>
                  <a:srgbClr val="9C0D54"/>
                </a:solidFill>
                <a:latin typeface="Arial" panose="020B0604020202020204" pitchFamily="34" charset="0"/>
                <a:cs typeface="Arial" panose="020B0604020202020204" pitchFamily="34" charset="0"/>
              </a:rPr>
              <a:t>Neurons for Edge Intelligence</a:t>
            </a:r>
            <a:br>
              <a:rPr lang="en-US" sz="1200">
                <a:solidFill>
                  <a:srgbClr val="9C0D54"/>
                </a:solidFill>
                <a:latin typeface="Arial" panose="020B0604020202020204" pitchFamily="34" charset="0"/>
                <a:cs typeface="Arial" panose="020B0604020202020204" pitchFamily="34" charset="0"/>
              </a:rPr>
            </a:br>
            <a:br>
              <a:rPr lang="en-US" sz="1200">
                <a:solidFill>
                  <a:srgbClr val="9C0D54"/>
                </a:solidFill>
                <a:latin typeface="Arial" panose="020B0604020202020204" pitchFamily="34" charset="0"/>
                <a:cs typeface="Arial" panose="020B0604020202020204" pitchFamily="34" charset="0"/>
              </a:rPr>
            </a:br>
            <a:r>
              <a:rPr lang="en-US" sz="1200">
                <a:solidFill>
                  <a:srgbClr val="9C0D54"/>
                </a:solidFill>
                <a:latin typeface="Arial" panose="020B0604020202020204" pitchFamily="34" charset="0"/>
                <a:cs typeface="Arial" panose="020B0604020202020204" pitchFamily="34" charset="0"/>
              </a:rPr>
              <a:t>Neurons Workspace</a:t>
            </a:r>
            <a:br>
              <a:rPr lang="en-US" sz="1200">
                <a:solidFill>
                  <a:srgbClr val="9C0D54"/>
                </a:solidFill>
                <a:latin typeface="Arial" panose="020B0604020202020204" pitchFamily="34" charset="0"/>
                <a:cs typeface="Arial" panose="020B0604020202020204" pitchFamily="34" charset="0"/>
              </a:rPr>
            </a:br>
            <a:br>
              <a:rPr lang="en-US" sz="1200">
                <a:solidFill>
                  <a:srgbClr val="9C0D54"/>
                </a:solidFill>
                <a:latin typeface="Arial" panose="020B0604020202020204" pitchFamily="34" charset="0"/>
                <a:cs typeface="Arial" panose="020B0604020202020204" pitchFamily="34" charset="0"/>
              </a:rPr>
            </a:br>
            <a:r>
              <a:rPr lang="en-US" sz="1200">
                <a:solidFill>
                  <a:srgbClr val="9C0D54"/>
                </a:solidFill>
                <a:latin typeface="Arial" panose="020B0604020202020204" pitchFamily="34" charset="0"/>
                <a:cs typeface="Arial" panose="020B0604020202020204" pitchFamily="34" charset="0"/>
              </a:rPr>
              <a:t>Neurons for Healing</a:t>
            </a:r>
          </a:p>
        </p:txBody>
      </p:sp>
      <p:sp>
        <p:nvSpPr>
          <p:cNvPr id="55" name="Text Placeholder 10">
            <a:extLst>
              <a:ext uri="{FF2B5EF4-FFF2-40B4-BE49-F238E27FC236}">
                <a16:creationId xmlns:a16="http://schemas.microsoft.com/office/drawing/2014/main" id="{6056E022-E77E-A6E2-05CE-A1208AB4B90E}"/>
              </a:ext>
            </a:extLst>
          </p:cNvPr>
          <p:cNvSpPr>
            <a:spLocks noGrp="1"/>
          </p:cNvSpPr>
          <p:nvPr>
            <p:ph type="body" sz="quarter" idx="15" hasCustomPrompt="1"/>
          </p:nvPr>
        </p:nvSpPr>
        <p:spPr>
          <a:xfrm>
            <a:off x="4360752" y="4301899"/>
            <a:ext cx="2274888" cy="1989137"/>
          </a:xfrm>
          <a:prstGeom prst="roundRect">
            <a:avLst>
              <a:gd name="adj" fmla="val 4378"/>
            </a:avLst>
          </a:prstGeom>
          <a:solidFill>
            <a:schemeClr val="bg1"/>
          </a:solidFill>
        </p:spPr>
        <p:txBody>
          <a:bodyPr lIns="91440" tIns="91440" rIns="182880" bIns="91440" anchor="ctr" anchorCtr="0">
            <a:normAutofit/>
          </a:bodyPr>
          <a:lstStyle>
            <a:lvl1pPr marL="0" marR="0" indent="0" algn="ctr" defTabSz="914400" rtl="0" eaLnBrk="1" fontAlgn="auto" latinLnBrk="0" hangingPunct="1">
              <a:lnSpc>
                <a:spcPct val="100000"/>
              </a:lnSpc>
              <a:spcBef>
                <a:spcPts val="0"/>
              </a:spcBef>
              <a:spcAft>
                <a:spcPts val="0"/>
              </a:spcAft>
              <a:buClrTx/>
              <a:buSzTx/>
              <a:buFontTx/>
              <a:buNone/>
              <a:tabLst/>
              <a:defRPr sz="1200" b="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rgbClr val="9C0D54"/>
                </a:solidFill>
                <a:latin typeface="Arial" panose="020B0604020202020204" pitchFamily="34" charset="0"/>
                <a:cs typeface="Arial" panose="020B0604020202020204" pitchFamily="34" charset="0"/>
              </a:rPr>
              <a:t>Neurons for Discovery</a:t>
            </a:r>
            <a:br>
              <a:rPr lang="en-US" sz="1200">
                <a:solidFill>
                  <a:srgbClr val="9C0D54"/>
                </a:solidFill>
                <a:latin typeface="Arial" panose="020B0604020202020204" pitchFamily="34" charset="0"/>
                <a:cs typeface="Arial" panose="020B0604020202020204" pitchFamily="34" charset="0"/>
              </a:rPr>
            </a:br>
            <a:br>
              <a:rPr lang="en-US" sz="1200">
                <a:solidFill>
                  <a:srgbClr val="9C0D54"/>
                </a:solidFill>
                <a:latin typeface="Arial" panose="020B0604020202020204" pitchFamily="34" charset="0"/>
                <a:cs typeface="Arial" panose="020B0604020202020204" pitchFamily="34" charset="0"/>
              </a:rPr>
            </a:br>
            <a:r>
              <a:rPr lang="en-US" sz="1200">
                <a:solidFill>
                  <a:srgbClr val="9C0D54"/>
                </a:solidFill>
                <a:latin typeface="Arial" panose="020B0604020202020204" pitchFamily="34" charset="0"/>
                <a:cs typeface="Arial" panose="020B0604020202020204" pitchFamily="34" charset="0"/>
              </a:rPr>
              <a:t>Neurons for Edge Intelligence</a:t>
            </a:r>
            <a:br>
              <a:rPr lang="en-US" sz="1200">
                <a:solidFill>
                  <a:srgbClr val="9C0D54"/>
                </a:solidFill>
                <a:latin typeface="Arial" panose="020B0604020202020204" pitchFamily="34" charset="0"/>
                <a:cs typeface="Arial" panose="020B0604020202020204" pitchFamily="34" charset="0"/>
              </a:rPr>
            </a:br>
            <a:br>
              <a:rPr lang="en-US" sz="1200">
                <a:solidFill>
                  <a:srgbClr val="9C0D54"/>
                </a:solidFill>
                <a:latin typeface="Arial" panose="020B0604020202020204" pitchFamily="34" charset="0"/>
                <a:cs typeface="Arial" panose="020B0604020202020204" pitchFamily="34" charset="0"/>
              </a:rPr>
            </a:br>
            <a:r>
              <a:rPr lang="en-US" sz="1200">
                <a:solidFill>
                  <a:srgbClr val="9C0D54"/>
                </a:solidFill>
                <a:latin typeface="Arial" panose="020B0604020202020204" pitchFamily="34" charset="0"/>
                <a:cs typeface="Arial" panose="020B0604020202020204" pitchFamily="34" charset="0"/>
              </a:rPr>
              <a:t>Neurons Workspace</a:t>
            </a:r>
            <a:br>
              <a:rPr lang="en-US" sz="1200">
                <a:solidFill>
                  <a:srgbClr val="9C0D54"/>
                </a:solidFill>
                <a:latin typeface="Arial" panose="020B0604020202020204" pitchFamily="34" charset="0"/>
                <a:cs typeface="Arial" panose="020B0604020202020204" pitchFamily="34" charset="0"/>
              </a:rPr>
            </a:br>
            <a:br>
              <a:rPr lang="en-US" sz="1200">
                <a:solidFill>
                  <a:srgbClr val="9C0D54"/>
                </a:solidFill>
                <a:latin typeface="Arial" panose="020B0604020202020204" pitchFamily="34" charset="0"/>
                <a:cs typeface="Arial" panose="020B0604020202020204" pitchFamily="34" charset="0"/>
              </a:rPr>
            </a:br>
            <a:r>
              <a:rPr lang="en-US" sz="1200">
                <a:solidFill>
                  <a:srgbClr val="9C0D54"/>
                </a:solidFill>
                <a:latin typeface="Arial" panose="020B0604020202020204" pitchFamily="34" charset="0"/>
                <a:cs typeface="Arial" panose="020B0604020202020204" pitchFamily="34" charset="0"/>
              </a:rPr>
              <a:t>Neurons for Healing</a:t>
            </a:r>
          </a:p>
        </p:txBody>
      </p:sp>
      <p:sp>
        <p:nvSpPr>
          <p:cNvPr id="56" name="Text Placeholder 10">
            <a:extLst>
              <a:ext uri="{FF2B5EF4-FFF2-40B4-BE49-F238E27FC236}">
                <a16:creationId xmlns:a16="http://schemas.microsoft.com/office/drawing/2014/main" id="{FDA54EAA-68BE-FE42-9FE4-50A2E29DA15B}"/>
              </a:ext>
            </a:extLst>
          </p:cNvPr>
          <p:cNvSpPr>
            <a:spLocks noGrp="1"/>
          </p:cNvSpPr>
          <p:nvPr>
            <p:ph type="body" sz="quarter" idx="16" hasCustomPrompt="1"/>
          </p:nvPr>
        </p:nvSpPr>
        <p:spPr>
          <a:xfrm>
            <a:off x="6826313" y="4301899"/>
            <a:ext cx="2274888" cy="1989137"/>
          </a:xfrm>
          <a:prstGeom prst="roundRect">
            <a:avLst>
              <a:gd name="adj" fmla="val 4378"/>
            </a:avLst>
          </a:prstGeom>
          <a:solidFill>
            <a:schemeClr val="bg1"/>
          </a:solidFill>
        </p:spPr>
        <p:txBody>
          <a:bodyPr lIns="91440" tIns="91440" rIns="182880" bIns="91440" anchor="ctr" anchorCtr="0">
            <a:normAutofit/>
          </a:bodyPr>
          <a:lstStyle>
            <a:lvl1pPr marL="0" marR="0" indent="0" algn="ctr" defTabSz="914400" rtl="0" eaLnBrk="1" fontAlgn="auto" latinLnBrk="0" hangingPunct="1">
              <a:lnSpc>
                <a:spcPct val="100000"/>
              </a:lnSpc>
              <a:spcBef>
                <a:spcPts val="0"/>
              </a:spcBef>
              <a:spcAft>
                <a:spcPts val="0"/>
              </a:spcAft>
              <a:buClrTx/>
              <a:buSzTx/>
              <a:buFontTx/>
              <a:buNone/>
              <a:tabLst/>
              <a:defRPr sz="1200" b="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rgbClr val="9C0D54"/>
                </a:solidFill>
                <a:latin typeface="Arial" panose="020B0604020202020204" pitchFamily="34" charset="0"/>
                <a:cs typeface="Arial" panose="020B0604020202020204" pitchFamily="34" charset="0"/>
              </a:rPr>
              <a:t>Neurons for Discovery</a:t>
            </a:r>
            <a:br>
              <a:rPr lang="en-US" sz="1200">
                <a:solidFill>
                  <a:srgbClr val="9C0D54"/>
                </a:solidFill>
                <a:latin typeface="Arial" panose="020B0604020202020204" pitchFamily="34" charset="0"/>
                <a:cs typeface="Arial" panose="020B0604020202020204" pitchFamily="34" charset="0"/>
              </a:rPr>
            </a:br>
            <a:br>
              <a:rPr lang="en-US" sz="1200">
                <a:solidFill>
                  <a:srgbClr val="9C0D54"/>
                </a:solidFill>
                <a:latin typeface="Arial" panose="020B0604020202020204" pitchFamily="34" charset="0"/>
                <a:cs typeface="Arial" panose="020B0604020202020204" pitchFamily="34" charset="0"/>
              </a:rPr>
            </a:br>
            <a:r>
              <a:rPr lang="en-US" sz="1200">
                <a:solidFill>
                  <a:srgbClr val="9C0D54"/>
                </a:solidFill>
                <a:latin typeface="Arial" panose="020B0604020202020204" pitchFamily="34" charset="0"/>
                <a:cs typeface="Arial" panose="020B0604020202020204" pitchFamily="34" charset="0"/>
              </a:rPr>
              <a:t>Neurons for Edge Intelligence</a:t>
            </a:r>
            <a:br>
              <a:rPr lang="en-US" sz="1200">
                <a:solidFill>
                  <a:srgbClr val="9C0D54"/>
                </a:solidFill>
                <a:latin typeface="Arial" panose="020B0604020202020204" pitchFamily="34" charset="0"/>
                <a:cs typeface="Arial" panose="020B0604020202020204" pitchFamily="34" charset="0"/>
              </a:rPr>
            </a:br>
            <a:br>
              <a:rPr lang="en-US" sz="1200">
                <a:solidFill>
                  <a:srgbClr val="9C0D54"/>
                </a:solidFill>
                <a:latin typeface="Arial" panose="020B0604020202020204" pitchFamily="34" charset="0"/>
                <a:cs typeface="Arial" panose="020B0604020202020204" pitchFamily="34" charset="0"/>
              </a:rPr>
            </a:br>
            <a:r>
              <a:rPr lang="en-US" sz="1200">
                <a:solidFill>
                  <a:srgbClr val="9C0D54"/>
                </a:solidFill>
                <a:latin typeface="Arial" panose="020B0604020202020204" pitchFamily="34" charset="0"/>
                <a:cs typeface="Arial" panose="020B0604020202020204" pitchFamily="34" charset="0"/>
              </a:rPr>
              <a:t>Neurons Workspace</a:t>
            </a:r>
            <a:br>
              <a:rPr lang="en-US" sz="1200">
                <a:solidFill>
                  <a:srgbClr val="9C0D54"/>
                </a:solidFill>
                <a:latin typeface="Arial" panose="020B0604020202020204" pitchFamily="34" charset="0"/>
                <a:cs typeface="Arial" panose="020B0604020202020204" pitchFamily="34" charset="0"/>
              </a:rPr>
            </a:br>
            <a:br>
              <a:rPr lang="en-US" sz="1200">
                <a:solidFill>
                  <a:srgbClr val="9C0D54"/>
                </a:solidFill>
                <a:latin typeface="Arial" panose="020B0604020202020204" pitchFamily="34" charset="0"/>
                <a:cs typeface="Arial" panose="020B0604020202020204" pitchFamily="34" charset="0"/>
              </a:rPr>
            </a:br>
            <a:r>
              <a:rPr lang="en-US" sz="1200">
                <a:solidFill>
                  <a:srgbClr val="9C0D54"/>
                </a:solidFill>
                <a:latin typeface="Arial" panose="020B0604020202020204" pitchFamily="34" charset="0"/>
                <a:cs typeface="Arial" panose="020B0604020202020204" pitchFamily="34" charset="0"/>
              </a:rPr>
              <a:t>Neurons for Healing</a:t>
            </a:r>
          </a:p>
        </p:txBody>
      </p:sp>
      <p:sp>
        <p:nvSpPr>
          <p:cNvPr id="81" name="Text Placeholder 10">
            <a:extLst>
              <a:ext uri="{FF2B5EF4-FFF2-40B4-BE49-F238E27FC236}">
                <a16:creationId xmlns:a16="http://schemas.microsoft.com/office/drawing/2014/main" id="{D4003AEC-CFE7-27A4-082E-57DBB4B2F764}"/>
              </a:ext>
            </a:extLst>
          </p:cNvPr>
          <p:cNvSpPr>
            <a:spLocks noGrp="1"/>
          </p:cNvSpPr>
          <p:nvPr>
            <p:ph type="body" sz="quarter" idx="17" hasCustomPrompt="1"/>
          </p:nvPr>
        </p:nvSpPr>
        <p:spPr>
          <a:xfrm>
            <a:off x="9291873" y="4301899"/>
            <a:ext cx="2274888" cy="1989137"/>
          </a:xfrm>
          <a:prstGeom prst="roundRect">
            <a:avLst>
              <a:gd name="adj" fmla="val 4378"/>
            </a:avLst>
          </a:prstGeom>
          <a:solidFill>
            <a:schemeClr val="bg1"/>
          </a:solidFill>
        </p:spPr>
        <p:txBody>
          <a:bodyPr lIns="91440" tIns="91440" rIns="182880" bIns="91440" anchor="ctr" anchorCtr="0">
            <a:normAutofit/>
          </a:bodyPr>
          <a:lstStyle>
            <a:lvl1pPr marL="0" marR="0" indent="0" algn="ctr" defTabSz="914400" rtl="0" eaLnBrk="1" fontAlgn="auto" latinLnBrk="0" hangingPunct="1">
              <a:lnSpc>
                <a:spcPct val="100000"/>
              </a:lnSpc>
              <a:spcBef>
                <a:spcPts val="0"/>
              </a:spcBef>
              <a:spcAft>
                <a:spcPts val="0"/>
              </a:spcAft>
              <a:buClrTx/>
              <a:buSzTx/>
              <a:buFontTx/>
              <a:buNone/>
              <a:tabLst/>
              <a:defRPr sz="1200" b="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rgbClr val="9C0D54"/>
                </a:solidFill>
                <a:latin typeface="Arial" panose="020B0604020202020204" pitchFamily="34" charset="0"/>
                <a:cs typeface="Arial" panose="020B0604020202020204" pitchFamily="34" charset="0"/>
              </a:rPr>
              <a:t>Neurons for Discovery</a:t>
            </a:r>
            <a:br>
              <a:rPr lang="en-US" sz="1200">
                <a:solidFill>
                  <a:srgbClr val="9C0D54"/>
                </a:solidFill>
                <a:latin typeface="Arial" panose="020B0604020202020204" pitchFamily="34" charset="0"/>
                <a:cs typeface="Arial" panose="020B0604020202020204" pitchFamily="34" charset="0"/>
              </a:rPr>
            </a:br>
            <a:br>
              <a:rPr lang="en-US" sz="1200">
                <a:solidFill>
                  <a:srgbClr val="9C0D54"/>
                </a:solidFill>
                <a:latin typeface="Arial" panose="020B0604020202020204" pitchFamily="34" charset="0"/>
                <a:cs typeface="Arial" panose="020B0604020202020204" pitchFamily="34" charset="0"/>
              </a:rPr>
            </a:br>
            <a:r>
              <a:rPr lang="en-US" sz="1200">
                <a:solidFill>
                  <a:srgbClr val="9C0D54"/>
                </a:solidFill>
                <a:latin typeface="Arial" panose="020B0604020202020204" pitchFamily="34" charset="0"/>
                <a:cs typeface="Arial" panose="020B0604020202020204" pitchFamily="34" charset="0"/>
              </a:rPr>
              <a:t>Neurons for Edge Intelligence</a:t>
            </a:r>
            <a:br>
              <a:rPr lang="en-US" sz="1200">
                <a:solidFill>
                  <a:srgbClr val="9C0D54"/>
                </a:solidFill>
                <a:latin typeface="Arial" panose="020B0604020202020204" pitchFamily="34" charset="0"/>
                <a:cs typeface="Arial" panose="020B0604020202020204" pitchFamily="34" charset="0"/>
              </a:rPr>
            </a:br>
            <a:br>
              <a:rPr lang="en-US" sz="1200">
                <a:solidFill>
                  <a:srgbClr val="9C0D54"/>
                </a:solidFill>
                <a:latin typeface="Arial" panose="020B0604020202020204" pitchFamily="34" charset="0"/>
                <a:cs typeface="Arial" panose="020B0604020202020204" pitchFamily="34" charset="0"/>
              </a:rPr>
            </a:br>
            <a:r>
              <a:rPr lang="en-US" sz="1200">
                <a:solidFill>
                  <a:srgbClr val="9C0D54"/>
                </a:solidFill>
                <a:latin typeface="Arial" panose="020B0604020202020204" pitchFamily="34" charset="0"/>
                <a:cs typeface="Arial" panose="020B0604020202020204" pitchFamily="34" charset="0"/>
              </a:rPr>
              <a:t>Neurons Workspace</a:t>
            </a:r>
            <a:br>
              <a:rPr lang="en-US" sz="1200">
                <a:solidFill>
                  <a:srgbClr val="9C0D54"/>
                </a:solidFill>
                <a:latin typeface="Arial" panose="020B0604020202020204" pitchFamily="34" charset="0"/>
                <a:cs typeface="Arial" panose="020B0604020202020204" pitchFamily="34" charset="0"/>
              </a:rPr>
            </a:br>
            <a:br>
              <a:rPr lang="en-US" sz="1200">
                <a:solidFill>
                  <a:srgbClr val="9C0D54"/>
                </a:solidFill>
                <a:latin typeface="Arial" panose="020B0604020202020204" pitchFamily="34" charset="0"/>
                <a:cs typeface="Arial" panose="020B0604020202020204" pitchFamily="34" charset="0"/>
              </a:rPr>
            </a:br>
            <a:r>
              <a:rPr lang="en-US" sz="1200">
                <a:solidFill>
                  <a:srgbClr val="9C0D54"/>
                </a:solidFill>
                <a:latin typeface="Arial" panose="020B0604020202020204" pitchFamily="34" charset="0"/>
                <a:cs typeface="Arial" panose="020B0604020202020204" pitchFamily="34" charset="0"/>
              </a:rPr>
              <a:t>Neurons for Healing</a:t>
            </a:r>
          </a:p>
        </p:txBody>
      </p:sp>
      <p:sp>
        <p:nvSpPr>
          <p:cNvPr id="13" name="Text Placeholder 12">
            <a:extLst>
              <a:ext uri="{FF2B5EF4-FFF2-40B4-BE49-F238E27FC236}">
                <a16:creationId xmlns:a16="http://schemas.microsoft.com/office/drawing/2014/main" id="{3FAA4588-A9CC-1686-F30E-8CEA81E394B9}"/>
              </a:ext>
            </a:extLst>
          </p:cNvPr>
          <p:cNvSpPr>
            <a:spLocks noGrp="1"/>
          </p:cNvSpPr>
          <p:nvPr>
            <p:ph type="body" sz="quarter" idx="18" hasCustomPrompt="1"/>
          </p:nvPr>
        </p:nvSpPr>
        <p:spPr>
          <a:xfrm>
            <a:off x="1382360" y="3876606"/>
            <a:ext cx="733409" cy="247830"/>
          </a:xfrm>
        </p:spPr>
        <p:txBody>
          <a:bodyPr tIns="0" rIns="0" bIns="0" anchor="ctr" anchorCtr="0">
            <a:normAutofit/>
          </a:bodyPr>
          <a:lstStyle>
            <a:lvl1pPr algn="ctr">
              <a:defRPr sz="800">
                <a:solidFill>
                  <a:schemeClr val="bg1"/>
                </a:solidFill>
              </a:defRPr>
            </a:lvl1pPr>
          </a:lstStyle>
          <a:p>
            <a:pPr lvl="0"/>
            <a:r>
              <a:rPr lang="en-US"/>
              <a:t>JUL 2020</a:t>
            </a:r>
          </a:p>
        </p:txBody>
      </p:sp>
      <p:sp>
        <p:nvSpPr>
          <p:cNvPr id="84" name="Text Placeholder 12">
            <a:extLst>
              <a:ext uri="{FF2B5EF4-FFF2-40B4-BE49-F238E27FC236}">
                <a16:creationId xmlns:a16="http://schemas.microsoft.com/office/drawing/2014/main" id="{BFA829D8-426F-8441-31EF-FFAC02F3BFF7}"/>
              </a:ext>
            </a:extLst>
          </p:cNvPr>
          <p:cNvSpPr>
            <a:spLocks noGrp="1"/>
          </p:cNvSpPr>
          <p:nvPr>
            <p:ph type="body" sz="quarter" idx="19" hasCustomPrompt="1"/>
          </p:nvPr>
        </p:nvSpPr>
        <p:spPr>
          <a:xfrm>
            <a:off x="2632320" y="3876606"/>
            <a:ext cx="733409" cy="247830"/>
          </a:xfrm>
        </p:spPr>
        <p:txBody>
          <a:bodyPr tIns="0" rIns="0" bIns="0" anchor="ctr" anchorCtr="0">
            <a:normAutofit/>
          </a:bodyPr>
          <a:lstStyle>
            <a:lvl1pPr algn="ctr">
              <a:defRPr sz="800">
                <a:solidFill>
                  <a:schemeClr val="bg1"/>
                </a:solidFill>
              </a:defRPr>
            </a:lvl1pPr>
          </a:lstStyle>
          <a:p>
            <a:pPr lvl="0"/>
            <a:r>
              <a:rPr lang="en-US"/>
              <a:t>OCT 2020</a:t>
            </a:r>
          </a:p>
        </p:txBody>
      </p:sp>
      <p:sp>
        <p:nvSpPr>
          <p:cNvPr id="85" name="Rounded Rectangle 84">
            <a:extLst>
              <a:ext uri="{FF2B5EF4-FFF2-40B4-BE49-F238E27FC236}">
                <a16:creationId xmlns:a16="http://schemas.microsoft.com/office/drawing/2014/main" id="{51A76BBF-B402-88FD-5FDC-D4C944B816D8}"/>
              </a:ext>
            </a:extLst>
          </p:cNvPr>
          <p:cNvSpPr/>
          <p:nvPr userDrawn="1"/>
        </p:nvSpPr>
        <p:spPr>
          <a:xfrm>
            <a:off x="3868944" y="3873427"/>
            <a:ext cx="723989" cy="243776"/>
          </a:xfrm>
          <a:prstGeom prst="roundRect">
            <a:avLst/>
          </a:prstGeom>
          <a:solidFill>
            <a:srgbClr val="9F0B54"/>
          </a:solidFill>
          <a:ln>
            <a:solidFill>
              <a:srgbClr val="9F0B5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800" b="1">
              <a:solidFill>
                <a:schemeClr val="bg1"/>
              </a:solidFill>
            </a:endParaRPr>
          </a:p>
        </p:txBody>
      </p:sp>
      <p:sp>
        <p:nvSpPr>
          <p:cNvPr id="86" name="Text Placeholder 12">
            <a:extLst>
              <a:ext uri="{FF2B5EF4-FFF2-40B4-BE49-F238E27FC236}">
                <a16:creationId xmlns:a16="http://schemas.microsoft.com/office/drawing/2014/main" id="{DD839E4F-7BDD-642B-76EF-BC63D75662E8}"/>
              </a:ext>
            </a:extLst>
          </p:cNvPr>
          <p:cNvSpPr>
            <a:spLocks noGrp="1"/>
          </p:cNvSpPr>
          <p:nvPr>
            <p:ph type="body" sz="quarter" idx="20" hasCustomPrompt="1"/>
          </p:nvPr>
        </p:nvSpPr>
        <p:spPr>
          <a:xfrm>
            <a:off x="3865501" y="3876606"/>
            <a:ext cx="733409" cy="247830"/>
          </a:xfrm>
        </p:spPr>
        <p:txBody>
          <a:bodyPr tIns="0" rIns="0" bIns="0" anchor="ctr" anchorCtr="0">
            <a:normAutofit/>
          </a:bodyPr>
          <a:lstStyle>
            <a:lvl1pPr algn="ctr">
              <a:defRPr sz="800">
                <a:solidFill>
                  <a:schemeClr val="bg1"/>
                </a:solidFill>
              </a:defRPr>
            </a:lvl1pPr>
          </a:lstStyle>
          <a:p>
            <a:pPr lvl="0"/>
            <a:r>
              <a:rPr lang="en-US"/>
              <a:t>DEC 2020</a:t>
            </a:r>
          </a:p>
        </p:txBody>
      </p:sp>
      <p:sp>
        <p:nvSpPr>
          <p:cNvPr id="87" name="Rounded Rectangle 86">
            <a:extLst>
              <a:ext uri="{FF2B5EF4-FFF2-40B4-BE49-F238E27FC236}">
                <a16:creationId xmlns:a16="http://schemas.microsoft.com/office/drawing/2014/main" id="{776D60D7-DECF-BC78-4319-E3CE86314065}"/>
              </a:ext>
            </a:extLst>
          </p:cNvPr>
          <p:cNvSpPr/>
          <p:nvPr userDrawn="1"/>
        </p:nvSpPr>
        <p:spPr>
          <a:xfrm>
            <a:off x="5127293" y="3873427"/>
            <a:ext cx="723989" cy="243776"/>
          </a:xfrm>
          <a:prstGeom prst="roundRect">
            <a:avLst/>
          </a:prstGeom>
          <a:solidFill>
            <a:srgbClr val="9F0B54"/>
          </a:solidFill>
          <a:ln>
            <a:solidFill>
              <a:srgbClr val="9F0B5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800" b="1">
              <a:solidFill>
                <a:schemeClr val="bg1"/>
              </a:solidFill>
            </a:endParaRPr>
          </a:p>
        </p:txBody>
      </p:sp>
      <p:sp>
        <p:nvSpPr>
          <p:cNvPr id="88" name="Text Placeholder 12">
            <a:extLst>
              <a:ext uri="{FF2B5EF4-FFF2-40B4-BE49-F238E27FC236}">
                <a16:creationId xmlns:a16="http://schemas.microsoft.com/office/drawing/2014/main" id="{A0492974-3892-7936-8CCE-7574234A02A5}"/>
              </a:ext>
            </a:extLst>
          </p:cNvPr>
          <p:cNvSpPr>
            <a:spLocks noGrp="1"/>
          </p:cNvSpPr>
          <p:nvPr>
            <p:ph type="body" sz="quarter" idx="21" hasCustomPrompt="1"/>
          </p:nvPr>
        </p:nvSpPr>
        <p:spPr>
          <a:xfrm>
            <a:off x="5123850" y="3876606"/>
            <a:ext cx="733409" cy="247830"/>
          </a:xfrm>
        </p:spPr>
        <p:txBody>
          <a:bodyPr tIns="0" rIns="0" bIns="0" anchor="ctr" anchorCtr="0">
            <a:normAutofit/>
          </a:bodyPr>
          <a:lstStyle>
            <a:lvl1pPr algn="ctr">
              <a:defRPr sz="800">
                <a:solidFill>
                  <a:schemeClr val="bg1"/>
                </a:solidFill>
              </a:defRPr>
            </a:lvl1pPr>
          </a:lstStyle>
          <a:p>
            <a:pPr lvl="0"/>
            <a:r>
              <a:rPr lang="en-US"/>
              <a:t>MAR 2020</a:t>
            </a:r>
          </a:p>
        </p:txBody>
      </p:sp>
      <p:sp>
        <p:nvSpPr>
          <p:cNvPr id="89" name="Rounded Rectangle 88">
            <a:extLst>
              <a:ext uri="{FF2B5EF4-FFF2-40B4-BE49-F238E27FC236}">
                <a16:creationId xmlns:a16="http://schemas.microsoft.com/office/drawing/2014/main" id="{6D19F077-7C51-42E1-CBBB-4219823E11FB}"/>
              </a:ext>
            </a:extLst>
          </p:cNvPr>
          <p:cNvSpPr/>
          <p:nvPr userDrawn="1"/>
        </p:nvSpPr>
        <p:spPr>
          <a:xfrm>
            <a:off x="6360475" y="3873427"/>
            <a:ext cx="723989" cy="243776"/>
          </a:xfrm>
          <a:prstGeom prst="roundRect">
            <a:avLst/>
          </a:prstGeom>
          <a:solidFill>
            <a:srgbClr val="9F0B54"/>
          </a:solidFill>
          <a:ln>
            <a:solidFill>
              <a:srgbClr val="9F0B5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800" b="1">
              <a:solidFill>
                <a:schemeClr val="bg1"/>
              </a:solidFill>
            </a:endParaRPr>
          </a:p>
        </p:txBody>
      </p:sp>
      <p:sp>
        <p:nvSpPr>
          <p:cNvPr id="90" name="Text Placeholder 12">
            <a:extLst>
              <a:ext uri="{FF2B5EF4-FFF2-40B4-BE49-F238E27FC236}">
                <a16:creationId xmlns:a16="http://schemas.microsoft.com/office/drawing/2014/main" id="{AC43739F-EB0F-4106-D683-AF8BFBEC01A9}"/>
              </a:ext>
            </a:extLst>
          </p:cNvPr>
          <p:cNvSpPr>
            <a:spLocks noGrp="1"/>
          </p:cNvSpPr>
          <p:nvPr>
            <p:ph type="body" sz="quarter" idx="22" hasCustomPrompt="1"/>
          </p:nvPr>
        </p:nvSpPr>
        <p:spPr>
          <a:xfrm>
            <a:off x="6357032" y="3876606"/>
            <a:ext cx="733409" cy="247830"/>
          </a:xfrm>
        </p:spPr>
        <p:txBody>
          <a:bodyPr tIns="0" rIns="0" bIns="0" anchor="ctr" anchorCtr="0">
            <a:normAutofit/>
          </a:bodyPr>
          <a:lstStyle>
            <a:lvl1pPr algn="ctr">
              <a:defRPr sz="800">
                <a:solidFill>
                  <a:schemeClr val="bg1"/>
                </a:solidFill>
              </a:defRPr>
            </a:lvl1pPr>
          </a:lstStyle>
          <a:p>
            <a:pPr lvl="0"/>
            <a:r>
              <a:rPr lang="en-US"/>
              <a:t>JUL 2021</a:t>
            </a:r>
          </a:p>
        </p:txBody>
      </p:sp>
      <p:sp>
        <p:nvSpPr>
          <p:cNvPr id="91" name="Rounded Rectangle 90">
            <a:extLst>
              <a:ext uri="{FF2B5EF4-FFF2-40B4-BE49-F238E27FC236}">
                <a16:creationId xmlns:a16="http://schemas.microsoft.com/office/drawing/2014/main" id="{DD91B708-618E-4768-8C12-81845F4F0CE5}"/>
              </a:ext>
            </a:extLst>
          </p:cNvPr>
          <p:cNvSpPr/>
          <p:nvPr userDrawn="1"/>
        </p:nvSpPr>
        <p:spPr>
          <a:xfrm>
            <a:off x="7602045" y="3873427"/>
            <a:ext cx="723989" cy="243776"/>
          </a:xfrm>
          <a:prstGeom prst="roundRect">
            <a:avLst/>
          </a:prstGeom>
          <a:solidFill>
            <a:srgbClr val="9F0B54"/>
          </a:solidFill>
          <a:ln>
            <a:solidFill>
              <a:srgbClr val="9F0B5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800" b="1">
              <a:solidFill>
                <a:schemeClr val="bg1"/>
              </a:solidFill>
            </a:endParaRPr>
          </a:p>
        </p:txBody>
      </p:sp>
      <p:sp>
        <p:nvSpPr>
          <p:cNvPr id="92" name="Text Placeholder 12">
            <a:extLst>
              <a:ext uri="{FF2B5EF4-FFF2-40B4-BE49-F238E27FC236}">
                <a16:creationId xmlns:a16="http://schemas.microsoft.com/office/drawing/2014/main" id="{B40319D3-224A-90EC-95A2-A4B5C31C4599}"/>
              </a:ext>
            </a:extLst>
          </p:cNvPr>
          <p:cNvSpPr>
            <a:spLocks noGrp="1"/>
          </p:cNvSpPr>
          <p:nvPr>
            <p:ph type="body" sz="quarter" idx="23" hasCustomPrompt="1"/>
          </p:nvPr>
        </p:nvSpPr>
        <p:spPr>
          <a:xfrm>
            <a:off x="7598602" y="3876606"/>
            <a:ext cx="733409" cy="247830"/>
          </a:xfrm>
        </p:spPr>
        <p:txBody>
          <a:bodyPr tIns="0" rIns="0" bIns="0" anchor="ctr" anchorCtr="0">
            <a:normAutofit/>
          </a:bodyPr>
          <a:lstStyle>
            <a:lvl1pPr algn="ctr">
              <a:defRPr sz="800">
                <a:solidFill>
                  <a:schemeClr val="bg1"/>
                </a:solidFill>
              </a:defRPr>
            </a:lvl1pPr>
          </a:lstStyle>
          <a:p>
            <a:pPr lvl="0"/>
            <a:r>
              <a:rPr lang="en-US"/>
              <a:t>AUG 2021</a:t>
            </a:r>
          </a:p>
        </p:txBody>
      </p:sp>
      <p:sp>
        <p:nvSpPr>
          <p:cNvPr id="93" name="Rounded Rectangle 92">
            <a:extLst>
              <a:ext uri="{FF2B5EF4-FFF2-40B4-BE49-F238E27FC236}">
                <a16:creationId xmlns:a16="http://schemas.microsoft.com/office/drawing/2014/main" id="{CE2993CE-7C8C-5C40-7786-BE23BC9F80FA}"/>
              </a:ext>
            </a:extLst>
          </p:cNvPr>
          <p:cNvSpPr/>
          <p:nvPr userDrawn="1"/>
        </p:nvSpPr>
        <p:spPr>
          <a:xfrm>
            <a:off x="8843616" y="3873427"/>
            <a:ext cx="723989" cy="243776"/>
          </a:xfrm>
          <a:prstGeom prst="roundRect">
            <a:avLst/>
          </a:prstGeom>
          <a:solidFill>
            <a:srgbClr val="9F0B54"/>
          </a:solidFill>
          <a:ln>
            <a:solidFill>
              <a:srgbClr val="9F0B5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800" b="1">
              <a:solidFill>
                <a:schemeClr val="bg1"/>
              </a:solidFill>
            </a:endParaRPr>
          </a:p>
        </p:txBody>
      </p:sp>
      <p:sp>
        <p:nvSpPr>
          <p:cNvPr id="94" name="Text Placeholder 12">
            <a:extLst>
              <a:ext uri="{FF2B5EF4-FFF2-40B4-BE49-F238E27FC236}">
                <a16:creationId xmlns:a16="http://schemas.microsoft.com/office/drawing/2014/main" id="{4973636F-826A-D57E-F004-92A80332D210}"/>
              </a:ext>
            </a:extLst>
          </p:cNvPr>
          <p:cNvSpPr>
            <a:spLocks noGrp="1"/>
          </p:cNvSpPr>
          <p:nvPr>
            <p:ph type="body" sz="quarter" idx="24" hasCustomPrompt="1"/>
          </p:nvPr>
        </p:nvSpPr>
        <p:spPr>
          <a:xfrm>
            <a:off x="8840173" y="3876606"/>
            <a:ext cx="733409" cy="247830"/>
          </a:xfrm>
        </p:spPr>
        <p:txBody>
          <a:bodyPr tIns="0" rIns="0" bIns="0" anchor="ctr" anchorCtr="0">
            <a:normAutofit/>
          </a:bodyPr>
          <a:lstStyle>
            <a:lvl1pPr algn="ctr">
              <a:defRPr sz="800">
                <a:solidFill>
                  <a:schemeClr val="bg1"/>
                </a:solidFill>
              </a:defRPr>
            </a:lvl1pPr>
          </a:lstStyle>
          <a:p>
            <a:pPr lvl="0"/>
            <a:r>
              <a:rPr lang="en-US"/>
              <a:t>OCT 2021</a:t>
            </a:r>
          </a:p>
        </p:txBody>
      </p:sp>
      <p:sp>
        <p:nvSpPr>
          <p:cNvPr id="95" name="Rounded Rectangle 94">
            <a:extLst>
              <a:ext uri="{FF2B5EF4-FFF2-40B4-BE49-F238E27FC236}">
                <a16:creationId xmlns:a16="http://schemas.microsoft.com/office/drawing/2014/main" id="{13ECF3EB-6E80-8265-C976-164084727BBC}"/>
              </a:ext>
            </a:extLst>
          </p:cNvPr>
          <p:cNvSpPr/>
          <p:nvPr userDrawn="1"/>
        </p:nvSpPr>
        <p:spPr>
          <a:xfrm>
            <a:off x="10068408" y="3873427"/>
            <a:ext cx="723989" cy="243776"/>
          </a:xfrm>
          <a:prstGeom prst="roundRect">
            <a:avLst/>
          </a:prstGeom>
          <a:solidFill>
            <a:srgbClr val="9F0B54"/>
          </a:solidFill>
          <a:ln>
            <a:solidFill>
              <a:srgbClr val="9F0B5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800" b="1">
              <a:solidFill>
                <a:schemeClr val="bg1"/>
              </a:solidFill>
            </a:endParaRPr>
          </a:p>
        </p:txBody>
      </p:sp>
      <p:sp>
        <p:nvSpPr>
          <p:cNvPr id="96" name="Text Placeholder 12">
            <a:extLst>
              <a:ext uri="{FF2B5EF4-FFF2-40B4-BE49-F238E27FC236}">
                <a16:creationId xmlns:a16="http://schemas.microsoft.com/office/drawing/2014/main" id="{210E5007-07AC-3B44-CD00-35AE37C9224F}"/>
              </a:ext>
            </a:extLst>
          </p:cNvPr>
          <p:cNvSpPr>
            <a:spLocks noGrp="1"/>
          </p:cNvSpPr>
          <p:nvPr>
            <p:ph type="body" sz="quarter" idx="25" hasCustomPrompt="1"/>
          </p:nvPr>
        </p:nvSpPr>
        <p:spPr>
          <a:xfrm>
            <a:off x="10064965" y="3876606"/>
            <a:ext cx="733409" cy="247830"/>
          </a:xfrm>
        </p:spPr>
        <p:txBody>
          <a:bodyPr tIns="0" rIns="0" bIns="0" anchor="ctr" anchorCtr="0">
            <a:normAutofit/>
          </a:bodyPr>
          <a:lstStyle>
            <a:lvl1pPr algn="ctr">
              <a:defRPr sz="800">
                <a:solidFill>
                  <a:schemeClr val="bg1"/>
                </a:solidFill>
              </a:defRPr>
            </a:lvl1pPr>
          </a:lstStyle>
          <a:p>
            <a:pPr lvl="0"/>
            <a:r>
              <a:rPr lang="en-US"/>
              <a:t>JAN 2022</a:t>
            </a:r>
          </a:p>
        </p:txBody>
      </p:sp>
      <p:sp>
        <p:nvSpPr>
          <p:cNvPr id="97" name="Rectangle 96">
            <a:extLst>
              <a:ext uri="{FF2B5EF4-FFF2-40B4-BE49-F238E27FC236}">
                <a16:creationId xmlns:a16="http://schemas.microsoft.com/office/drawing/2014/main" id="{D9C59C3D-60E7-776D-FEE1-96BB8CB3FE36}"/>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itle 2">
            <a:extLst>
              <a:ext uri="{FF2B5EF4-FFF2-40B4-BE49-F238E27FC236}">
                <a16:creationId xmlns:a16="http://schemas.microsoft.com/office/drawing/2014/main" id="{74B0F94A-88B7-E403-671C-BF29DC162C49}"/>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Tree>
    <p:extLst>
      <p:ext uri="{BB962C8B-B14F-4D97-AF65-F5344CB8AC3E}">
        <p14:creationId xmlns:p14="http://schemas.microsoft.com/office/powerpoint/2010/main" val="3926312399"/>
      </p:ext>
    </p:extLst>
  </p:cSld>
  <p:clrMapOvr>
    <a:masterClrMapping/>
  </p:clrMapOvr>
  <p:extLst>
    <p:ext uri="{DCECCB84-F9BA-43D5-87BE-67443E8EF086}">
      <p15:sldGuideLst xmlns:p15="http://schemas.microsoft.com/office/powerpoint/2012/main">
        <p15:guide id="1" pos="384">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Disclaimer">
    <p:bg>
      <p:bgPr>
        <a:solidFill>
          <a:schemeClr val="bg1">
            <a:lumMod val="95000"/>
          </a:schemeClr>
        </a:solidFill>
        <a:effectLst/>
      </p:bgPr>
    </p:bg>
    <p:spTree>
      <p:nvGrpSpPr>
        <p:cNvPr id="1" name=""/>
        <p:cNvGrpSpPr/>
        <p:nvPr/>
      </p:nvGrpSpPr>
      <p:grpSpPr>
        <a:xfrm>
          <a:off x="0" y="0"/>
          <a:ext cx="0" cy="0"/>
          <a:chOff x="0" y="0"/>
          <a:chExt cx="0" cy="0"/>
        </a:xfrm>
      </p:grpSpPr>
      <p:sp>
        <p:nvSpPr>
          <p:cNvPr id="46" name="Title 27">
            <a:extLst>
              <a:ext uri="{FF2B5EF4-FFF2-40B4-BE49-F238E27FC236}">
                <a16:creationId xmlns:a16="http://schemas.microsoft.com/office/drawing/2014/main" id="{2AF5DF81-98BA-1B5C-F25A-39E048E9D5B8}"/>
              </a:ext>
            </a:extLst>
          </p:cNvPr>
          <p:cNvSpPr>
            <a:spLocks noGrp="1"/>
          </p:cNvSpPr>
          <p:nvPr>
            <p:ph type="title" hasCustomPrompt="1"/>
          </p:nvPr>
        </p:nvSpPr>
        <p:spPr>
          <a:xfrm>
            <a:off x="609600" y="369873"/>
            <a:ext cx="10972800" cy="879033"/>
          </a:xfrm>
          <a:prstGeom prst="rect">
            <a:avLst/>
          </a:prstGeom>
        </p:spPr>
        <p:txBody>
          <a:bodyPr anchor="ctr"/>
          <a:lstStyle>
            <a:lvl1pPr algn="ctr">
              <a:defRPr/>
            </a:lvl1pPr>
          </a:lstStyle>
          <a:p>
            <a:pPr algn="ctr"/>
            <a:r>
              <a:rPr lang="en-US"/>
              <a:t>Confidentiality Notice</a:t>
            </a:r>
          </a:p>
        </p:txBody>
      </p:sp>
      <p:sp>
        <p:nvSpPr>
          <p:cNvPr id="47" name="TextBox 46">
            <a:extLst>
              <a:ext uri="{FF2B5EF4-FFF2-40B4-BE49-F238E27FC236}">
                <a16:creationId xmlns:a16="http://schemas.microsoft.com/office/drawing/2014/main" id="{0D71D350-02C4-0BBE-C103-3E6A0724FEEB}"/>
              </a:ext>
            </a:extLst>
          </p:cNvPr>
          <p:cNvSpPr txBox="1"/>
          <p:nvPr userDrawn="1"/>
        </p:nvSpPr>
        <p:spPr>
          <a:xfrm>
            <a:off x="1282380" y="1327308"/>
            <a:ext cx="9627240" cy="203132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By receiving this presentation (whether in tangible or digital form or through visual or auditory means), recipient acknowledges and agrees that: (a) recipient will not copy, reproduce, transmit, divulge, or distribute the presentation or its contents, in whole or in part, to any third party without the express written consent of Ivanti; (b) recipient will treat and protect the presentation and its contents as "Confidential Information" under its Nondisclosure Agreement (NDA) with Ivanti; (c) if recipient has not entered into an NDA with Ivanti, they unconditionally agree that by receiving this presentation they will treat and protect this presentation and its contents in accordance with the foregoing restrictions and in any event with no less care than afforded to its own confidential information; and (d) recipient’s failure to comply with the foregoing obligations of confidentiality could result in substantial harm to Ivanti and may be cause for legal action. If recipient does not agree to the above, they may not participate in receipt of the presentation.</a:t>
            </a:r>
            <a:endParaRPr kumimoji="0" lang="en-US" sz="1400" b="0" i="0" u="none" strike="noStrike" kern="1200" cap="none" spc="0" normalizeH="0" baseline="0" noProof="0">
              <a:ln>
                <a:noFill/>
              </a:ln>
              <a:solidFill>
                <a:srgbClr val="000000"/>
              </a:solidFill>
              <a:effectLst/>
              <a:uLnTx/>
              <a:uFillTx/>
              <a:latin typeface="Arial" panose="020B0604020202020204"/>
              <a:ea typeface="+mn-ea"/>
              <a:cs typeface="Arial"/>
            </a:endParaRPr>
          </a:p>
        </p:txBody>
      </p:sp>
      <p:grpSp>
        <p:nvGrpSpPr>
          <p:cNvPr id="48" name="Group 47">
            <a:extLst>
              <a:ext uri="{FF2B5EF4-FFF2-40B4-BE49-F238E27FC236}">
                <a16:creationId xmlns:a16="http://schemas.microsoft.com/office/drawing/2014/main" id="{675E2796-BCFC-C4F1-413C-8C57CC71B866}"/>
              </a:ext>
            </a:extLst>
          </p:cNvPr>
          <p:cNvGrpSpPr/>
          <p:nvPr userDrawn="1"/>
        </p:nvGrpSpPr>
        <p:grpSpPr>
          <a:xfrm>
            <a:off x="1514573" y="3815101"/>
            <a:ext cx="9162854" cy="1906969"/>
            <a:chOff x="1536569" y="3815101"/>
            <a:chExt cx="9162854" cy="1906969"/>
          </a:xfrm>
        </p:grpSpPr>
        <p:sp>
          <p:nvSpPr>
            <p:cNvPr id="49" name="Rounded Rectangle 48">
              <a:extLst>
                <a:ext uri="{FF2B5EF4-FFF2-40B4-BE49-F238E27FC236}">
                  <a16:creationId xmlns:a16="http://schemas.microsoft.com/office/drawing/2014/main" id="{274A2BBB-7E65-6788-19D0-9F217ED68466}"/>
                </a:ext>
              </a:extLst>
            </p:cNvPr>
            <p:cNvSpPr/>
            <p:nvPr/>
          </p:nvSpPr>
          <p:spPr>
            <a:xfrm>
              <a:off x="1536569" y="3815101"/>
              <a:ext cx="9162854" cy="1906969"/>
            </a:xfrm>
            <a:prstGeom prst="roundRect">
              <a:avLst>
                <a:gd name="adj" fmla="val 5773"/>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eaLnBrk="0" fontAlgn="base" hangingPunct="0">
                <a:spcBef>
                  <a:spcPct val="0"/>
                </a:spcBef>
                <a:spcAft>
                  <a:spcPct val="0"/>
                </a:spcAft>
                <a:defRPr/>
              </a:pPr>
              <a:endParaRPr lang="en-US">
                <a:solidFill>
                  <a:schemeClr val="tx1"/>
                </a:solidFill>
                <a:latin typeface="Arial" panose="020B0604020202020204"/>
              </a:endParaRPr>
            </a:p>
          </p:txBody>
        </p:sp>
        <p:sp>
          <p:nvSpPr>
            <p:cNvPr id="50" name="Rectangle 49">
              <a:extLst>
                <a:ext uri="{FF2B5EF4-FFF2-40B4-BE49-F238E27FC236}">
                  <a16:creationId xmlns:a16="http://schemas.microsoft.com/office/drawing/2014/main" id="{4CC580DC-2C69-D8E8-6EF5-E653DC466DAB}"/>
                </a:ext>
              </a:extLst>
            </p:cNvPr>
            <p:cNvSpPr/>
            <p:nvPr/>
          </p:nvSpPr>
          <p:spPr>
            <a:xfrm>
              <a:off x="5323994" y="4085012"/>
              <a:ext cx="1544012" cy="4154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Disclaimer</a:t>
              </a:r>
            </a:p>
          </p:txBody>
        </p:sp>
        <p:sp>
          <p:nvSpPr>
            <p:cNvPr id="62" name="Text Placeholder 4">
              <a:extLst>
                <a:ext uri="{FF2B5EF4-FFF2-40B4-BE49-F238E27FC236}">
                  <a16:creationId xmlns:a16="http://schemas.microsoft.com/office/drawing/2014/main" id="{EBDDE1B6-DFF2-8DF4-6759-C50B43D7AC28}"/>
                </a:ext>
              </a:extLst>
            </p:cNvPr>
            <p:cNvSpPr txBox="1">
              <a:spLocks/>
            </p:cNvSpPr>
            <p:nvPr/>
          </p:nvSpPr>
          <p:spPr>
            <a:xfrm>
              <a:off x="2365536" y="4505283"/>
              <a:ext cx="7460928" cy="738664"/>
            </a:xfrm>
            <a:prstGeom prst="rect">
              <a:avLst/>
            </a:prstGeom>
            <a:noFill/>
          </p:spPr>
          <p:txBody>
            <a:bodyPr wrap="square" lIns="91440" tIns="45720" rIns="91440" bIns="45720" rtlCol="0" anchor="t">
              <a:spAutoFit/>
            </a:bodyPr>
            <a:lstStyle>
              <a:defPPr>
                <a:defRPr lang="en-US"/>
              </a:defPPr>
              <a:lvl1pPr marR="0" lvl="0" indent="0" algn="just" fontAlgn="auto">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LnTx/>
                  <a:uFillTx/>
                  <a:latin typeface="Arial" panose="020B0604020202020204"/>
                </a:defRPr>
              </a:lvl1pPr>
              <a:lvl2pPr marL="342900" indent="-166688" algn="l" defTabSz="914400" rtl="0" eaLnBrk="1" latinLnBrk="0" hangingPunct="1">
                <a:lnSpc>
                  <a:spcPct val="90000"/>
                </a:lnSpc>
                <a:spcBef>
                  <a:spcPts val="500"/>
                </a:spcBef>
                <a:buFont typeface="Arial" panose="020B0604020202020204" pitchFamily="34" charset="0"/>
                <a:buChar char="•"/>
                <a:tabLst/>
                <a:defRPr sz="2000" b="0" i="0" kern="1200">
                  <a:solidFill>
                    <a:schemeClr val="tx1"/>
                  </a:solidFill>
                  <a:latin typeface="Arial" panose="020B0604020202020204" pitchFamily="34" charset="0"/>
                  <a:ea typeface="+mn-ea"/>
                  <a:cs typeface="Arial" panose="020B0604020202020204" pitchFamily="34" charset="0"/>
                </a:defRPr>
              </a:lvl2pPr>
              <a:lvl3pPr marL="342900" indent="-166688" algn="l" defTabSz="914400" rtl="0" eaLnBrk="1" latinLnBrk="0" hangingPunct="1">
                <a:lnSpc>
                  <a:spcPct val="90000"/>
                </a:lnSpc>
                <a:spcBef>
                  <a:spcPts val="500"/>
                </a:spcBef>
                <a:buFont typeface="Arial" panose="020B0604020202020204" pitchFamily="34" charset="0"/>
                <a:buChar char="•"/>
                <a:tabLst/>
                <a:defRPr sz="2000" b="0" i="0" kern="1200">
                  <a:solidFill>
                    <a:schemeClr val="tx1"/>
                  </a:solidFill>
                  <a:latin typeface="Arial" panose="020B0604020202020204" pitchFamily="34" charset="0"/>
                  <a:ea typeface="+mn-ea"/>
                  <a:cs typeface="Arial" panose="020B0604020202020204" pitchFamily="34" charset="0"/>
                </a:defRPr>
              </a:lvl3pPr>
              <a:lvl4pPr marL="342900" indent="-166688" algn="l" defTabSz="914400" rtl="0" eaLnBrk="1" latinLnBrk="0" hangingPunct="1">
                <a:lnSpc>
                  <a:spcPct val="90000"/>
                </a:lnSpc>
                <a:spcBef>
                  <a:spcPts val="500"/>
                </a:spcBef>
                <a:buFont typeface="Arial" panose="020B0604020202020204" pitchFamily="34" charset="0"/>
                <a:buChar char="•"/>
                <a:tabLst/>
                <a:defRPr sz="2000" b="0" i="0" kern="1200">
                  <a:solidFill>
                    <a:schemeClr val="tx1"/>
                  </a:solidFill>
                  <a:latin typeface="Arial" panose="020B0604020202020204" pitchFamily="34" charset="0"/>
                  <a:ea typeface="+mn-ea"/>
                  <a:cs typeface="Arial" panose="020B0604020202020204" pitchFamily="34" charset="0"/>
                </a:defRPr>
              </a:lvl4pPr>
              <a:lvl5pPr marL="342900" indent="-166688" algn="l" defTabSz="914400" rtl="0" eaLnBrk="1" latinLnBrk="0" hangingPunct="1">
                <a:lnSpc>
                  <a:spcPct val="90000"/>
                </a:lnSpc>
                <a:spcBef>
                  <a:spcPts val="500"/>
                </a:spcBef>
                <a:buFont typeface="Arial" panose="020B0604020202020204" pitchFamily="34" charset="0"/>
                <a:buChar char="•"/>
                <a:tabLst/>
                <a:defRPr sz="20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effectLst/>
                  <a:uLnTx/>
                  <a:uFillTx/>
                  <a:latin typeface="Arial" panose="020B0604020202020204"/>
                  <a:ea typeface="+mn-ea"/>
                  <a:cs typeface="+mn-cs"/>
                </a:rPr>
                <a:t>The information presented in this presentation is for information purposes only and is not a commitment, promise, or legal obligation to deliver any material, code, or functionality and should not be relied upon in making a purchasing decision. </a:t>
              </a:r>
            </a:p>
          </p:txBody>
        </p:sp>
      </p:grpSp>
    </p:spTree>
    <p:extLst>
      <p:ext uri="{BB962C8B-B14F-4D97-AF65-F5344CB8AC3E}">
        <p14:creationId xmlns:p14="http://schemas.microsoft.com/office/powerpoint/2010/main" val="3552911604"/>
      </p:ext>
    </p:extLst>
  </p:cSld>
  <p:clrMapOvr>
    <a:masterClrMapping/>
  </p:clrMapOvr>
  <p:extLst>
    <p:ext uri="{DCECCB84-F9BA-43D5-87BE-67443E8EF086}">
      <p15:sldGuideLst xmlns:p15="http://schemas.microsoft.com/office/powerpoint/2012/main">
        <p15:guide id="1" pos="384">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hank you - A">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CB0C0C94-75C0-8644-BD93-F4717D9506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45FEEC36-2E01-8A47-9B77-E2FB152F5887}"/>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cs typeface="Arial" panose="020B0604020202020204" pitchFamily="34" charset="0"/>
              </a:rPr>
              <a:t>Copyright © </a:t>
            </a:r>
            <a:fld id="{38EE0064-B099-0C4E-88EE-2AD5687BA263}" type="datetimeyyyy">
              <a:rPr lang="en-US" sz="800" smtClean="0">
                <a:solidFill>
                  <a:schemeClr val="bg1"/>
                </a:solidFill>
                <a:cs typeface="Arial" panose="020B0604020202020204" pitchFamily="34" charset="0"/>
              </a:rPr>
              <a:t>2024</a:t>
            </a:fld>
            <a:r>
              <a:rPr lang="en-US" sz="800">
                <a:solidFill>
                  <a:schemeClr val="bg1"/>
                </a:solidFill>
                <a:cs typeface="Arial" panose="020B0604020202020204" pitchFamily="34" charset="0"/>
              </a:rPr>
              <a:t> Ivanti. All rights reserved.</a:t>
            </a:r>
          </a:p>
        </p:txBody>
      </p:sp>
      <p:pic>
        <p:nvPicPr>
          <p:cNvPr id="6" name="Graphic 5">
            <a:extLst>
              <a:ext uri="{FF2B5EF4-FFF2-40B4-BE49-F238E27FC236}">
                <a16:creationId xmlns:a16="http://schemas.microsoft.com/office/drawing/2014/main" id="{C5AEE36F-D52B-AF4C-B781-1CAF0D757733}"/>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05987" y="5253696"/>
            <a:ext cx="1350602" cy="473546"/>
          </a:xfrm>
          <a:prstGeom prst="rect">
            <a:avLst/>
          </a:prstGeom>
        </p:spPr>
      </p:pic>
      <p:sp>
        <p:nvSpPr>
          <p:cNvPr id="7" name="Text Placeholder 3">
            <a:extLst>
              <a:ext uri="{FF2B5EF4-FFF2-40B4-BE49-F238E27FC236}">
                <a16:creationId xmlns:a16="http://schemas.microsoft.com/office/drawing/2014/main" id="{A833F8B6-7F9B-C643-A597-EB328E7AAEE1}"/>
              </a:ext>
            </a:extLst>
          </p:cNvPr>
          <p:cNvSpPr>
            <a:spLocks noGrp="1"/>
          </p:cNvSpPr>
          <p:nvPr>
            <p:ph type="body" sz="quarter" idx="10" hasCustomPrompt="1"/>
          </p:nvPr>
        </p:nvSpPr>
        <p:spPr>
          <a:xfrm>
            <a:off x="436300" y="2916936"/>
            <a:ext cx="5486400" cy="923925"/>
          </a:xfrm>
        </p:spPr>
        <p:txBody>
          <a:bodyPr>
            <a:noAutofit/>
          </a:bodyPr>
          <a:lstStyle>
            <a:lvl1pPr>
              <a:defRPr sz="6000">
                <a:solidFill>
                  <a:schemeClr val="bg1"/>
                </a:solidFill>
              </a:defRPr>
            </a:lvl1pPr>
            <a:lvl2pPr>
              <a:defRPr sz="6000"/>
            </a:lvl2pPr>
            <a:lvl3pPr>
              <a:defRPr sz="6000"/>
            </a:lvl3pPr>
            <a:lvl4pPr>
              <a:defRPr sz="6000"/>
            </a:lvl4pPr>
            <a:lvl5pPr>
              <a:defRPr sz="6000"/>
            </a:lvl5pPr>
          </a:lstStyle>
          <a:p>
            <a:pPr lvl="0"/>
            <a:r>
              <a:rPr lang="en-US"/>
              <a:t>Thank you</a:t>
            </a:r>
          </a:p>
        </p:txBody>
      </p:sp>
    </p:spTree>
    <p:extLst>
      <p:ext uri="{BB962C8B-B14F-4D97-AF65-F5344CB8AC3E}">
        <p14:creationId xmlns:p14="http://schemas.microsoft.com/office/powerpoint/2010/main" val="1569765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hank you - C">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DC8D5BD1-672E-4A48-B401-15F72C8B6424}"/>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Graphic 3">
            <a:extLst>
              <a:ext uri="{FF2B5EF4-FFF2-40B4-BE49-F238E27FC236}">
                <a16:creationId xmlns:a16="http://schemas.microsoft.com/office/drawing/2014/main" id="{66207A74-21D3-C682-124F-8882E94B8117}"/>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05987" y="5253696"/>
            <a:ext cx="1350602" cy="473546"/>
          </a:xfrm>
          <a:prstGeom prst="rect">
            <a:avLst/>
          </a:prstGeom>
        </p:spPr>
      </p:pic>
      <p:sp>
        <p:nvSpPr>
          <p:cNvPr id="6" name="Text Placeholder 3">
            <a:extLst>
              <a:ext uri="{FF2B5EF4-FFF2-40B4-BE49-F238E27FC236}">
                <a16:creationId xmlns:a16="http://schemas.microsoft.com/office/drawing/2014/main" id="{56F33D55-BD15-14F6-42D7-80BEC7A9C502}"/>
              </a:ext>
            </a:extLst>
          </p:cNvPr>
          <p:cNvSpPr>
            <a:spLocks noGrp="1"/>
          </p:cNvSpPr>
          <p:nvPr>
            <p:ph type="body" sz="quarter" idx="10" hasCustomPrompt="1"/>
          </p:nvPr>
        </p:nvSpPr>
        <p:spPr>
          <a:xfrm>
            <a:off x="436300" y="2916936"/>
            <a:ext cx="5486400" cy="923925"/>
          </a:xfrm>
        </p:spPr>
        <p:txBody>
          <a:bodyPr>
            <a:noAutofit/>
          </a:bodyPr>
          <a:lstStyle>
            <a:lvl1pPr>
              <a:defRPr sz="6000">
                <a:solidFill>
                  <a:schemeClr val="bg1"/>
                </a:solidFill>
              </a:defRPr>
            </a:lvl1pPr>
            <a:lvl2pPr>
              <a:defRPr sz="6000"/>
            </a:lvl2pPr>
            <a:lvl3pPr>
              <a:defRPr sz="6000"/>
            </a:lvl3pPr>
            <a:lvl4pPr>
              <a:defRPr sz="6000"/>
            </a:lvl4pPr>
            <a:lvl5pPr>
              <a:defRPr sz="6000"/>
            </a:lvl5pPr>
          </a:lstStyle>
          <a:p>
            <a:pPr lvl="0"/>
            <a:r>
              <a:rPr lang="en-US"/>
              <a:t>Thank you</a:t>
            </a:r>
          </a:p>
        </p:txBody>
      </p:sp>
      <p:sp>
        <p:nvSpPr>
          <p:cNvPr id="5" name="TextBox 4">
            <a:extLst>
              <a:ext uri="{FF2B5EF4-FFF2-40B4-BE49-F238E27FC236}">
                <a16:creationId xmlns:a16="http://schemas.microsoft.com/office/drawing/2014/main" id="{DD2714F2-49F1-8E47-9876-F810B281113E}"/>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cs typeface="Arial" panose="020B0604020202020204" pitchFamily="34" charset="0"/>
              </a:rPr>
              <a:t>Copyright © </a:t>
            </a:r>
            <a:fld id="{38EE0064-B099-0C4E-88EE-2AD5687BA263}" type="datetimeyyyy">
              <a:rPr lang="en-US" sz="800" smtClean="0">
                <a:solidFill>
                  <a:schemeClr val="bg1"/>
                </a:solidFill>
                <a:cs typeface="Arial" panose="020B0604020202020204" pitchFamily="34" charset="0"/>
              </a:rPr>
              <a:t>2024</a:t>
            </a:fld>
            <a:r>
              <a:rPr lang="en-US" sz="800">
                <a:solidFill>
                  <a:schemeClr val="bg1"/>
                </a:solidFill>
                <a:cs typeface="Arial" panose="020B0604020202020204" pitchFamily="34" charset="0"/>
              </a:rPr>
              <a:t> Ivanti. All rights reserved.</a:t>
            </a:r>
          </a:p>
        </p:txBody>
      </p:sp>
    </p:spTree>
    <p:extLst>
      <p:ext uri="{BB962C8B-B14F-4D97-AF65-F5344CB8AC3E}">
        <p14:creationId xmlns:p14="http://schemas.microsoft.com/office/powerpoint/2010/main" val="174947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hank you - B">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407B53A3-11AB-CF45-BBF2-8D9A0927DFE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81D61185-BAAE-0D4E-B892-95CBB829DB0D}"/>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cs typeface="Arial" panose="020B0604020202020204" pitchFamily="34" charset="0"/>
              </a:rPr>
              <a:t>Copyright © </a:t>
            </a:r>
            <a:fld id="{38EE0064-B099-0C4E-88EE-2AD5687BA263}" type="datetimeyyyy">
              <a:rPr lang="en-US" sz="800" smtClean="0">
                <a:solidFill>
                  <a:schemeClr val="bg1"/>
                </a:solidFill>
                <a:cs typeface="Arial" panose="020B0604020202020204" pitchFamily="34" charset="0"/>
              </a:rPr>
              <a:t>2024</a:t>
            </a:fld>
            <a:r>
              <a:rPr lang="en-US" sz="800">
                <a:solidFill>
                  <a:schemeClr val="bg1"/>
                </a:solidFill>
                <a:cs typeface="Arial" panose="020B0604020202020204" pitchFamily="34" charset="0"/>
              </a:rPr>
              <a:t> Ivanti. All rights reserved.</a:t>
            </a:r>
          </a:p>
        </p:txBody>
      </p:sp>
      <p:pic>
        <p:nvPicPr>
          <p:cNvPr id="8" name="Graphic 7">
            <a:extLst>
              <a:ext uri="{FF2B5EF4-FFF2-40B4-BE49-F238E27FC236}">
                <a16:creationId xmlns:a16="http://schemas.microsoft.com/office/drawing/2014/main" id="{40EA1D36-78B0-9941-A013-21FEC0B6D5E2}"/>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05987" y="5253696"/>
            <a:ext cx="1350602" cy="473546"/>
          </a:xfrm>
          <a:prstGeom prst="rect">
            <a:avLst/>
          </a:prstGeom>
        </p:spPr>
      </p:pic>
      <p:sp>
        <p:nvSpPr>
          <p:cNvPr id="9" name="Text Placeholder 3">
            <a:extLst>
              <a:ext uri="{FF2B5EF4-FFF2-40B4-BE49-F238E27FC236}">
                <a16:creationId xmlns:a16="http://schemas.microsoft.com/office/drawing/2014/main" id="{B2FFF5AF-7F53-A14D-A313-2BCBCA022DDE}"/>
              </a:ext>
            </a:extLst>
          </p:cNvPr>
          <p:cNvSpPr>
            <a:spLocks noGrp="1"/>
          </p:cNvSpPr>
          <p:nvPr>
            <p:ph type="body" sz="quarter" idx="10" hasCustomPrompt="1"/>
          </p:nvPr>
        </p:nvSpPr>
        <p:spPr>
          <a:xfrm>
            <a:off x="436300" y="2916936"/>
            <a:ext cx="5486400" cy="923925"/>
          </a:xfrm>
        </p:spPr>
        <p:txBody>
          <a:bodyPr>
            <a:noAutofit/>
          </a:bodyPr>
          <a:lstStyle>
            <a:lvl1pPr>
              <a:defRPr sz="6000">
                <a:solidFill>
                  <a:schemeClr val="bg1"/>
                </a:solidFill>
              </a:defRPr>
            </a:lvl1pPr>
            <a:lvl2pPr>
              <a:defRPr sz="6000"/>
            </a:lvl2pPr>
            <a:lvl3pPr>
              <a:defRPr sz="6000"/>
            </a:lvl3pPr>
            <a:lvl4pPr>
              <a:defRPr sz="6000"/>
            </a:lvl4pPr>
            <a:lvl5pPr>
              <a:defRPr sz="6000"/>
            </a:lvl5pPr>
          </a:lstStyle>
          <a:p>
            <a:pPr lvl="0"/>
            <a:r>
              <a:rPr lang="en-US"/>
              <a:t>Thank you</a:t>
            </a:r>
          </a:p>
        </p:txBody>
      </p:sp>
    </p:spTree>
    <p:extLst>
      <p:ext uri="{BB962C8B-B14F-4D97-AF65-F5344CB8AC3E}">
        <p14:creationId xmlns:p14="http://schemas.microsoft.com/office/powerpoint/2010/main" val="129169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2_3 Column - White">
    <p:spTree>
      <p:nvGrpSpPr>
        <p:cNvPr id="1" name=""/>
        <p:cNvGrpSpPr/>
        <p:nvPr/>
      </p:nvGrpSpPr>
      <p:grpSpPr>
        <a:xfrm>
          <a:off x="0" y="0"/>
          <a:ext cx="0" cy="0"/>
          <a:chOff x="0" y="0"/>
          <a:chExt cx="0" cy="0"/>
        </a:xfrm>
      </p:grpSpPr>
      <p:sp>
        <p:nvSpPr>
          <p:cNvPr id="35" name="Content Placeholder 6">
            <a:extLst>
              <a:ext uri="{FF2B5EF4-FFF2-40B4-BE49-F238E27FC236}">
                <a16:creationId xmlns:a16="http://schemas.microsoft.com/office/drawing/2014/main" id="{EB988788-EC7A-C545-B268-954102831C1F}"/>
              </a:ext>
            </a:extLst>
          </p:cNvPr>
          <p:cNvSpPr>
            <a:spLocks noGrp="1"/>
          </p:cNvSpPr>
          <p:nvPr>
            <p:ph sz="quarter" idx="38"/>
          </p:nvPr>
        </p:nvSpPr>
        <p:spPr>
          <a:xfrm>
            <a:off x="4524422" y="3868050"/>
            <a:ext cx="3200400" cy="2343150"/>
          </a:xfrm>
        </p:spPr>
        <p:txBody>
          <a:bodyPr/>
          <a:lstStyle>
            <a:lvl1pPr marL="290513" indent="-285750">
              <a:spcBef>
                <a:spcPts val="500"/>
              </a:spcBef>
              <a:buClr>
                <a:schemeClr val="tx2"/>
              </a:buClr>
              <a:buFont typeface="Arial" panose="020B0604020202020204" pitchFamily="34" charset="0"/>
              <a:buChar char="•"/>
              <a:tabLst/>
              <a:defRPr sz="1400" b="0"/>
            </a:lvl1pPr>
            <a:lvl2pPr marL="458788" indent="-168275">
              <a:tabLst/>
              <a:defRPr sz="1200"/>
            </a:lvl2pPr>
            <a:lvl3pPr>
              <a:defRPr sz="1050"/>
            </a:lvl3pPr>
            <a:lvl4pPr marL="631825" indent="-168275">
              <a:buClr>
                <a:schemeClr val="tx2"/>
              </a:buClr>
              <a:buFont typeface="Wingdings" pitchFamily="2" charset="2"/>
              <a:buChar char="§"/>
              <a:tabLst/>
              <a:defRPr sz="1050"/>
            </a:lvl4pPr>
          </a:lstStyle>
          <a:p>
            <a:pPr lvl="0"/>
            <a:r>
              <a:rPr lang="en-US"/>
              <a:t>Click to edit Master text styles</a:t>
            </a:r>
          </a:p>
          <a:p>
            <a:pPr lvl="1"/>
            <a:r>
              <a:rPr lang="en-US"/>
              <a:t>Second level</a:t>
            </a:r>
          </a:p>
          <a:p>
            <a:pPr lvl="3"/>
            <a:r>
              <a:rPr lang="en-US"/>
              <a:t>Third level</a:t>
            </a:r>
          </a:p>
        </p:txBody>
      </p:sp>
      <p:sp>
        <p:nvSpPr>
          <p:cNvPr id="36" name="Content Placeholder 6">
            <a:extLst>
              <a:ext uri="{FF2B5EF4-FFF2-40B4-BE49-F238E27FC236}">
                <a16:creationId xmlns:a16="http://schemas.microsoft.com/office/drawing/2014/main" id="{E84286E1-B418-724E-96A5-AEF9365CB570}"/>
              </a:ext>
            </a:extLst>
          </p:cNvPr>
          <p:cNvSpPr>
            <a:spLocks noGrp="1"/>
          </p:cNvSpPr>
          <p:nvPr>
            <p:ph sz="quarter" idx="39"/>
          </p:nvPr>
        </p:nvSpPr>
        <p:spPr>
          <a:xfrm>
            <a:off x="8433596" y="3868050"/>
            <a:ext cx="3200400" cy="2343150"/>
          </a:xfrm>
        </p:spPr>
        <p:txBody>
          <a:bodyPr/>
          <a:lstStyle>
            <a:lvl1pPr marL="290513" indent="-285750">
              <a:spcBef>
                <a:spcPts val="500"/>
              </a:spcBef>
              <a:buClr>
                <a:schemeClr val="tx2"/>
              </a:buClr>
              <a:buFont typeface="Arial" panose="020B0604020202020204" pitchFamily="34" charset="0"/>
              <a:buChar char="•"/>
              <a:tabLst/>
              <a:defRPr sz="1400" b="0"/>
            </a:lvl1pPr>
            <a:lvl2pPr marL="458788" indent="-168275">
              <a:tabLst/>
              <a:defRPr sz="1200"/>
            </a:lvl2pPr>
            <a:lvl3pPr>
              <a:defRPr sz="1050"/>
            </a:lvl3pPr>
            <a:lvl4pPr marL="631825" indent="-168275">
              <a:buClr>
                <a:schemeClr val="tx2"/>
              </a:buClr>
              <a:buFont typeface="Wingdings" pitchFamily="2" charset="2"/>
              <a:buChar char="§"/>
              <a:tabLst/>
              <a:defRPr sz="1050"/>
            </a:lvl4pPr>
          </a:lstStyle>
          <a:p>
            <a:pPr lvl="0"/>
            <a:r>
              <a:rPr lang="en-US"/>
              <a:t>Click to edit Master text styles</a:t>
            </a:r>
          </a:p>
          <a:p>
            <a:pPr lvl="1"/>
            <a:r>
              <a:rPr lang="en-US"/>
              <a:t>Second level</a:t>
            </a:r>
          </a:p>
          <a:p>
            <a:pPr lvl="3"/>
            <a:r>
              <a:rPr lang="en-US"/>
              <a:t>Third level</a:t>
            </a:r>
          </a:p>
        </p:txBody>
      </p:sp>
      <p:sp>
        <p:nvSpPr>
          <p:cNvPr id="28" name="Content Placeholder 2">
            <a:extLst>
              <a:ext uri="{FF2B5EF4-FFF2-40B4-BE49-F238E27FC236}">
                <a16:creationId xmlns:a16="http://schemas.microsoft.com/office/drawing/2014/main" id="{FEE89283-5BDD-5645-8A36-94935D485F38}"/>
              </a:ext>
            </a:extLst>
          </p:cNvPr>
          <p:cNvSpPr>
            <a:spLocks noGrp="1"/>
          </p:cNvSpPr>
          <p:nvPr>
            <p:ph sz="quarter" idx="32"/>
          </p:nvPr>
        </p:nvSpPr>
        <p:spPr>
          <a:xfrm>
            <a:off x="8433597" y="3132098"/>
            <a:ext cx="3200400" cy="724139"/>
          </a:xfrm>
        </p:spPr>
        <p:txBody>
          <a:bodyPr/>
          <a:lstStyle>
            <a:lvl1pPr>
              <a:defRPr sz="1400" b="0"/>
            </a:lvl1pPr>
            <a:lvl2pPr marL="173038" indent="-168275">
              <a:buClr>
                <a:schemeClr val="tx2"/>
              </a:buClr>
              <a:tabLst/>
              <a:defRPr sz="1400"/>
            </a:lvl2pPr>
            <a:lvl3pPr>
              <a:defRPr sz="1200"/>
            </a:lvl3pPr>
            <a:lvl5pPr marL="458788" indent="-168275">
              <a:buClr>
                <a:schemeClr val="tx2"/>
              </a:buClr>
              <a:buFont typeface="Wingdings" pitchFamily="2" charset="2"/>
              <a:buChar char="§"/>
              <a:tabLst/>
              <a:defRPr sz="1050"/>
            </a:lvl5pPr>
          </a:lstStyle>
          <a:p>
            <a:pPr lvl="0"/>
            <a:r>
              <a:rPr lang="en-US"/>
              <a:t>Click to edit Master text styles</a:t>
            </a:r>
          </a:p>
        </p:txBody>
      </p:sp>
      <p:sp>
        <p:nvSpPr>
          <p:cNvPr id="26" name="Content Placeholder 2">
            <a:extLst>
              <a:ext uri="{FF2B5EF4-FFF2-40B4-BE49-F238E27FC236}">
                <a16:creationId xmlns:a16="http://schemas.microsoft.com/office/drawing/2014/main" id="{70497F72-F512-5D4A-AFA3-D597E5EE9AB4}"/>
              </a:ext>
            </a:extLst>
          </p:cNvPr>
          <p:cNvSpPr>
            <a:spLocks noGrp="1"/>
          </p:cNvSpPr>
          <p:nvPr>
            <p:ph sz="quarter" idx="30"/>
          </p:nvPr>
        </p:nvSpPr>
        <p:spPr>
          <a:xfrm>
            <a:off x="4524422" y="3132098"/>
            <a:ext cx="3200400" cy="724139"/>
          </a:xfrm>
        </p:spPr>
        <p:txBody>
          <a:bodyPr/>
          <a:lstStyle>
            <a:lvl1pPr>
              <a:defRPr sz="1400" b="0"/>
            </a:lvl1pPr>
            <a:lvl2pPr marL="173038" indent="-168275">
              <a:buClr>
                <a:schemeClr val="tx2"/>
              </a:buClr>
              <a:tabLst/>
              <a:defRPr sz="1400"/>
            </a:lvl2pPr>
            <a:lvl3pPr>
              <a:defRPr sz="1200"/>
            </a:lvl3pPr>
            <a:lvl5pPr marL="458788" indent="-168275">
              <a:buClr>
                <a:schemeClr val="tx2"/>
              </a:buClr>
              <a:buFont typeface="Wingdings" pitchFamily="2" charset="2"/>
              <a:buChar char="§"/>
              <a:tabLst/>
              <a:defRPr sz="1050"/>
            </a:lvl5pPr>
          </a:lstStyle>
          <a:p>
            <a:pPr lvl="0"/>
            <a:r>
              <a:rPr lang="en-US"/>
              <a:t>Click to edit Master text styles</a:t>
            </a:r>
          </a:p>
        </p:txBody>
      </p:sp>
      <p:sp>
        <p:nvSpPr>
          <p:cNvPr id="3" name="Content Placeholder 2">
            <a:extLst>
              <a:ext uri="{FF2B5EF4-FFF2-40B4-BE49-F238E27FC236}">
                <a16:creationId xmlns:a16="http://schemas.microsoft.com/office/drawing/2014/main" id="{E4FC0576-9F87-BD4E-A7F0-AD76B3587D26}"/>
              </a:ext>
            </a:extLst>
          </p:cNvPr>
          <p:cNvSpPr>
            <a:spLocks noGrp="1"/>
          </p:cNvSpPr>
          <p:nvPr>
            <p:ph sz="quarter" idx="26"/>
          </p:nvPr>
        </p:nvSpPr>
        <p:spPr>
          <a:xfrm>
            <a:off x="612962" y="3132098"/>
            <a:ext cx="3200400" cy="724139"/>
          </a:xfrm>
        </p:spPr>
        <p:txBody>
          <a:bodyPr/>
          <a:lstStyle>
            <a:lvl1pPr>
              <a:defRPr sz="1400" b="0"/>
            </a:lvl1pPr>
            <a:lvl2pPr marL="173038" indent="-168275">
              <a:buClr>
                <a:schemeClr val="tx2"/>
              </a:buClr>
              <a:tabLst/>
              <a:defRPr sz="1400"/>
            </a:lvl2pPr>
            <a:lvl3pPr>
              <a:defRPr sz="1200"/>
            </a:lvl3pPr>
            <a:lvl5pPr marL="458788" indent="-168275">
              <a:buClr>
                <a:schemeClr val="tx2"/>
              </a:buClr>
              <a:buFont typeface="Wingdings" pitchFamily="2" charset="2"/>
              <a:buChar char="§"/>
              <a:tabLst/>
              <a:defRPr sz="1050"/>
            </a:lvl5pPr>
          </a:lstStyle>
          <a:p>
            <a:pPr lvl="0"/>
            <a:r>
              <a:rPr lang="en-US"/>
              <a:t>Click to edit Master text styles</a:t>
            </a:r>
          </a:p>
        </p:txBody>
      </p:sp>
      <p:sp>
        <p:nvSpPr>
          <p:cNvPr id="14" name="Text Placeholder 4">
            <a:extLst>
              <a:ext uri="{FF2B5EF4-FFF2-40B4-BE49-F238E27FC236}">
                <a16:creationId xmlns:a16="http://schemas.microsoft.com/office/drawing/2014/main" id="{D9E8284A-1D01-2541-950B-6F954EDF6C5B}"/>
              </a:ext>
            </a:extLst>
          </p:cNvPr>
          <p:cNvSpPr>
            <a:spLocks noGrp="1"/>
          </p:cNvSpPr>
          <p:nvPr>
            <p:ph type="body" sz="quarter" idx="10" hasCustomPrompt="1"/>
          </p:nvPr>
        </p:nvSpPr>
        <p:spPr>
          <a:xfrm>
            <a:off x="612962" y="2625110"/>
            <a:ext cx="3200400" cy="276999"/>
          </a:xfrm>
        </p:spPr>
        <p:txBody>
          <a:bodyPr wrap="square" lIns="0" tIns="0" rIns="0" bIns="0">
            <a:spAutoFit/>
          </a:bodyPr>
          <a:lstStyle>
            <a:lvl1pPr marL="0" indent="0" algn="l">
              <a:buNone/>
              <a:defRPr sz="2000" b="1" i="0">
                <a:solidFill>
                  <a:schemeClr val="tx2"/>
                </a:solidFill>
                <a:latin typeface="Arial" panose="020B0604020202020204" pitchFamily="34" charset="0"/>
                <a:cs typeface="Arial" panose="020B0604020202020204" pitchFamily="34" charset="0"/>
              </a:defRPr>
            </a:lvl1pPr>
          </a:lstStyle>
          <a:p>
            <a:pPr lvl="0"/>
            <a:r>
              <a:rPr lang="en-US"/>
              <a:t>Subhead 1</a:t>
            </a:r>
          </a:p>
        </p:txBody>
      </p:sp>
      <p:sp>
        <p:nvSpPr>
          <p:cNvPr id="15" name="Text Placeholder 4">
            <a:extLst>
              <a:ext uri="{FF2B5EF4-FFF2-40B4-BE49-F238E27FC236}">
                <a16:creationId xmlns:a16="http://schemas.microsoft.com/office/drawing/2014/main" id="{8989ADA3-AA77-F84E-8745-A25B77376E13}"/>
              </a:ext>
            </a:extLst>
          </p:cNvPr>
          <p:cNvSpPr>
            <a:spLocks noGrp="1"/>
          </p:cNvSpPr>
          <p:nvPr>
            <p:ph type="body" sz="quarter" idx="12" hasCustomPrompt="1"/>
          </p:nvPr>
        </p:nvSpPr>
        <p:spPr>
          <a:xfrm>
            <a:off x="4524422" y="2625110"/>
            <a:ext cx="3200400" cy="276999"/>
          </a:xfrm>
        </p:spPr>
        <p:txBody>
          <a:bodyPr lIns="0" tIns="0" rIns="0" bIns="0">
            <a:spAutoFit/>
          </a:bodyPr>
          <a:lstStyle>
            <a:lvl1pPr marL="0" indent="0" algn="l">
              <a:buNone/>
              <a:defRPr sz="2000" b="1" i="0">
                <a:solidFill>
                  <a:schemeClr val="tx2"/>
                </a:solidFill>
                <a:latin typeface="Arial" panose="020B0604020202020204" pitchFamily="34" charset="0"/>
                <a:cs typeface="Arial" panose="020B0604020202020204" pitchFamily="34" charset="0"/>
              </a:defRPr>
            </a:lvl1pPr>
          </a:lstStyle>
          <a:p>
            <a:pPr lvl="0"/>
            <a:r>
              <a:rPr lang="en-US"/>
              <a:t>Subhead 2</a:t>
            </a:r>
          </a:p>
        </p:txBody>
      </p:sp>
      <p:sp>
        <p:nvSpPr>
          <p:cNvPr id="16" name="Text Placeholder 4">
            <a:extLst>
              <a:ext uri="{FF2B5EF4-FFF2-40B4-BE49-F238E27FC236}">
                <a16:creationId xmlns:a16="http://schemas.microsoft.com/office/drawing/2014/main" id="{BAAA1492-58C1-824B-9F1F-0F895865F6E7}"/>
              </a:ext>
            </a:extLst>
          </p:cNvPr>
          <p:cNvSpPr>
            <a:spLocks noGrp="1"/>
          </p:cNvSpPr>
          <p:nvPr>
            <p:ph type="body" sz="quarter" idx="14" hasCustomPrompt="1"/>
          </p:nvPr>
        </p:nvSpPr>
        <p:spPr>
          <a:xfrm>
            <a:off x="8435883" y="2625110"/>
            <a:ext cx="3200400" cy="276999"/>
          </a:xfrm>
        </p:spPr>
        <p:txBody>
          <a:bodyPr wrap="square" lIns="0" tIns="0" rIns="0" bIns="0">
            <a:spAutoFit/>
          </a:bodyPr>
          <a:lstStyle>
            <a:lvl1pPr marL="0" indent="0" algn="l">
              <a:buNone/>
              <a:defRPr sz="2000" b="1" i="0">
                <a:solidFill>
                  <a:schemeClr val="tx2"/>
                </a:solidFill>
                <a:latin typeface="Arial" panose="020B0604020202020204" pitchFamily="34" charset="0"/>
                <a:cs typeface="Arial" panose="020B0604020202020204" pitchFamily="34" charset="0"/>
              </a:defRPr>
            </a:lvl1pPr>
          </a:lstStyle>
          <a:p>
            <a:pPr lvl="0"/>
            <a:r>
              <a:rPr lang="en-US"/>
              <a:t>Subhead 3</a:t>
            </a:r>
          </a:p>
        </p:txBody>
      </p:sp>
      <p:sp>
        <p:nvSpPr>
          <p:cNvPr id="22" name="Picture Placeholder 22">
            <a:extLst>
              <a:ext uri="{FF2B5EF4-FFF2-40B4-BE49-F238E27FC236}">
                <a16:creationId xmlns:a16="http://schemas.microsoft.com/office/drawing/2014/main" id="{FDFCC348-ECD6-9D44-9DF7-2C4F4029F1B9}"/>
              </a:ext>
            </a:extLst>
          </p:cNvPr>
          <p:cNvSpPr>
            <a:spLocks noGrp="1" noChangeAspect="1"/>
          </p:cNvSpPr>
          <p:nvPr>
            <p:ph type="pic" sz="quarter" idx="23" hasCustomPrompt="1"/>
          </p:nvPr>
        </p:nvSpPr>
        <p:spPr>
          <a:xfrm>
            <a:off x="612962" y="1562564"/>
            <a:ext cx="731520" cy="731520"/>
          </a:xfrm>
          <a:prstGeom prst="rect">
            <a:avLst/>
          </a:prstGeom>
        </p:spPr>
        <p:txBody>
          <a:bodyPr lIns="0" tIns="0" rIns="0" bIns="0">
            <a:normAutofit/>
          </a:bodyPr>
          <a:lstStyle>
            <a:lvl1pPr marL="0" indent="0" algn="ctr">
              <a:buNone/>
              <a:defRPr sz="800" b="0" i="0">
                <a:solidFill>
                  <a:schemeClr val="bg1"/>
                </a:solidFill>
                <a:latin typeface="Arial Narrow" panose="020B0604020202020204" pitchFamily="34" charset="0"/>
              </a:defRPr>
            </a:lvl1pPr>
          </a:lstStyle>
          <a:p>
            <a:r>
              <a:rPr lang="en-US"/>
              <a:t>CLICK TO INSERT ICON</a:t>
            </a:r>
          </a:p>
        </p:txBody>
      </p:sp>
      <p:sp>
        <p:nvSpPr>
          <p:cNvPr id="24" name="Picture Placeholder 22">
            <a:extLst>
              <a:ext uri="{FF2B5EF4-FFF2-40B4-BE49-F238E27FC236}">
                <a16:creationId xmlns:a16="http://schemas.microsoft.com/office/drawing/2014/main" id="{05765886-D345-5D4E-9A8E-AA09E75349F5}"/>
              </a:ext>
            </a:extLst>
          </p:cNvPr>
          <p:cNvSpPr>
            <a:spLocks noGrp="1" noChangeAspect="1"/>
          </p:cNvSpPr>
          <p:nvPr>
            <p:ph type="pic" sz="quarter" idx="24" hasCustomPrompt="1"/>
          </p:nvPr>
        </p:nvSpPr>
        <p:spPr>
          <a:xfrm>
            <a:off x="4524422" y="1562564"/>
            <a:ext cx="731520" cy="731520"/>
          </a:xfrm>
          <a:prstGeom prst="rect">
            <a:avLst/>
          </a:prstGeom>
        </p:spPr>
        <p:txBody>
          <a:bodyPr lIns="0" tIns="0" rIns="0" bIns="0">
            <a:normAutofit/>
          </a:bodyPr>
          <a:lstStyle>
            <a:lvl1pPr marL="0" indent="0" algn="ctr">
              <a:buNone/>
              <a:defRPr sz="800" b="0" i="0">
                <a:solidFill>
                  <a:schemeClr val="bg1"/>
                </a:solidFill>
                <a:latin typeface="Arial Narrow" panose="020B0604020202020204" pitchFamily="34" charset="0"/>
              </a:defRPr>
            </a:lvl1pPr>
          </a:lstStyle>
          <a:p>
            <a:r>
              <a:rPr lang="en-US"/>
              <a:t>CLICK TO INSERT ICON</a:t>
            </a:r>
          </a:p>
        </p:txBody>
      </p:sp>
      <p:sp>
        <p:nvSpPr>
          <p:cNvPr id="25" name="Picture Placeholder 22">
            <a:extLst>
              <a:ext uri="{FF2B5EF4-FFF2-40B4-BE49-F238E27FC236}">
                <a16:creationId xmlns:a16="http://schemas.microsoft.com/office/drawing/2014/main" id="{4F953FCB-DF07-534F-AA61-3D1CDEC00347}"/>
              </a:ext>
            </a:extLst>
          </p:cNvPr>
          <p:cNvSpPr>
            <a:spLocks noGrp="1" noChangeAspect="1"/>
          </p:cNvSpPr>
          <p:nvPr>
            <p:ph type="pic" sz="quarter" idx="25" hasCustomPrompt="1"/>
          </p:nvPr>
        </p:nvSpPr>
        <p:spPr>
          <a:xfrm>
            <a:off x="8476685" y="1562564"/>
            <a:ext cx="731520" cy="731520"/>
          </a:xfrm>
          <a:prstGeom prst="rect">
            <a:avLst/>
          </a:prstGeom>
        </p:spPr>
        <p:txBody>
          <a:bodyPr lIns="0" tIns="0" rIns="0" bIns="0">
            <a:normAutofit/>
          </a:bodyPr>
          <a:lstStyle>
            <a:lvl1pPr marL="0" indent="0" algn="ctr">
              <a:buNone/>
              <a:defRPr sz="800" b="0" i="0">
                <a:solidFill>
                  <a:schemeClr val="bg1"/>
                </a:solidFill>
                <a:latin typeface="Arial Narrow" panose="020B0604020202020204" pitchFamily="34" charset="0"/>
              </a:defRPr>
            </a:lvl1pPr>
          </a:lstStyle>
          <a:p>
            <a:r>
              <a:rPr lang="en-US"/>
              <a:t>CLICK TO INSERT ICON</a:t>
            </a:r>
          </a:p>
        </p:txBody>
      </p:sp>
      <p:cxnSp>
        <p:nvCxnSpPr>
          <p:cNvPr id="29" name="Straight Connector 28">
            <a:extLst>
              <a:ext uri="{FF2B5EF4-FFF2-40B4-BE49-F238E27FC236}">
                <a16:creationId xmlns:a16="http://schemas.microsoft.com/office/drawing/2014/main" id="{294E58A7-ABB3-5C4B-83DE-933A90123B73}"/>
              </a:ext>
            </a:extLst>
          </p:cNvPr>
          <p:cNvCxnSpPr>
            <a:cxnSpLocks/>
          </p:cNvCxnSpPr>
          <p:nvPr userDrawn="1"/>
        </p:nvCxnSpPr>
        <p:spPr>
          <a:xfrm flipV="1">
            <a:off x="4168892" y="1345224"/>
            <a:ext cx="0" cy="457199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4EDB980-C529-1F4F-8E8D-F61AFBDA3FAF}"/>
              </a:ext>
            </a:extLst>
          </p:cNvPr>
          <p:cNvCxnSpPr>
            <a:cxnSpLocks/>
          </p:cNvCxnSpPr>
          <p:nvPr userDrawn="1"/>
        </p:nvCxnSpPr>
        <p:spPr>
          <a:xfrm flipV="1">
            <a:off x="8080352" y="1345224"/>
            <a:ext cx="0" cy="457199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A23FFF63-474C-6042-9833-3E553368CD36}"/>
              </a:ext>
            </a:extLst>
          </p:cNvPr>
          <p:cNvSpPr>
            <a:spLocks noGrp="1"/>
          </p:cNvSpPr>
          <p:nvPr>
            <p:ph sz="quarter" idx="37"/>
          </p:nvPr>
        </p:nvSpPr>
        <p:spPr>
          <a:xfrm>
            <a:off x="612962" y="3868050"/>
            <a:ext cx="3200400" cy="2343150"/>
          </a:xfrm>
        </p:spPr>
        <p:txBody>
          <a:bodyPr/>
          <a:lstStyle>
            <a:lvl1pPr marL="290513" indent="-285750">
              <a:spcBef>
                <a:spcPts val="500"/>
              </a:spcBef>
              <a:buClr>
                <a:schemeClr val="tx2"/>
              </a:buClr>
              <a:buFont typeface="Arial" panose="020B0604020202020204" pitchFamily="34" charset="0"/>
              <a:buChar char="•"/>
              <a:tabLst/>
              <a:defRPr sz="1400" b="0"/>
            </a:lvl1pPr>
            <a:lvl2pPr marL="458788" indent="-168275">
              <a:tabLst/>
              <a:defRPr sz="1200"/>
            </a:lvl2pPr>
            <a:lvl3pPr>
              <a:defRPr sz="1050"/>
            </a:lvl3pPr>
            <a:lvl4pPr marL="631825" indent="-168275">
              <a:buClr>
                <a:schemeClr val="tx2"/>
              </a:buClr>
              <a:buFont typeface="Wingdings" pitchFamily="2" charset="2"/>
              <a:buChar char="§"/>
              <a:tabLst/>
              <a:defRPr sz="1050"/>
            </a:lvl4pPr>
          </a:lstStyle>
          <a:p>
            <a:pPr lvl="0"/>
            <a:r>
              <a:rPr lang="en-US"/>
              <a:t>Click to edit Master text styles</a:t>
            </a:r>
          </a:p>
          <a:p>
            <a:pPr lvl="1"/>
            <a:r>
              <a:rPr lang="en-US"/>
              <a:t>Second level</a:t>
            </a:r>
          </a:p>
          <a:p>
            <a:pPr lvl="3"/>
            <a:r>
              <a:rPr lang="en-US"/>
              <a:t>Third level</a:t>
            </a:r>
          </a:p>
        </p:txBody>
      </p:sp>
      <p:sp>
        <p:nvSpPr>
          <p:cNvPr id="2" name="Title 2">
            <a:extLst>
              <a:ext uri="{FF2B5EF4-FFF2-40B4-BE49-F238E27FC236}">
                <a16:creationId xmlns:a16="http://schemas.microsoft.com/office/drawing/2014/main" id="{0D9EB452-F2FF-0AF5-A706-0F62D2C1A76A}"/>
              </a:ext>
            </a:extLst>
          </p:cNvPr>
          <p:cNvSpPr>
            <a:spLocks noGrp="1"/>
          </p:cNvSpPr>
          <p:nvPr>
            <p:ph type="title" hasCustomPrompt="1"/>
          </p:nvPr>
        </p:nvSpPr>
        <p:spPr>
          <a:xfrm>
            <a:off x="612962" y="538515"/>
            <a:ext cx="10984992" cy="562442"/>
          </a:xfrm>
          <a:prstGeom prst="rect">
            <a:avLst/>
          </a:prstGeom>
        </p:spPr>
        <p:txBody>
          <a:bodyPr lIns="0" tIns="0" bIns="0">
            <a:normAutofit/>
          </a:bodyPr>
          <a:lstStyle>
            <a:lvl1pPr>
              <a:lnSpc>
                <a:spcPct val="100000"/>
              </a:lnSpc>
              <a:defRPr sz="3200"/>
            </a:lvl1pPr>
          </a:lstStyle>
          <a:p>
            <a:r>
              <a:rPr lang="en-US"/>
              <a:t>Blank Header</a:t>
            </a:r>
          </a:p>
        </p:txBody>
      </p:sp>
    </p:spTree>
    <p:extLst>
      <p:ext uri="{BB962C8B-B14F-4D97-AF65-F5344CB8AC3E}">
        <p14:creationId xmlns:p14="http://schemas.microsoft.com/office/powerpoint/2010/main" val="2096722733"/>
      </p:ext>
    </p:extLst>
  </p:cSld>
  <p:clrMapOvr>
    <a:masterClrMapping/>
  </p:clrMapOvr>
  <p:extLst>
    <p:ext uri="{DCECCB84-F9BA-43D5-87BE-67443E8EF086}">
      <p15:sldGuideLst xmlns:p15="http://schemas.microsoft.com/office/powerpoint/2012/main">
        <p15:guide id="4" orient="horz" pos="2160">
          <p15:clr>
            <a:srgbClr val="FBAE40"/>
          </p15:clr>
        </p15:guide>
        <p15:guide id="5" pos="384">
          <p15:clr>
            <a:srgbClr val="FBAE40"/>
          </p15:clr>
        </p15:guide>
        <p15:guide id="6" pos="6048">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Header Title">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1EBD131-14F2-3C4A-BC9E-23EF33144422}"/>
              </a:ext>
            </a:extLst>
          </p:cNvPr>
          <p:cNvSpPr>
            <a:spLocks noGrp="1"/>
          </p:cNvSpPr>
          <p:nvPr>
            <p:ph type="title" hasCustomPrompt="1"/>
          </p:nvPr>
        </p:nvSpPr>
        <p:spPr>
          <a:xfrm>
            <a:off x="609600" y="369874"/>
            <a:ext cx="10972800" cy="879033"/>
          </a:xfrm>
        </p:spPr>
        <p:txBody>
          <a:bodyPr lIns="0">
            <a:normAutofit/>
          </a:bodyPr>
          <a:lstStyle>
            <a:lvl1pPr>
              <a:defRPr sz="3200"/>
            </a:lvl1pPr>
          </a:lstStyle>
          <a:p>
            <a:r>
              <a:rPr lang="en-US"/>
              <a:t>Headline</a:t>
            </a:r>
          </a:p>
        </p:txBody>
      </p:sp>
      <p:grpSp>
        <p:nvGrpSpPr>
          <p:cNvPr id="4" name="Group 3">
            <a:extLst>
              <a:ext uri="{FF2B5EF4-FFF2-40B4-BE49-F238E27FC236}">
                <a16:creationId xmlns:a16="http://schemas.microsoft.com/office/drawing/2014/main" id="{3AE2262A-87F5-EA44-A93E-AF26287C25C2}"/>
              </a:ext>
            </a:extLst>
          </p:cNvPr>
          <p:cNvGrpSpPr/>
          <p:nvPr userDrawn="1"/>
        </p:nvGrpSpPr>
        <p:grpSpPr>
          <a:xfrm>
            <a:off x="609602" y="6377270"/>
            <a:ext cx="2083263" cy="340111"/>
            <a:chOff x="609600" y="6377262"/>
            <a:chExt cx="2083264" cy="340110"/>
          </a:xfrm>
        </p:grpSpPr>
        <p:pic>
          <p:nvPicPr>
            <p:cNvPr id="5" name="Picture 4">
              <a:extLst>
                <a:ext uri="{FF2B5EF4-FFF2-40B4-BE49-F238E27FC236}">
                  <a16:creationId xmlns:a16="http://schemas.microsoft.com/office/drawing/2014/main" id="{427883C7-F137-D545-9289-B62ED5084BD8}"/>
                </a:ext>
              </a:extLst>
            </p:cNvPr>
            <p:cNvPicPr/>
            <p:nvPr userDrawn="1"/>
          </p:nvPicPr>
          <p:blipFill>
            <a:blip r:embed="rId2" cstate="screen">
              <a:extLst>
                <a:ext uri="{28A0092B-C50C-407E-A947-70E740481C1C}">
                  <a14:useLocalDpi xmlns:a14="http://schemas.microsoft.com/office/drawing/2010/main"/>
                </a:ext>
              </a:extLst>
            </a:blip>
            <a:stretch>
              <a:fillRect/>
            </a:stretch>
          </p:blipFill>
          <p:spPr>
            <a:xfrm>
              <a:off x="615911" y="6377262"/>
              <a:ext cx="914400" cy="68385"/>
            </a:xfrm>
            <a:prstGeom prst="rect">
              <a:avLst/>
            </a:prstGeom>
          </p:spPr>
        </p:pic>
        <p:sp>
          <p:nvSpPr>
            <p:cNvPr id="6" name="TextBox 5">
              <a:extLst>
                <a:ext uri="{FF2B5EF4-FFF2-40B4-BE49-F238E27FC236}">
                  <a16:creationId xmlns:a16="http://schemas.microsoft.com/office/drawing/2014/main" id="{7DF7F01F-2D19-A946-861C-28860607D2C1}"/>
                </a:ext>
              </a:extLst>
            </p:cNvPr>
            <p:cNvSpPr txBox="1"/>
            <p:nvPr userDrawn="1"/>
          </p:nvSpPr>
          <p:spPr>
            <a:xfrm>
              <a:off x="609600" y="6501929"/>
              <a:ext cx="2083264" cy="215443"/>
            </a:xfrm>
            <a:prstGeom prst="rect">
              <a:avLst/>
            </a:prstGeom>
            <a:noFill/>
          </p:spPr>
          <p:txBody>
            <a:bodyPr wrap="none" l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800">
                  <a:solidFill>
                    <a:schemeClr val="tx1">
                      <a:lumMod val="90000"/>
                      <a:lumOff val="10000"/>
                    </a:schemeClr>
                  </a:solidFill>
                  <a:cs typeface="Arial" panose="020B0604020202020204" pitchFamily="34" charset="0"/>
                </a:rPr>
                <a:t>Copyright © 2022 Ivanti. All rights reserved.</a:t>
              </a:r>
            </a:p>
          </p:txBody>
        </p:sp>
      </p:grpSp>
    </p:spTree>
    <p:extLst>
      <p:ext uri="{BB962C8B-B14F-4D97-AF65-F5344CB8AC3E}">
        <p14:creationId xmlns:p14="http://schemas.microsoft.com/office/powerpoint/2010/main" val="1977232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12">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4_Header w/ Bar &amp; Statem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1EBD131-14F2-3C4A-BC9E-23EF33144422}"/>
              </a:ext>
            </a:extLst>
          </p:cNvPr>
          <p:cNvSpPr>
            <a:spLocks noGrp="1"/>
          </p:cNvSpPr>
          <p:nvPr>
            <p:ph type="title" hasCustomPrompt="1"/>
          </p:nvPr>
        </p:nvSpPr>
        <p:spPr>
          <a:xfrm>
            <a:off x="609600" y="369873"/>
            <a:ext cx="10972800" cy="879033"/>
          </a:xfrm>
        </p:spPr>
        <p:txBody>
          <a:bodyPr lIns="0">
            <a:normAutofit/>
          </a:bodyPr>
          <a:lstStyle>
            <a:lvl1pPr>
              <a:defRPr sz="3200"/>
            </a:lvl1pPr>
          </a:lstStyle>
          <a:p>
            <a:r>
              <a:rPr lang="en-US"/>
              <a:t>Headline</a:t>
            </a:r>
          </a:p>
        </p:txBody>
      </p:sp>
      <p:pic>
        <p:nvPicPr>
          <p:cNvPr id="2" name="Picture 1">
            <a:extLst>
              <a:ext uri="{FF2B5EF4-FFF2-40B4-BE49-F238E27FC236}">
                <a16:creationId xmlns:a16="http://schemas.microsoft.com/office/drawing/2014/main" id="{0B5F3025-739B-76E8-1C65-E9BEA0F4F5F5}"/>
              </a:ext>
            </a:extLst>
          </p:cNvPr>
          <p:cNvPicPr>
            <a:picLocks noChangeAspect="1"/>
          </p:cNvPicPr>
          <p:nvPr userDrawn="1"/>
        </p:nvPicPr>
        <p:blipFill>
          <a:blip r:embed="rId2"/>
          <a:stretch>
            <a:fillRect/>
          </a:stretch>
        </p:blipFill>
        <p:spPr>
          <a:xfrm>
            <a:off x="-12828" y="1662295"/>
            <a:ext cx="124794" cy="3692800"/>
          </a:xfrm>
          <a:prstGeom prst="rect">
            <a:avLst/>
          </a:prstGeom>
        </p:spPr>
      </p:pic>
      <p:sp>
        <p:nvSpPr>
          <p:cNvPr id="10" name="Text Placeholder 7">
            <a:extLst>
              <a:ext uri="{FF2B5EF4-FFF2-40B4-BE49-F238E27FC236}">
                <a16:creationId xmlns:a16="http://schemas.microsoft.com/office/drawing/2014/main" id="{368478F5-8B62-4470-B88F-A83E8B711307}"/>
              </a:ext>
            </a:extLst>
          </p:cNvPr>
          <p:cNvSpPr>
            <a:spLocks noGrp="1"/>
          </p:cNvSpPr>
          <p:nvPr>
            <p:ph type="body" sz="quarter" idx="10" hasCustomPrompt="1"/>
          </p:nvPr>
        </p:nvSpPr>
        <p:spPr>
          <a:xfrm>
            <a:off x="609600" y="1270677"/>
            <a:ext cx="10971213" cy="442912"/>
          </a:xfrm>
        </p:spPr>
        <p:txBody>
          <a:bodyPr>
            <a:normAutofit/>
          </a:bodyPr>
          <a:lstStyle>
            <a:lvl1pPr>
              <a:defRPr sz="1800" b="1">
                <a:solidFill>
                  <a:schemeClr val="tx2"/>
                </a:solidFill>
              </a:defRPr>
            </a:lvl1pPr>
          </a:lstStyle>
          <a:p>
            <a:pPr lvl="0"/>
            <a:r>
              <a:rPr lang="en-US" err="1"/>
              <a:t>Subheadline</a:t>
            </a:r>
            <a:endParaRPr lang="en-US"/>
          </a:p>
        </p:txBody>
      </p:sp>
      <p:pic>
        <p:nvPicPr>
          <p:cNvPr id="4" name="Picture 3">
            <a:extLst>
              <a:ext uri="{FF2B5EF4-FFF2-40B4-BE49-F238E27FC236}">
                <a16:creationId xmlns:a16="http://schemas.microsoft.com/office/drawing/2014/main" id="{BE00EECF-707F-0590-CD34-54D15B43975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837" b="1963"/>
          <a:stretch/>
        </p:blipFill>
        <p:spPr>
          <a:xfrm>
            <a:off x="5769980" y="1119809"/>
            <a:ext cx="6422020" cy="5738191"/>
          </a:xfrm>
          <a:prstGeom prst="rect">
            <a:avLst/>
          </a:prstGeom>
        </p:spPr>
      </p:pic>
      <p:sp>
        <p:nvSpPr>
          <p:cNvPr id="5" name="Picture Placeholder 13">
            <a:extLst>
              <a:ext uri="{FF2B5EF4-FFF2-40B4-BE49-F238E27FC236}">
                <a16:creationId xmlns:a16="http://schemas.microsoft.com/office/drawing/2014/main" id="{83E8A8BC-DDDC-2020-A6DC-1125CD829C43}"/>
              </a:ext>
            </a:extLst>
          </p:cNvPr>
          <p:cNvSpPr>
            <a:spLocks noGrp="1"/>
          </p:cNvSpPr>
          <p:nvPr>
            <p:ph type="pic" sz="quarter" idx="14" hasCustomPrompt="1"/>
          </p:nvPr>
        </p:nvSpPr>
        <p:spPr>
          <a:xfrm>
            <a:off x="6234476" y="1978330"/>
            <a:ext cx="5957524" cy="4436467"/>
          </a:xfrm>
        </p:spPr>
        <p:txBody>
          <a:bodyPr anchor="ctr"/>
          <a:lstStyle>
            <a:lvl1pPr marL="0" indent="0" algn="ctr">
              <a:buNone/>
              <a:defRPr/>
            </a:lvl1pPr>
          </a:lstStyle>
          <a:p>
            <a:r>
              <a:rPr lang="en-US"/>
              <a:t>Click here to insert image</a:t>
            </a:r>
          </a:p>
        </p:txBody>
      </p:sp>
    </p:spTree>
    <p:extLst>
      <p:ext uri="{BB962C8B-B14F-4D97-AF65-F5344CB8AC3E}">
        <p14:creationId xmlns:p14="http://schemas.microsoft.com/office/powerpoint/2010/main" val="4066176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_Header w/ Bar &amp; Statem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1EBD131-14F2-3C4A-BC9E-23EF33144422}"/>
              </a:ext>
            </a:extLst>
          </p:cNvPr>
          <p:cNvSpPr>
            <a:spLocks noGrp="1"/>
          </p:cNvSpPr>
          <p:nvPr>
            <p:ph type="title" hasCustomPrompt="1"/>
          </p:nvPr>
        </p:nvSpPr>
        <p:spPr>
          <a:xfrm>
            <a:off x="609600" y="369873"/>
            <a:ext cx="10972800" cy="879033"/>
          </a:xfrm>
        </p:spPr>
        <p:txBody>
          <a:bodyPr lIns="0">
            <a:normAutofit/>
          </a:bodyPr>
          <a:lstStyle>
            <a:lvl1pPr>
              <a:defRPr sz="3200"/>
            </a:lvl1pPr>
          </a:lstStyle>
          <a:p>
            <a:r>
              <a:rPr lang="en-US"/>
              <a:t>Headline</a:t>
            </a:r>
          </a:p>
        </p:txBody>
      </p:sp>
      <p:pic>
        <p:nvPicPr>
          <p:cNvPr id="2" name="Picture 1">
            <a:extLst>
              <a:ext uri="{FF2B5EF4-FFF2-40B4-BE49-F238E27FC236}">
                <a16:creationId xmlns:a16="http://schemas.microsoft.com/office/drawing/2014/main" id="{0B5F3025-739B-76E8-1C65-E9BEA0F4F5F5}"/>
              </a:ext>
            </a:extLst>
          </p:cNvPr>
          <p:cNvPicPr>
            <a:picLocks noChangeAspect="1"/>
          </p:cNvPicPr>
          <p:nvPr userDrawn="1"/>
        </p:nvPicPr>
        <p:blipFill>
          <a:blip r:embed="rId2"/>
          <a:stretch>
            <a:fillRect/>
          </a:stretch>
        </p:blipFill>
        <p:spPr>
          <a:xfrm>
            <a:off x="-12828" y="1662295"/>
            <a:ext cx="124794" cy="3692800"/>
          </a:xfrm>
          <a:prstGeom prst="rect">
            <a:avLst/>
          </a:prstGeom>
        </p:spPr>
      </p:pic>
      <p:sp>
        <p:nvSpPr>
          <p:cNvPr id="10" name="Text Placeholder 7">
            <a:extLst>
              <a:ext uri="{FF2B5EF4-FFF2-40B4-BE49-F238E27FC236}">
                <a16:creationId xmlns:a16="http://schemas.microsoft.com/office/drawing/2014/main" id="{368478F5-8B62-4470-B88F-A83E8B711307}"/>
              </a:ext>
            </a:extLst>
          </p:cNvPr>
          <p:cNvSpPr>
            <a:spLocks noGrp="1"/>
          </p:cNvSpPr>
          <p:nvPr>
            <p:ph type="body" sz="quarter" idx="10" hasCustomPrompt="1"/>
          </p:nvPr>
        </p:nvSpPr>
        <p:spPr>
          <a:xfrm>
            <a:off x="609600" y="1270677"/>
            <a:ext cx="10971213" cy="442912"/>
          </a:xfrm>
        </p:spPr>
        <p:txBody>
          <a:bodyPr>
            <a:normAutofit/>
          </a:bodyPr>
          <a:lstStyle>
            <a:lvl1pPr>
              <a:defRPr sz="1800" b="1">
                <a:solidFill>
                  <a:schemeClr val="tx2"/>
                </a:solidFill>
              </a:defRPr>
            </a:lvl1pPr>
          </a:lstStyle>
          <a:p>
            <a:pPr lvl="0"/>
            <a:r>
              <a:rPr lang="en-US" err="1"/>
              <a:t>Subheadline</a:t>
            </a:r>
            <a:endParaRPr lang="en-US"/>
          </a:p>
        </p:txBody>
      </p:sp>
    </p:spTree>
    <p:extLst>
      <p:ext uri="{BB962C8B-B14F-4D97-AF65-F5344CB8AC3E}">
        <p14:creationId xmlns:p14="http://schemas.microsoft.com/office/powerpoint/2010/main" val="1491971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4_Slide">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3AF8D21A-6CCE-CD43-8AE8-35782B027FA3}"/>
              </a:ext>
            </a:extLst>
          </p:cNvPr>
          <p:cNvSpPr>
            <a:spLocks noGrp="1"/>
          </p:cNvSpPr>
          <p:nvPr>
            <p:ph type="pic" sz="quarter" idx="14"/>
          </p:nvPr>
        </p:nvSpPr>
        <p:spPr>
          <a:xfrm>
            <a:off x="5445927" y="1230769"/>
            <a:ext cx="3297909" cy="4374503"/>
          </a:xfrm>
          <a:prstGeom prst="rect">
            <a:avLst/>
          </a:prstGeo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287906486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918414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2_Slide">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3AF8D21A-6CCE-CD43-8AE8-35782B027FA3}"/>
              </a:ext>
            </a:extLst>
          </p:cNvPr>
          <p:cNvSpPr>
            <a:spLocks noGrp="1"/>
          </p:cNvSpPr>
          <p:nvPr>
            <p:ph type="pic" sz="quarter" idx="14"/>
          </p:nvPr>
        </p:nvSpPr>
        <p:spPr>
          <a:xfrm>
            <a:off x="7277724" y="-1"/>
            <a:ext cx="4914275" cy="6858001"/>
          </a:xfrm>
          <a:prstGeom prst="rect">
            <a:avLst/>
          </a:prstGeom>
          <a:solidFill>
            <a:schemeClr val="bg1">
              <a:lumMod val="95000"/>
            </a:schemeClr>
          </a:solidFill>
        </p:spPr>
        <p:txBody>
          <a:bodyPr>
            <a:normAutofit/>
          </a:bodyPr>
          <a:lstStyle>
            <a:lvl1pPr>
              <a:defRPr sz="1051"/>
            </a:lvl1pPr>
          </a:lstStyle>
          <a:p>
            <a:endParaRPr lang="en-US"/>
          </a:p>
        </p:txBody>
      </p:sp>
      <p:sp>
        <p:nvSpPr>
          <p:cNvPr id="10" name="Freeform 31">
            <a:extLst>
              <a:ext uri="{FF2B5EF4-FFF2-40B4-BE49-F238E27FC236}">
                <a16:creationId xmlns:a16="http://schemas.microsoft.com/office/drawing/2014/main" id="{090B5575-571E-0742-A6AE-80FF35BF3EB1}"/>
              </a:ext>
            </a:extLst>
          </p:cNvPr>
          <p:cNvSpPr>
            <a:spLocks noGrp="1"/>
          </p:cNvSpPr>
          <p:nvPr>
            <p:ph type="pic" sz="quarter" idx="15"/>
          </p:nvPr>
        </p:nvSpPr>
        <p:spPr>
          <a:xfrm>
            <a:off x="5793425" y="808293"/>
            <a:ext cx="3085859" cy="6661995"/>
          </a:xfrm>
          <a:custGeom>
            <a:avLst/>
            <a:gdLst>
              <a:gd name="connsiteX0" fmla="*/ 646380 w 5264340"/>
              <a:gd name="connsiteY0" fmla="*/ 0 h 11126596"/>
              <a:gd name="connsiteX1" fmla="*/ 1063726 w 5264340"/>
              <a:gd name="connsiteY1" fmla="*/ 0 h 11126596"/>
              <a:gd name="connsiteX2" fmla="*/ 1143463 w 5264340"/>
              <a:gd name="connsiteY2" fmla="*/ 21612 h 11126596"/>
              <a:gd name="connsiteX3" fmla="*/ 1170607 w 5264340"/>
              <a:gd name="connsiteY3" fmla="*/ 96421 h 11126596"/>
              <a:gd name="connsiteX4" fmla="*/ 1538755 w 5264340"/>
              <a:gd name="connsiteY4" fmla="*/ 422256 h 11126596"/>
              <a:gd name="connsiteX5" fmla="*/ 3732371 w 5264340"/>
              <a:gd name="connsiteY5" fmla="*/ 422256 h 11126596"/>
              <a:gd name="connsiteX6" fmla="*/ 4098822 w 5264340"/>
              <a:gd name="connsiteY6" fmla="*/ 96421 h 11126596"/>
              <a:gd name="connsiteX7" fmla="*/ 4125967 w 5264340"/>
              <a:gd name="connsiteY7" fmla="*/ 21612 h 11126596"/>
              <a:gd name="connsiteX8" fmla="*/ 4207400 w 5264340"/>
              <a:gd name="connsiteY8" fmla="*/ 0 h 11126596"/>
              <a:gd name="connsiteX9" fmla="*/ 4623051 w 5264340"/>
              <a:gd name="connsiteY9" fmla="*/ 0 h 11126596"/>
              <a:gd name="connsiteX10" fmla="*/ 5264340 w 5264340"/>
              <a:gd name="connsiteY10" fmla="*/ 646683 h 11126596"/>
              <a:gd name="connsiteX11" fmla="*/ 5264340 w 5264340"/>
              <a:gd name="connsiteY11" fmla="*/ 718167 h 11126596"/>
              <a:gd name="connsiteX12" fmla="*/ 5264340 w 5264340"/>
              <a:gd name="connsiteY12" fmla="*/ 6234086 h 11126596"/>
              <a:gd name="connsiteX13" fmla="*/ 5264340 w 5264340"/>
              <a:gd name="connsiteY13" fmla="*/ 6423602 h 11126596"/>
              <a:gd name="connsiteX14" fmla="*/ 5264340 w 5264340"/>
              <a:gd name="connsiteY14" fmla="*/ 10408429 h 11126596"/>
              <a:gd name="connsiteX15" fmla="*/ 5264340 w 5264340"/>
              <a:gd name="connsiteY15" fmla="*/ 10479914 h 11126596"/>
              <a:gd name="connsiteX16" fmla="*/ 4623051 w 5264340"/>
              <a:gd name="connsiteY16" fmla="*/ 11126596 h 11126596"/>
              <a:gd name="connsiteX17" fmla="*/ 646380 w 5264340"/>
              <a:gd name="connsiteY17" fmla="*/ 11126596 h 11126596"/>
              <a:gd name="connsiteX18" fmla="*/ 1697 w 5264340"/>
              <a:gd name="connsiteY18" fmla="*/ 10479914 h 11126596"/>
              <a:gd name="connsiteX19" fmla="*/ 0 w 5264340"/>
              <a:gd name="connsiteY19" fmla="*/ 10408429 h 11126596"/>
              <a:gd name="connsiteX20" fmla="*/ 0 w 5264340"/>
              <a:gd name="connsiteY20" fmla="*/ 6423602 h 11126596"/>
              <a:gd name="connsiteX21" fmla="*/ 0 w 5264340"/>
              <a:gd name="connsiteY21" fmla="*/ 6234086 h 11126596"/>
              <a:gd name="connsiteX22" fmla="*/ 0 w 5264340"/>
              <a:gd name="connsiteY22" fmla="*/ 718167 h 11126596"/>
              <a:gd name="connsiteX23" fmla="*/ 1697 w 5264340"/>
              <a:gd name="connsiteY23" fmla="*/ 646683 h 11126596"/>
              <a:gd name="connsiteX24" fmla="*/ 646380 w 5264340"/>
              <a:gd name="connsiteY24" fmla="*/ 0 h 1112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264340" h="11126596">
                <a:moveTo>
                  <a:pt x="646380" y="0"/>
                </a:moveTo>
                <a:lnTo>
                  <a:pt x="1063726" y="0"/>
                </a:lnTo>
                <a:cubicBezTo>
                  <a:pt x="1109533" y="0"/>
                  <a:pt x="1128194" y="6650"/>
                  <a:pt x="1143463" y="21612"/>
                </a:cubicBezTo>
                <a:cubicBezTo>
                  <a:pt x="1160428" y="38236"/>
                  <a:pt x="1170607" y="58185"/>
                  <a:pt x="1170607" y="96421"/>
                </a:cubicBezTo>
                <a:cubicBezTo>
                  <a:pt x="1170607" y="304224"/>
                  <a:pt x="1299544" y="422256"/>
                  <a:pt x="1538755" y="422256"/>
                </a:cubicBezTo>
                <a:lnTo>
                  <a:pt x="3732371" y="422256"/>
                </a:lnTo>
                <a:cubicBezTo>
                  <a:pt x="3969886" y="422256"/>
                  <a:pt x="4098822" y="304224"/>
                  <a:pt x="4098822" y="96421"/>
                </a:cubicBezTo>
                <a:cubicBezTo>
                  <a:pt x="4098822" y="58185"/>
                  <a:pt x="4109002" y="38236"/>
                  <a:pt x="4125967" y="21612"/>
                </a:cubicBezTo>
                <a:cubicBezTo>
                  <a:pt x="4141236" y="6650"/>
                  <a:pt x="4159898" y="0"/>
                  <a:pt x="4207400" y="0"/>
                </a:cubicBezTo>
                <a:lnTo>
                  <a:pt x="4623051" y="0"/>
                </a:lnTo>
                <a:cubicBezTo>
                  <a:pt x="5033612" y="0"/>
                  <a:pt x="5264340" y="204478"/>
                  <a:pt x="5264340" y="646683"/>
                </a:cubicBezTo>
                <a:cubicBezTo>
                  <a:pt x="5264340" y="658320"/>
                  <a:pt x="5264340" y="706530"/>
                  <a:pt x="5264340" y="718167"/>
                </a:cubicBezTo>
                <a:lnTo>
                  <a:pt x="5264340" y="6234086"/>
                </a:lnTo>
                <a:lnTo>
                  <a:pt x="5264340" y="6423602"/>
                </a:lnTo>
                <a:lnTo>
                  <a:pt x="5264340" y="10408429"/>
                </a:lnTo>
                <a:cubicBezTo>
                  <a:pt x="5264340" y="10420066"/>
                  <a:pt x="5264340" y="10468277"/>
                  <a:pt x="5264340" y="10479914"/>
                </a:cubicBezTo>
                <a:cubicBezTo>
                  <a:pt x="5264340" y="10922118"/>
                  <a:pt x="5033612" y="11126596"/>
                  <a:pt x="4623051" y="11126596"/>
                </a:cubicBezTo>
                <a:lnTo>
                  <a:pt x="646380" y="11126596"/>
                </a:lnTo>
                <a:cubicBezTo>
                  <a:pt x="237515" y="11126596"/>
                  <a:pt x="1697" y="10922118"/>
                  <a:pt x="1697" y="10479914"/>
                </a:cubicBezTo>
                <a:cubicBezTo>
                  <a:pt x="1697" y="10468277"/>
                  <a:pt x="0" y="10420066"/>
                  <a:pt x="0" y="10408429"/>
                </a:cubicBezTo>
                <a:lnTo>
                  <a:pt x="0" y="6423602"/>
                </a:lnTo>
                <a:lnTo>
                  <a:pt x="0" y="6234086"/>
                </a:lnTo>
                <a:lnTo>
                  <a:pt x="0" y="718167"/>
                </a:lnTo>
                <a:cubicBezTo>
                  <a:pt x="0" y="706530"/>
                  <a:pt x="1697" y="658320"/>
                  <a:pt x="1697" y="646683"/>
                </a:cubicBezTo>
                <a:cubicBezTo>
                  <a:pt x="1697" y="204478"/>
                  <a:pt x="237515" y="0"/>
                  <a:pt x="646380" y="0"/>
                </a:cubicBezTo>
                <a:close/>
              </a:path>
            </a:pathLst>
          </a:custGeom>
          <a:solidFill>
            <a:schemeClr val="bg1">
              <a:lumMod val="95000"/>
            </a:schemeClr>
          </a:solidFill>
        </p:spPr>
        <p:txBody>
          <a:bodyPr wrap="square">
            <a:noAutofit/>
          </a:bodyPr>
          <a:lstStyle>
            <a:lvl1pPr>
              <a:defRPr sz="1051"/>
            </a:lvl1pPr>
          </a:lstStyle>
          <a:p>
            <a:endParaRPr lang="en-US"/>
          </a:p>
        </p:txBody>
      </p:sp>
    </p:spTree>
    <p:extLst>
      <p:ext uri="{BB962C8B-B14F-4D97-AF65-F5344CB8AC3E}">
        <p14:creationId xmlns:p14="http://schemas.microsoft.com/office/powerpoint/2010/main" val="425424533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5_Slide">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3AF8D21A-6CCE-CD43-8AE8-35782B027FA3}"/>
              </a:ext>
            </a:extLst>
          </p:cNvPr>
          <p:cNvSpPr>
            <a:spLocks noGrp="1"/>
          </p:cNvSpPr>
          <p:nvPr>
            <p:ph type="pic" sz="quarter" idx="14"/>
          </p:nvPr>
        </p:nvSpPr>
        <p:spPr>
          <a:xfrm>
            <a:off x="-1505634" y="-326269"/>
            <a:ext cx="7302587" cy="4149809"/>
          </a:xfrm>
          <a:prstGeom prst="rect">
            <a:avLst/>
          </a:prstGeo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30824479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Header w/ Bar">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1EBD131-14F2-3C4A-BC9E-23EF33144422}"/>
              </a:ext>
            </a:extLst>
          </p:cNvPr>
          <p:cNvSpPr>
            <a:spLocks noGrp="1"/>
          </p:cNvSpPr>
          <p:nvPr>
            <p:ph type="title" hasCustomPrompt="1"/>
          </p:nvPr>
        </p:nvSpPr>
        <p:spPr>
          <a:xfrm>
            <a:off x="609600" y="369873"/>
            <a:ext cx="10972800" cy="879033"/>
          </a:xfrm>
        </p:spPr>
        <p:txBody>
          <a:bodyPr lIns="0">
            <a:normAutofit/>
          </a:bodyPr>
          <a:lstStyle>
            <a:lvl1pPr>
              <a:defRPr sz="3200"/>
            </a:lvl1pPr>
          </a:lstStyle>
          <a:p>
            <a:r>
              <a:rPr lang="en-US"/>
              <a:t>Headline</a:t>
            </a:r>
          </a:p>
        </p:txBody>
      </p:sp>
      <p:pic>
        <p:nvPicPr>
          <p:cNvPr id="2" name="Picture 1">
            <a:extLst>
              <a:ext uri="{FF2B5EF4-FFF2-40B4-BE49-F238E27FC236}">
                <a16:creationId xmlns:a16="http://schemas.microsoft.com/office/drawing/2014/main" id="{0B5F3025-739B-76E8-1C65-E9BEA0F4F5F5}"/>
              </a:ext>
            </a:extLst>
          </p:cNvPr>
          <p:cNvPicPr>
            <a:picLocks noChangeAspect="1"/>
          </p:cNvPicPr>
          <p:nvPr userDrawn="1"/>
        </p:nvPicPr>
        <p:blipFill>
          <a:blip r:embed="rId2"/>
          <a:stretch>
            <a:fillRect/>
          </a:stretch>
        </p:blipFill>
        <p:spPr>
          <a:xfrm>
            <a:off x="-12828" y="1662295"/>
            <a:ext cx="124794" cy="3692800"/>
          </a:xfrm>
          <a:prstGeom prst="rect">
            <a:avLst/>
          </a:prstGeom>
        </p:spPr>
      </p:pic>
    </p:spTree>
    <p:extLst>
      <p:ext uri="{BB962C8B-B14F-4D97-AF65-F5344CB8AC3E}">
        <p14:creationId xmlns:p14="http://schemas.microsoft.com/office/powerpoint/2010/main" val="2414277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Blank Bold Statement v3">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CAABDA0-0956-BF47-8EE5-3463D7C190B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2590" t="22307" r="2104" b="30042"/>
          <a:stretch/>
        </p:blipFill>
        <p:spPr>
          <a:xfrm>
            <a:off x="-1" y="906161"/>
            <a:ext cx="12192000" cy="6096008"/>
          </a:xfrm>
          <a:prstGeom prst="rect">
            <a:avLst/>
          </a:prstGeom>
        </p:spPr>
      </p:pic>
      <p:sp>
        <p:nvSpPr>
          <p:cNvPr id="5" name="Rectangle 4">
            <a:extLst>
              <a:ext uri="{FF2B5EF4-FFF2-40B4-BE49-F238E27FC236}">
                <a16:creationId xmlns:a16="http://schemas.microsoft.com/office/drawing/2014/main" id="{4A977946-4025-7E42-8E5B-BEE9BE5EF2B1}"/>
              </a:ext>
            </a:extLst>
          </p:cNvPr>
          <p:cNvSpPr/>
          <p:nvPr userDrawn="1"/>
        </p:nvSpPr>
        <p:spPr>
          <a:xfrm>
            <a:off x="0" y="0"/>
            <a:ext cx="12191999" cy="6858000"/>
          </a:xfrm>
          <a:prstGeom prst="rect">
            <a:avLst/>
          </a:prstGeom>
          <a:gradFill flip="none" rotWithShape="1">
            <a:gsLst>
              <a:gs pos="0">
                <a:schemeClr val="bg1">
                  <a:alpha val="70000"/>
                </a:schemeClr>
              </a:gs>
              <a:gs pos="100000">
                <a:schemeClr val="bg1">
                  <a:alpha val="7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7FC36F5-5C39-9B47-8AC7-B87913E49CBD}"/>
              </a:ext>
            </a:extLst>
          </p:cNvPr>
          <p:cNvPicPr/>
          <p:nvPr userDrawn="1"/>
        </p:nvPicPr>
        <p:blipFill>
          <a:blip r:embed="rId4" cstate="screen">
            <a:extLst>
              <a:ext uri="{28A0092B-C50C-407E-A947-70E740481C1C}">
                <a14:useLocalDpi xmlns:a14="http://schemas.microsoft.com/office/drawing/2010/main"/>
              </a:ext>
            </a:extLst>
          </a:blip>
          <a:stretch>
            <a:fillRect/>
          </a:stretch>
        </p:blipFill>
        <p:spPr>
          <a:xfrm>
            <a:off x="615911" y="6377262"/>
            <a:ext cx="914400" cy="68385"/>
          </a:xfrm>
          <a:prstGeom prst="rect">
            <a:avLst/>
          </a:prstGeom>
        </p:spPr>
      </p:pic>
      <p:sp>
        <p:nvSpPr>
          <p:cNvPr id="7" name="TextBox 6">
            <a:extLst>
              <a:ext uri="{FF2B5EF4-FFF2-40B4-BE49-F238E27FC236}">
                <a16:creationId xmlns:a16="http://schemas.microsoft.com/office/drawing/2014/main" id="{CB5BDB3B-91CE-0445-A1BA-58D528680834}"/>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tx1">
                    <a:lumMod val="90000"/>
                    <a:lumOff val="10000"/>
                  </a:schemeClr>
                </a:solidFill>
                <a:cs typeface="Arial" panose="020B0604020202020204" pitchFamily="34" charset="0"/>
              </a:rPr>
              <a:t>Copyright © </a:t>
            </a:r>
            <a:fld id="{38EE0064-B099-0C4E-88EE-2AD5687BA263}" type="datetimeyyyy">
              <a:rPr lang="en-US" sz="800" smtClean="0">
                <a:solidFill>
                  <a:schemeClr val="tx1">
                    <a:lumMod val="90000"/>
                    <a:lumOff val="10000"/>
                  </a:schemeClr>
                </a:solidFill>
                <a:cs typeface="Arial" panose="020B0604020202020204" pitchFamily="34" charset="0"/>
              </a:rPr>
              <a:t>2024</a:t>
            </a:fld>
            <a:r>
              <a:rPr lang="en-US" sz="800">
                <a:solidFill>
                  <a:schemeClr val="tx1">
                    <a:lumMod val="90000"/>
                    <a:lumOff val="10000"/>
                  </a:schemeClr>
                </a:solidFill>
                <a:cs typeface="Arial" panose="020B0604020202020204" pitchFamily="34" charset="0"/>
              </a:rPr>
              <a:t> Ivanti. All rights reserved.</a:t>
            </a:r>
          </a:p>
        </p:txBody>
      </p:sp>
    </p:spTree>
    <p:extLst>
      <p:ext uri="{BB962C8B-B14F-4D97-AF65-F5344CB8AC3E}">
        <p14:creationId xmlns:p14="http://schemas.microsoft.com/office/powerpoint/2010/main" val="1854327245"/>
      </p:ext>
    </p:extLst>
  </p:cSld>
  <p:clrMapOvr>
    <a:masterClrMapping/>
  </p:clrMapOvr>
  <p:extLst>
    <p:ext uri="{DCECCB84-F9BA-43D5-87BE-67443E8EF086}">
      <p15:sldGuideLst xmlns:p15="http://schemas.microsoft.com/office/powerpoint/2012/main">
        <p15:guide id="1" pos="384">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C30C8B-18C2-AE46-B228-48714A6492F8}"/>
              </a:ext>
            </a:extLst>
          </p:cNvPr>
          <p:cNvSpPr>
            <a:spLocks noGrp="1"/>
          </p:cNvSpPr>
          <p:nvPr>
            <p:ph type="title" hasCustomPrompt="1"/>
          </p:nvPr>
        </p:nvSpPr>
        <p:spPr>
          <a:xfrm>
            <a:off x="609600" y="369873"/>
            <a:ext cx="10972800" cy="879033"/>
          </a:xfrm>
        </p:spPr>
        <p:txBody>
          <a:bodyPr lIns="0">
            <a:normAutofit/>
          </a:bodyPr>
          <a:lstStyle>
            <a:lvl1pPr>
              <a:defRPr sz="3200"/>
            </a:lvl1pPr>
          </a:lstStyle>
          <a:p>
            <a:r>
              <a:rPr lang="en-US"/>
              <a:t>Header</a:t>
            </a:r>
          </a:p>
        </p:txBody>
      </p:sp>
    </p:spTree>
    <p:extLst>
      <p:ext uri="{BB962C8B-B14F-4D97-AF65-F5344CB8AC3E}">
        <p14:creationId xmlns:p14="http://schemas.microsoft.com/office/powerpoint/2010/main" val="1169893965"/>
      </p:ext>
    </p:extLst>
  </p:cSld>
  <p:clrMapOvr>
    <a:masterClrMapping/>
  </p:clrMapOvr>
  <p:extLst>
    <p:ext uri="{DCECCB84-F9BA-43D5-87BE-67443E8EF086}">
      <p15:sldGuideLst xmlns:p15="http://schemas.microsoft.com/office/powerpoint/2012/main">
        <p15:guide id="1" pos="384">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 Column - White">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D9E8284A-1D01-2541-950B-6F954EDF6C5B}"/>
              </a:ext>
            </a:extLst>
          </p:cNvPr>
          <p:cNvSpPr>
            <a:spLocks noGrp="1"/>
          </p:cNvSpPr>
          <p:nvPr>
            <p:ph type="body" sz="quarter" idx="10" hasCustomPrompt="1"/>
          </p:nvPr>
        </p:nvSpPr>
        <p:spPr>
          <a:xfrm>
            <a:off x="609599" y="2851949"/>
            <a:ext cx="2204766" cy="276999"/>
          </a:xfrm>
        </p:spPr>
        <p:txBody>
          <a:bodyPr wrap="square" lIns="0" tIns="0" rIns="0" bIns="0">
            <a:spAutoFit/>
          </a:bodyPr>
          <a:lstStyle>
            <a:lvl1pPr marL="0" indent="0" algn="l">
              <a:buNone/>
              <a:defRPr sz="2000" b="1" i="0">
                <a:solidFill>
                  <a:schemeClr val="tx2"/>
                </a:solidFill>
                <a:latin typeface="Arial" panose="020B0604020202020204" pitchFamily="34" charset="0"/>
                <a:cs typeface="Arial" panose="020B0604020202020204" pitchFamily="34" charset="0"/>
              </a:defRPr>
            </a:lvl1pPr>
          </a:lstStyle>
          <a:p>
            <a:pPr lvl="0"/>
            <a:r>
              <a:rPr lang="en-US"/>
              <a:t>Subhead 1</a:t>
            </a:r>
          </a:p>
        </p:txBody>
      </p:sp>
      <p:sp>
        <p:nvSpPr>
          <p:cNvPr id="19" name="Text Placeholder 6">
            <a:extLst>
              <a:ext uri="{FF2B5EF4-FFF2-40B4-BE49-F238E27FC236}">
                <a16:creationId xmlns:a16="http://schemas.microsoft.com/office/drawing/2014/main" id="{2050155B-7D31-F648-AC05-A9A4B95AF829}"/>
              </a:ext>
            </a:extLst>
          </p:cNvPr>
          <p:cNvSpPr>
            <a:spLocks noGrp="1"/>
          </p:cNvSpPr>
          <p:nvPr>
            <p:ph type="body" sz="quarter" idx="21" hasCustomPrompt="1"/>
          </p:nvPr>
        </p:nvSpPr>
        <p:spPr>
          <a:xfrm>
            <a:off x="609599" y="3444465"/>
            <a:ext cx="2204766" cy="1935915"/>
          </a:xfrm>
        </p:spPr>
        <p:txBody>
          <a:bodyPr wrap="square" lIns="0" tIns="0" rIns="0" bIns="0">
            <a:sp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i="0">
                <a:solidFill>
                  <a:schemeClr val="tx1">
                    <a:lumMod val="95000"/>
                    <a:lumOff val="5000"/>
                  </a:schemeClr>
                </a:solidFill>
                <a:latin typeface="Arial" panose="020B0604020202020204" pitchFamily="34" charset="0"/>
                <a:cs typeface="Arial" panose="020B0604020202020204" pitchFamily="34" charset="0"/>
              </a:defRPr>
            </a:lvl1pPr>
          </a:lstStyle>
          <a:p>
            <a:pPr marL="0" lvl="0" indent="0">
              <a:lnSpc>
                <a:spcPct val="90000"/>
              </a:lnSpc>
              <a:buNone/>
              <a:defRPr/>
            </a:pPr>
            <a:r>
              <a:rPr lang="en-US"/>
              <a:t>A brief statement that tells a bit of a story of offers up some more context followed up by a few bullets.</a:t>
            </a:r>
          </a:p>
          <a:p>
            <a:pPr lvl="0">
              <a:lnSpc>
                <a:spcPct val="90000"/>
              </a:lnSpc>
              <a:defRPr/>
            </a:pPr>
            <a:r>
              <a:rPr lang="en-US"/>
              <a:t>This was good </a:t>
            </a:r>
          </a:p>
          <a:p>
            <a:pPr lvl="0">
              <a:lnSpc>
                <a:spcPct val="90000"/>
              </a:lnSpc>
              <a:defRPr/>
            </a:pPr>
            <a:r>
              <a:rPr lang="en-US"/>
              <a:t>This could be better</a:t>
            </a:r>
          </a:p>
          <a:p>
            <a:pPr lvl="0">
              <a:lnSpc>
                <a:spcPct val="90000"/>
              </a:lnSpc>
              <a:defRPr/>
            </a:pPr>
            <a:r>
              <a:rPr lang="en-US"/>
              <a:t>This was just awesome</a:t>
            </a:r>
          </a:p>
        </p:txBody>
      </p:sp>
      <p:sp>
        <p:nvSpPr>
          <p:cNvPr id="22" name="Picture Placeholder 22">
            <a:extLst>
              <a:ext uri="{FF2B5EF4-FFF2-40B4-BE49-F238E27FC236}">
                <a16:creationId xmlns:a16="http://schemas.microsoft.com/office/drawing/2014/main" id="{FDFCC348-ECD6-9D44-9DF7-2C4F4029F1B9}"/>
              </a:ext>
            </a:extLst>
          </p:cNvPr>
          <p:cNvSpPr>
            <a:spLocks noGrp="1" noChangeAspect="1"/>
          </p:cNvSpPr>
          <p:nvPr>
            <p:ph type="pic" sz="quarter" idx="23" hasCustomPrompt="1"/>
          </p:nvPr>
        </p:nvSpPr>
        <p:spPr>
          <a:xfrm>
            <a:off x="609600" y="1842819"/>
            <a:ext cx="731520" cy="731520"/>
          </a:xfrm>
          <a:prstGeom prst="rect">
            <a:avLst/>
          </a:prstGeom>
        </p:spPr>
        <p:txBody>
          <a:bodyPr lIns="0" tIns="0" rIns="0" bIns="0">
            <a:normAutofit/>
          </a:bodyPr>
          <a:lstStyle>
            <a:lvl1pPr marL="0" indent="0" algn="ctr">
              <a:buNone/>
              <a:defRPr sz="800" b="0" i="0">
                <a:solidFill>
                  <a:schemeClr val="bg1"/>
                </a:solidFill>
                <a:latin typeface="Arial Narrow" panose="020B0604020202020204" pitchFamily="34" charset="0"/>
              </a:defRPr>
            </a:lvl1pPr>
          </a:lstStyle>
          <a:p>
            <a:r>
              <a:rPr lang="en-US"/>
              <a:t>CLICK TO INSERT ICON</a:t>
            </a:r>
          </a:p>
        </p:txBody>
      </p:sp>
      <p:sp>
        <p:nvSpPr>
          <p:cNvPr id="24" name="Picture Placeholder 22">
            <a:extLst>
              <a:ext uri="{FF2B5EF4-FFF2-40B4-BE49-F238E27FC236}">
                <a16:creationId xmlns:a16="http://schemas.microsoft.com/office/drawing/2014/main" id="{05765886-D345-5D4E-9A8E-AA09E75349F5}"/>
              </a:ext>
            </a:extLst>
          </p:cNvPr>
          <p:cNvSpPr>
            <a:spLocks noGrp="1" noChangeAspect="1"/>
          </p:cNvSpPr>
          <p:nvPr>
            <p:ph type="pic" sz="quarter" idx="24" hasCustomPrompt="1"/>
          </p:nvPr>
        </p:nvSpPr>
        <p:spPr>
          <a:xfrm>
            <a:off x="3516881" y="1842819"/>
            <a:ext cx="731520" cy="731520"/>
          </a:xfrm>
          <a:prstGeom prst="rect">
            <a:avLst/>
          </a:prstGeom>
        </p:spPr>
        <p:txBody>
          <a:bodyPr lIns="0" tIns="0" rIns="0" bIns="0">
            <a:normAutofit/>
          </a:bodyPr>
          <a:lstStyle>
            <a:lvl1pPr marL="0" indent="0" algn="ctr">
              <a:buNone/>
              <a:defRPr sz="800" b="0" i="0">
                <a:solidFill>
                  <a:schemeClr val="bg1"/>
                </a:solidFill>
                <a:latin typeface="Arial Narrow" panose="020B0604020202020204" pitchFamily="34" charset="0"/>
              </a:defRPr>
            </a:lvl1pPr>
          </a:lstStyle>
          <a:p>
            <a:r>
              <a:rPr lang="en-US"/>
              <a:t>CLICK TO INSERT ICON</a:t>
            </a:r>
          </a:p>
        </p:txBody>
      </p:sp>
      <p:sp>
        <p:nvSpPr>
          <p:cNvPr id="25" name="Picture Placeholder 22">
            <a:extLst>
              <a:ext uri="{FF2B5EF4-FFF2-40B4-BE49-F238E27FC236}">
                <a16:creationId xmlns:a16="http://schemas.microsoft.com/office/drawing/2014/main" id="{4F953FCB-DF07-534F-AA61-3D1CDEC00347}"/>
              </a:ext>
            </a:extLst>
          </p:cNvPr>
          <p:cNvSpPr>
            <a:spLocks noGrp="1" noChangeAspect="1"/>
          </p:cNvSpPr>
          <p:nvPr>
            <p:ph type="pic" sz="quarter" idx="25" hasCustomPrompt="1"/>
          </p:nvPr>
        </p:nvSpPr>
        <p:spPr>
          <a:xfrm>
            <a:off x="9591210" y="1842819"/>
            <a:ext cx="731520" cy="731520"/>
          </a:xfrm>
          <a:prstGeom prst="rect">
            <a:avLst/>
          </a:prstGeom>
        </p:spPr>
        <p:txBody>
          <a:bodyPr lIns="0" tIns="0" rIns="0" bIns="0">
            <a:normAutofit/>
          </a:bodyPr>
          <a:lstStyle>
            <a:lvl1pPr marL="0" indent="0" algn="ctr">
              <a:buNone/>
              <a:defRPr sz="800" b="0" i="0">
                <a:solidFill>
                  <a:schemeClr val="bg1"/>
                </a:solidFill>
                <a:latin typeface="Arial Narrow" panose="020B0604020202020204" pitchFamily="34" charset="0"/>
              </a:defRPr>
            </a:lvl1pPr>
          </a:lstStyle>
          <a:p>
            <a:r>
              <a:rPr lang="en-US"/>
              <a:t>CLICK TO INSERT ICON</a:t>
            </a:r>
          </a:p>
        </p:txBody>
      </p:sp>
      <p:sp>
        <p:nvSpPr>
          <p:cNvPr id="27" name="Picture Placeholder 22">
            <a:extLst>
              <a:ext uri="{FF2B5EF4-FFF2-40B4-BE49-F238E27FC236}">
                <a16:creationId xmlns:a16="http://schemas.microsoft.com/office/drawing/2014/main" id="{DD07B44C-B0A1-1849-8956-504408A4F109}"/>
              </a:ext>
            </a:extLst>
          </p:cNvPr>
          <p:cNvSpPr>
            <a:spLocks noGrp="1" noChangeAspect="1"/>
          </p:cNvSpPr>
          <p:nvPr>
            <p:ph type="pic" sz="quarter" idx="28" hasCustomPrompt="1"/>
          </p:nvPr>
        </p:nvSpPr>
        <p:spPr>
          <a:xfrm>
            <a:off x="6539799" y="1842819"/>
            <a:ext cx="731520" cy="731520"/>
          </a:xfrm>
          <a:prstGeom prst="rect">
            <a:avLst/>
          </a:prstGeom>
        </p:spPr>
        <p:txBody>
          <a:bodyPr lIns="0" tIns="0" rIns="0" bIns="0">
            <a:normAutofit/>
          </a:bodyPr>
          <a:lstStyle>
            <a:lvl1pPr marL="0" indent="0" algn="ctr">
              <a:buNone/>
              <a:defRPr sz="800" b="0" i="0">
                <a:solidFill>
                  <a:schemeClr val="bg1"/>
                </a:solidFill>
                <a:latin typeface="Arial Narrow" panose="020B0604020202020204" pitchFamily="34" charset="0"/>
              </a:defRPr>
            </a:lvl1pPr>
          </a:lstStyle>
          <a:p>
            <a:r>
              <a:rPr lang="en-US"/>
              <a:t>CLICK TO INSERT ICON</a:t>
            </a:r>
          </a:p>
        </p:txBody>
      </p:sp>
      <p:cxnSp>
        <p:nvCxnSpPr>
          <p:cNvPr id="36" name="Straight Connector 35">
            <a:extLst>
              <a:ext uri="{FF2B5EF4-FFF2-40B4-BE49-F238E27FC236}">
                <a16:creationId xmlns:a16="http://schemas.microsoft.com/office/drawing/2014/main" id="{094A2363-F149-7B46-8092-CFEEBEE20986}"/>
              </a:ext>
            </a:extLst>
          </p:cNvPr>
          <p:cNvCxnSpPr>
            <a:cxnSpLocks/>
          </p:cNvCxnSpPr>
          <p:nvPr/>
        </p:nvCxnSpPr>
        <p:spPr>
          <a:xfrm flipV="1">
            <a:off x="3157996" y="1345224"/>
            <a:ext cx="0" cy="457199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8" name="Text Placeholder 4">
            <a:extLst>
              <a:ext uri="{FF2B5EF4-FFF2-40B4-BE49-F238E27FC236}">
                <a16:creationId xmlns:a16="http://schemas.microsoft.com/office/drawing/2014/main" id="{A228271E-C806-E148-85FE-A71075AE7801}"/>
              </a:ext>
            </a:extLst>
          </p:cNvPr>
          <p:cNvSpPr>
            <a:spLocks noGrp="1"/>
          </p:cNvSpPr>
          <p:nvPr>
            <p:ph type="body" sz="quarter" idx="29" hasCustomPrompt="1"/>
          </p:nvPr>
        </p:nvSpPr>
        <p:spPr>
          <a:xfrm>
            <a:off x="3516880" y="2851949"/>
            <a:ext cx="2204766" cy="276999"/>
          </a:xfrm>
        </p:spPr>
        <p:txBody>
          <a:bodyPr wrap="square" lIns="0" tIns="0" rIns="0" bIns="0">
            <a:spAutoFit/>
          </a:bodyPr>
          <a:lstStyle>
            <a:lvl1pPr marL="0" indent="0" algn="l">
              <a:buNone/>
              <a:defRPr sz="2000" b="1" i="0">
                <a:solidFill>
                  <a:schemeClr val="tx2"/>
                </a:solidFill>
                <a:latin typeface="Arial" panose="020B0604020202020204" pitchFamily="34" charset="0"/>
                <a:cs typeface="Arial" panose="020B0604020202020204" pitchFamily="34" charset="0"/>
              </a:defRPr>
            </a:lvl1pPr>
          </a:lstStyle>
          <a:p>
            <a:pPr lvl="0"/>
            <a:r>
              <a:rPr lang="en-US"/>
              <a:t>Subhead 1</a:t>
            </a:r>
          </a:p>
        </p:txBody>
      </p:sp>
      <p:sp>
        <p:nvSpPr>
          <p:cNvPr id="29" name="Text Placeholder 6">
            <a:extLst>
              <a:ext uri="{FF2B5EF4-FFF2-40B4-BE49-F238E27FC236}">
                <a16:creationId xmlns:a16="http://schemas.microsoft.com/office/drawing/2014/main" id="{3A752104-D612-1D4D-9BD6-A7EE343A6F3C}"/>
              </a:ext>
            </a:extLst>
          </p:cNvPr>
          <p:cNvSpPr>
            <a:spLocks noGrp="1"/>
          </p:cNvSpPr>
          <p:nvPr>
            <p:ph type="body" sz="quarter" idx="30" hasCustomPrompt="1"/>
          </p:nvPr>
        </p:nvSpPr>
        <p:spPr>
          <a:xfrm>
            <a:off x="3516880" y="3444465"/>
            <a:ext cx="2204766" cy="1935915"/>
          </a:xfrm>
        </p:spPr>
        <p:txBody>
          <a:bodyPr wrap="square" lIns="0" tIns="0" rIns="0" bIns="0">
            <a:sp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i="0">
                <a:solidFill>
                  <a:schemeClr val="tx1">
                    <a:lumMod val="95000"/>
                    <a:lumOff val="5000"/>
                  </a:schemeClr>
                </a:solidFill>
                <a:latin typeface="Arial" panose="020B0604020202020204" pitchFamily="34" charset="0"/>
                <a:cs typeface="Arial" panose="020B0604020202020204" pitchFamily="34" charset="0"/>
              </a:defRPr>
            </a:lvl1pPr>
          </a:lstStyle>
          <a:p>
            <a:pPr marL="0" lvl="0" indent="0">
              <a:lnSpc>
                <a:spcPct val="90000"/>
              </a:lnSpc>
              <a:buNone/>
              <a:defRPr/>
            </a:pPr>
            <a:r>
              <a:rPr lang="en-US"/>
              <a:t>A brief statement that tells a bit of a story of offers up some more context followed up by a few bullets.</a:t>
            </a:r>
          </a:p>
          <a:p>
            <a:pPr lvl="0">
              <a:lnSpc>
                <a:spcPct val="90000"/>
              </a:lnSpc>
              <a:defRPr/>
            </a:pPr>
            <a:r>
              <a:rPr lang="en-US"/>
              <a:t>This was good </a:t>
            </a:r>
          </a:p>
          <a:p>
            <a:pPr lvl="0">
              <a:lnSpc>
                <a:spcPct val="90000"/>
              </a:lnSpc>
              <a:defRPr/>
            </a:pPr>
            <a:r>
              <a:rPr lang="en-US"/>
              <a:t>This could be better</a:t>
            </a:r>
          </a:p>
          <a:p>
            <a:pPr lvl="0">
              <a:lnSpc>
                <a:spcPct val="90000"/>
              </a:lnSpc>
              <a:defRPr/>
            </a:pPr>
            <a:r>
              <a:rPr lang="en-US"/>
              <a:t>This was just awesome</a:t>
            </a:r>
          </a:p>
        </p:txBody>
      </p:sp>
      <p:sp>
        <p:nvSpPr>
          <p:cNvPr id="30" name="Text Placeholder 4">
            <a:extLst>
              <a:ext uri="{FF2B5EF4-FFF2-40B4-BE49-F238E27FC236}">
                <a16:creationId xmlns:a16="http://schemas.microsoft.com/office/drawing/2014/main" id="{351E6C62-CC51-5F49-BADB-F0471E841500}"/>
              </a:ext>
            </a:extLst>
          </p:cNvPr>
          <p:cNvSpPr>
            <a:spLocks noGrp="1"/>
          </p:cNvSpPr>
          <p:nvPr>
            <p:ph type="body" sz="quarter" idx="31" hasCustomPrompt="1"/>
          </p:nvPr>
        </p:nvSpPr>
        <p:spPr>
          <a:xfrm>
            <a:off x="6539798" y="2851949"/>
            <a:ext cx="2204766" cy="276999"/>
          </a:xfrm>
        </p:spPr>
        <p:txBody>
          <a:bodyPr wrap="square" lIns="0" tIns="0" rIns="0" bIns="0">
            <a:spAutoFit/>
          </a:bodyPr>
          <a:lstStyle>
            <a:lvl1pPr marL="0" indent="0" algn="l">
              <a:buNone/>
              <a:defRPr sz="2000" b="1" i="0">
                <a:solidFill>
                  <a:schemeClr val="tx2"/>
                </a:solidFill>
                <a:latin typeface="Arial" panose="020B0604020202020204" pitchFamily="34" charset="0"/>
                <a:cs typeface="Arial" panose="020B0604020202020204" pitchFamily="34" charset="0"/>
              </a:defRPr>
            </a:lvl1pPr>
          </a:lstStyle>
          <a:p>
            <a:pPr lvl="0"/>
            <a:r>
              <a:rPr lang="en-US"/>
              <a:t>Subhead 1</a:t>
            </a:r>
          </a:p>
        </p:txBody>
      </p:sp>
      <p:sp>
        <p:nvSpPr>
          <p:cNvPr id="31" name="Text Placeholder 6">
            <a:extLst>
              <a:ext uri="{FF2B5EF4-FFF2-40B4-BE49-F238E27FC236}">
                <a16:creationId xmlns:a16="http://schemas.microsoft.com/office/drawing/2014/main" id="{A50F287E-58C0-5C48-9DBD-880F2F0E2324}"/>
              </a:ext>
            </a:extLst>
          </p:cNvPr>
          <p:cNvSpPr>
            <a:spLocks noGrp="1"/>
          </p:cNvSpPr>
          <p:nvPr>
            <p:ph type="body" sz="quarter" idx="32" hasCustomPrompt="1"/>
          </p:nvPr>
        </p:nvSpPr>
        <p:spPr>
          <a:xfrm>
            <a:off x="6539798" y="3444465"/>
            <a:ext cx="2204766" cy="1935915"/>
          </a:xfrm>
        </p:spPr>
        <p:txBody>
          <a:bodyPr wrap="square" lIns="0" tIns="0" rIns="0" bIns="0">
            <a:sp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i="0">
                <a:solidFill>
                  <a:schemeClr val="tx1">
                    <a:lumMod val="95000"/>
                    <a:lumOff val="5000"/>
                  </a:schemeClr>
                </a:solidFill>
                <a:latin typeface="Arial" panose="020B0604020202020204" pitchFamily="34" charset="0"/>
                <a:cs typeface="Arial" panose="020B0604020202020204" pitchFamily="34" charset="0"/>
              </a:defRPr>
            </a:lvl1pPr>
          </a:lstStyle>
          <a:p>
            <a:pPr marL="0" lvl="0" indent="0">
              <a:lnSpc>
                <a:spcPct val="90000"/>
              </a:lnSpc>
              <a:buNone/>
              <a:defRPr/>
            </a:pPr>
            <a:r>
              <a:rPr lang="en-US"/>
              <a:t>A brief statement that tells a bit of a story of offers up some more context followed up by a few bullets.</a:t>
            </a:r>
          </a:p>
          <a:p>
            <a:pPr lvl="0">
              <a:lnSpc>
                <a:spcPct val="90000"/>
              </a:lnSpc>
              <a:defRPr/>
            </a:pPr>
            <a:r>
              <a:rPr lang="en-US"/>
              <a:t>This was good </a:t>
            </a:r>
          </a:p>
          <a:p>
            <a:pPr lvl="0">
              <a:lnSpc>
                <a:spcPct val="90000"/>
              </a:lnSpc>
              <a:defRPr/>
            </a:pPr>
            <a:r>
              <a:rPr lang="en-US"/>
              <a:t>This could be better</a:t>
            </a:r>
          </a:p>
          <a:p>
            <a:pPr lvl="0">
              <a:lnSpc>
                <a:spcPct val="90000"/>
              </a:lnSpc>
              <a:defRPr/>
            </a:pPr>
            <a:r>
              <a:rPr lang="en-US"/>
              <a:t>This was just awesome</a:t>
            </a:r>
          </a:p>
        </p:txBody>
      </p:sp>
      <p:sp>
        <p:nvSpPr>
          <p:cNvPr id="32" name="Text Placeholder 4">
            <a:extLst>
              <a:ext uri="{FF2B5EF4-FFF2-40B4-BE49-F238E27FC236}">
                <a16:creationId xmlns:a16="http://schemas.microsoft.com/office/drawing/2014/main" id="{D707A82F-7F08-1A4F-BE9C-1C3B793884E4}"/>
              </a:ext>
            </a:extLst>
          </p:cNvPr>
          <p:cNvSpPr>
            <a:spLocks noGrp="1"/>
          </p:cNvSpPr>
          <p:nvPr>
            <p:ph type="body" sz="quarter" idx="33" hasCustomPrompt="1"/>
          </p:nvPr>
        </p:nvSpPr>
        <p:spPr>
          <a:xfrm>
            <a:off x="9591209" y="2851949"/>
            <a:ext cx="2204766" cy="276999"/>
          </a:xfrm>
        </p:spPr>
        <p:txBody>
          <a:bodyPr wrap="square" lIns="0" tIns="0" rIns="0" bIns="0">
            <a:spAutoFit/>
          </a:bodyPr>
          <a:lstStyle>
            <a:lvl1pPr marL="0" indent="0" algn="l">
              <a:buNone/>
              <a:defRPr sz="2000" b="1" i="0">
                <a:solidFill>
                  <a:schemeClr val="tx2"/>
                </a:solidFill>
                <a:latin typeface="Arial" panose="020B0604020202020204" pitchFamily="34" charset="0"/>
                <a:cs typeface="Arial" panose="020B0604020202020204" pitchFamily="34" charset="0"/>
              </a:defRPr>
            </a:lvl1pPr>
          </a:lstStyle>
          <a:p>
            <a:pPr lvl="0"/>
            <a:r>
              <a:rPr lang="en-US"/>
              <a:t>Subhead 1</a:t>
            </a:r>
          </a:p>
        </p:txBody>
      </p:sp>
      <p:sp>
        <p:nvSpPr>
          <p:cNvPr id="33" name="Text Placeholder 6">
            <a:extLst>
              <a:ext uri="{FF2B5EF4-FFF2-40B4-BE49-F238E27FC236}">
                <a16:creationId xmlns:a16="http://schemas.microsoft.com/office/drawing/2014/main" id="{88D8301E-C0C7-7A44-B9B4-79D57727132F}"/>
              </a:ext>
            </a:extLst>
          </p:cNvPr>
          <p:cNvSpPr>
            <a:spLocks noGrp="1"/>
          </p:cNvSpPr>
          <p:nvPr>
            <p:ph type="body" sz="quarter" idx="34" hasCustomPrompt="1"/>
          </p:nvPr>
        </p:nvSpPr>
        <p:spPr>
          <a:xfrm>
            <a:off x="9591209" y="3444465"/>
            <a:ext cx="2204766" cy="1935915"/>
          </a:xfrm>
        </p:spPr>
        <p:txBody>
          <a:bodyPr wrap="square" lIns="0" tIns="0" rIns="0" bIns="0">
            <a:sp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i="0">
                <a:solidFill>
                  <a:schemeClr val="tx1">
                    <a:lumMod val="95000"/>
                    <a:lumOff val="5000"/>
                  </a:schemeClr>
                </a:solidFill>
                <a:latin typeface="Arial" panose="020B0604020202020204" pitchFamily="34" charset="0"/>
                <a:cs typeface="Arial" panose="020B0604020202020204" pitchFamily="34" charset="0"/>
              </a:defRPr>
            </a:lvl1pPr>
          </a:lstStyle>
          <a:p>
            <a:pPr marL="0" lvl="0" indent="0">
              <a:lnSpc>
                <a:spcPct val="90000"/>
              </a:lnSpc>
              <a:buNone/>
              <a:defRPr/>
            </a:pPr>
            <a:r>
              <a:rPr lang="en-US"/>
              <a:t>A brief statement that tells a bit of a story of offers up some more context followed up by a few bullets.</a:t>
            </a:r>
          </a:p>
          <a:p>
            <a:pPr lvl="0">
              <a:lnSpc>
                <a:spcPct val="90000"/>
              </a:lnSpc>
              <a:defRPr/>
            </a:pPr>
            <a:r>
              <a:rPr lang="en-US"/>
              <a:t>This was good </a:t>
            </a:r>
          </a:p>
          <a:p>
            <a:pPr lvl="0">
              <a:lnSpc>
                <a:spcPct val="90000"/>
              </a:lnSpc>
              <a:defRPr/>
            </a:pPr>
            <a:r>
              <a:rPr lang="en-US"/>
              <a:t>This could be better</a:t>
            </a:r>
          </a:p>
          <a:p>
            <a:pPr lvl="0">
              <a:lnSpc>
                <a:spcPct val="90000"/>
              </a:lnSpc>
              <a:defRPr/>
            </a:pPr>
            <a:r>
              <a:rPr lang="en-US"/>
              <a:t>This was just awesome</a:t>
            </a:r>
          </a:p>
        </p:txBody>
      </p:sp>
      <p:cxnSp>
        <p:nvCxnSpPr>
          <p:cNvPr id="34" name="Straight Connector 33">
            <a:extLst>
              <a:ext uri="{FF2B5EF4-FFF2-40B4-BE49-F238E27FC236}">
                <a16:creationId xmlns:a16="http://schemas.microsoft.com/office/drawing/2014/main" id="{17545639-AFBB-8C41-A0EC-DE3050AB3009}"/>
              </a:ext>
            </a:extLst>
          </p:cNvPr>
          <p:cNvCxnSpPr>
            <a:cxnSpLocks/>
          </p:cNvCxnSpPr>
          <p:nvPr userDrawn="1"/>
        </p:nvCxnSpPr>
        <p:spPr>
          <a:xfrm flipV="1">
            <a:off x="6096000" y="1345224"/>
            <a:ext cx="0" cy="457199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AC7BD35-D749-C746-946A-9816E07B810E}"/>
              </a:ext>
            </a:extLst>
          </p:cNvPr>
          <p:cNvCxnSpPr>
            <a:cxnSpLocks/>
          </p:cNvCxnSpPr>
          <p:nvPr userDrawn="1"/>
        </p:nvCxnSpPr>
        <p:spPr>
          <a:xfrm flipV="1">
            <a:off x="9202615" y="1418493"/>
            <a:ext cx="0" cy="457199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8" name="Title 2">
            <a:extLst>
              <a:ext uri="{FF2B5EF4-FFF2-40B4-BE49-F238E27FC236}">
                <a16:creationId xmlns:a16="http://schemas.microsoft.com/office/drawing/2014/main" id="{F24AAE5A-398E-EA40-A498-B713323FD569}"/>
              </a:ext>
            </a:extLst>
          </p:cNvPr>
          <p:cNvSpPr>
            <a:spLocks noGrp="1"/>
          </p:cNvSpPr>
          <p:nvPr>
            <p:ph type="title" hasCustomPrompt="1"/>
          </p:nvPr>
        </p:nvSpPr>
        <p:spPr>
          <a:xfrm>
            <a:off x="609600" y="369873"/>
            <a:ext cx="10972800" cy="879033"/>
          </a:xfrm>
        </p:spPr>
        <p:txBody>
          <a:bodyPr lIns="0">
            <a:normAutofit/>
          </a:bodyPr>
          <a:lstStyle>
            <a:lvl1pPr>
              <a:defRPr sz="3200"/>
            </a:lvl1pPr>
          </a:lstStyle>
          <a:p>
            <a:r>
              <a:rPr lang="en-US"/>
              <a:t>Header</a:t>
            </a:r>
          </a:p>
        </p:txBody>
      </p:sp>
    </p:spTree>
    <p:extLst>
      <p:ext uri="{BB962C8B-B14F-4D97-AF65-F5344CB8AC3E}">
        <p14:creationId xmlns:p14="http://schemas.microsoft.com/office/powerpoint/2010/main" val="3650832907"/>
      </p:ext>
    </p:extLst>
  </p:cSld>
  <p:clrMapOvr>
    <a:masterClrMapping/>
  </p:clrMapOvr>
  <p:extLst>
    <p:ext uri="{DCECCB84-F9BA-43D5-87BE-67443E8EF086}">
      <p15:sldGuideLst xmlns:p15="http://schemas.microsoft.com/office/powerpoint/2012/main">
        <p15:guide id="4" orient="horz" pos="2160">
          <p15:clr>
            <a:srgbClr val="FBAE40"/>
          </p15:clr>
        </p15:guide>
        <p15:guide id="5" pos="384">
          <p15:clr>
            <a:srgbClr val="FBAE40"/>
          </p15:clr>
        </p15:guide>
        <p15:guide id="6" pos="732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itle Slide - A">
    <p:bg>
      <p:bgRef idx="1001">
        <a:schemeClr val="bg2"/>
      </p:bgRef>
    </p:bg>
    <p:spTree>
      <p:nvGrpSpPr>
        <p:cNvPr id="1" name=""/>
        <p:cNvGrpSpPr/>
        <p:nvPr/>
      </p:nvGrpSpPr>
      <p:grpSpPr>
        <a:xfrm>
          <a:off x="0" y="0"/>
          <a:ext cx="0" cy="0"/>
          <a:chOff x="0" y="0"/>
          <a:chExt cx="0" cy="0"/>
        </a:xfrm>
      </p:grpSpPr>
      <p:pic>
        <p:nvPicPr>
          <p:cNvPr id="12" name="Picture 11" descr="Background pattern&#10;&#10;Description automatically generated">
            <a:extLst>
              <a:ext uri="{FF2B5EF4-FFF2-40B4-BE49-F238E27FC236}">
                <a16:creationId xmlns:a16="http://schemas.microsoft.com/office/drawing/2014/main" id="{DCB6E877-A9E8-7DB7-BF62-8AFC7CC4C04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1" name="Text Placeholder 5">
            <a:extLst>
              <a:ext uri="{FF2B5EF4-FFF2-40B4-BE49-F238E27FC236}">
                <a16:creationId xmlns:a16="http://schemas.microsoft.com/office/drawing/2014/main" id="{88AF15D1-22A3-C0D9-132F-C6AF989F75F9}"/>
              </a:ext>
            </a:extLst>
          </p:cNvPr>
          <p:cNvSpPr>
            <a:spLocks noGrp="1"/>
          </p:cNvSpPr>
          <p:nvPr>
            <p:ph type="body" sz="quarter" idx="26"/>
          </p:nvPr>
        </p:nvSpPr>
        <p:spPr>
          <a:xfrm>
            <a:off x="620359" y="5213268"/>
            <a:ext cx="6128312" cy="503114"/>
          </a:xfrm>
        </p:spPr>
        <p:txBody>
          <a:bodyPr anchor="ctr">
            <a:noAutofit/>
          </a:bodyPr>
          <a:lstStyle>
            <a:lvl1pPr marL="0" indent="0" algn="l">
              <a:buNone/>
              <a:defRPr sz="1800" b="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pic>
        <p:nvPicPr>
          <p:cNvPr id="14" name="Graphic 13">
            <a:extLst>
              <a:ext uri="{FF2B5EF4-FFF2-40B4-BE49-F238E27FC236}">
                <a16:creationId xmlns:a16="http://schemas.microsoft.com/office/drawing/2014/main" id="{65E78C55-D9F2-75D2-DB7F-CD705583E090}"/>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001009" y="4885602"/>
            <a:ext cx="2286136" cy="801562"/>
          </a:xfrm>
          <a:prstGeom prst="rect">
            <a:avLst/>
          </a:prstGeom>
        </p:spPr>
      </p:pic>
      <p:sp>
        <p:nvSpPr>
          <p:cNvPr id="9" name="Text Placeholder 2">
            <a:extLst>
              <a:ext uri="{FF2B5EF4-FFF2-40B4-BE49-F238E27FC236}">
                <a16:creationId xmlns:a16="http://schemas.microsoft.com/office/drawing/2014/main" id="{3C9F517C-C178-F2D3-B4ED-6501D88D3F11}"/>
              </a:ext>
            </a:extLst>
          </p:cNvPr>
          <p:cNvSpPr>
            <a:spLocks noGrp="1"/>
          </p:cNvSpPr>
          <p:nvPr>
            <p:ph type="body" sz="quarter" idx="27" hasCustomPrompt="1"/>
          </p:nvPr>
        </p:nvSpPr>
        <p:spPr>
          <a:xfrm>
            <a:off x="620713" y="800100"/>
            <a:ext cx="10961687" cy="3792538"/>
          </a:xfrm>
        </p:spPr>
        <p:txBody>
          <a:bodyPr/>
          <a:lstStyle>
            <a:lvl1pPr>
              <a:defRPr sz="5000"/>
            </a:lvl1pPr>
            <a:lvl2pPr>
              <a:defRPr sz="2800"/>
            </a:lvl2pPr>
            <a:lvl3pPr>
              <a:defRPr sz="2800"/>
            </a:lvl3pPr>
            <a:lvl4pPr>
              <a:defRPr sz="2800"/>
            </a:lvl4pPr>
            <a:lvl5pPr>
              <a:defRPr sz="2800"/>
            </a:lvl5pPr>
          </a:lstStyle>
          <a:p>
            <a:r>
              <a:rPr lang="en-US"/>
              <a:t>Presentation title</a:t>
            </a:r>
          </a:p>
        </p:txBody>
      </p:sp>
    </p:spTree>
    <p:extLst>
      <p:ext uri="{BB962C8B-B14F-4D97-AF65-F5344CB8AC3E}">
        <p14:creationId xmlns:p14="http://schemas.microsoft.com/office/powerpoint/2010/main" val="1235381871"/>
      </p:ext>
    </p:extLst>
  </p:cSld>
  <p:clrMapOvr>
    <a:overrideClrMapping bg1="dk1" tx1="lt1" bg2="dk2" tx2="lt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1_Title Slide - A">
    <p:bg>
      <p:bgRef idx="1001">
        <a:schemeClr val="bg2"/>
      </p:bgRef>
    </p:bg>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14465EFB-EE7E-FD81-AF87-52D42553F7E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ext Placeholder 5">
            <a:extLst>
              <a:ext uri="{FF2B5EF4-FFF2-40B4-BE49-F238E27FC236}">
                <a16:creationId xmlns:a16="http://schemas.microsoft.com/office/drawing/2014/main" id="{28E99C48-80D4-9A67-4E65-FA80D1A2891C}"/>
              </a:ext>
            </a:extLst>
          </p:cNvPr>
          <p:cNvSpPr>
            <a:spLocks noGrp="1"/>
          </p:cNvSpPr>
          <p:nvPr>
            <p:ph type="body" sz="quarter" idx="26"/>
          </p:nvPr>
        </p:nvSpPr>
        <p:spPr>
          <a:xfrm>
            <a:off x="620359" y="5213268"/>
            <a:ext cx="6128312" cy="503114"/>
          </a:xfrm>
        </p:spPr>
        <p:txBody>
          <a:bodyPr anchor="ctr">
            <a:noAutofit/>
          </a:bodyPr>
          <a:lstStyle>
            <a:lvl1pPr marL="0" indent="0" algn="l">
              <a:buNone/>
              <a:defRPr sz="1800" b="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pic>
        <p:nvPicPr>
          <p:cNvPr id="14" name="Graphic 13">
            <a:extLst>
              <a:ext uri="{FF2B5EF4-FFF2-40B4-BE49-F238E27FC236}">
                <a16:creationId xmlns:a16="http://schemas.microsoft.com/office/drawing/2014/main" id="{5D43272D-A8B2-0AA8-5C72-1BB24A2EB07E}"/>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001009" y="4885602"/>
            <a:ext cx="2286136" cy="801562"/>
          </a:xfrm>
          <a:prstGeom prst="rect">
            <a:avLst/>
          </a:prstGeom>
        </p:spPr>
      </p:pic>
      <p:sp>
        <p:nvSpPr>
          <p:cNvPr id="8" name="Text Placeholder 2">
            <a:extLst>
              <a:ext uri="{FF2B5EF4-FFF2-40B4-BE49-F238E27FC236}">
                <a16:creationId xmlns:a16="http://schemas.microsoft.com/office/drawing/2014/main" id="{24F3822E-1101-B2F2-583B-E14C5138ED9B}"/>
              </a:ext>
            </a:extLst>
          </p:cNvPr>
          <p:cNvSpPr>
            <a:spLocks noGrp="1"/>
          </p:cNvSpPr>
          <p:nvPr>
            <p:ph type="body" sz="quarter" idx="27" hasCustomPrompt="1"/>
          </p:nvPr>
        </p:nvSpPr>
        <p:spPr>
          <a:xfrm>
            <a:off x="620713" y="800100"/>
            <a:ext cx="10961687" cy="3792538"/>
          </a:xfrm>
        </p:spPr>
        <p:txBody>
          <a:bodyPr/>
          <a:lstStyle>
            <a:lvl1pPr>
              <a:defRPr sz="5000"/>
            </a:lvl1pPr>
            <a:lvl2pPr>
              <a:defRPr sz="2800"/>
            </a:lvl2pPr>
            <a:lvl3pPr>
              <a:defRPr sz="2800"/>
            </a:lvl3pPr>
            <a:lvl4pPr>
              <a:defRPr sz="2800"/>
            </a:lvl4pPr>
            <a:lvl5pPr>
              <a:defRPr sz="2800"/>
            </a:lvl5pPr>
          </a:lstStyle>
          <a:p>
            <a:r>
              <a:rPr lang="en-US"/>
              <a:t>Presentation title</a:t>
            </a:r>
          </a:p>
        </p:txBody>
      </p:sp>
    </p:spTree>
    <p:extLst>
      <p:ext uri="{BB962C8B-B14F-4D97-AF65-F5344CB8AC3E}">
        <p14:creationId xmlns:p14="http://schemas.microsoft.com/office/powerpoint/2010/main" val="4016164266"/>
      </p:ext>
    </p:extLst>
  </p:cSld>
  <p:clrMapOvr>
    <a:overrideClrMapping bg1="dk1" tx1="lt1" bg2="dk2" tx2="lt2" accent1="accent1" accent2="accent2" accent3="accent3" accent4="accent4" accent5="accent5" accent6="accent6" hlink="hlink" folHlink="folHlink"/>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Title Slide - B">
    <p:bg>
      <p:bgRef idx="1001">
        <a:schemeClr val="bg2"/>
      </p:bgRef>
    </p:bg>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447FDC01-C1CE-45DA-1E15-0F0410FC5BB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ext Placeholder 5">
            <a:extLst>
              <a:ext uri="{FF2B5EF4-FFF2-40B4-BE49-F238E27FC236}">
                <a16:creationId xmlns:a16="http://schemas.microsoft.com/office/drawing/2014/main" id="{724CAC35-4A7C-0CF7-EB3E-2916D84FC312}"/>
              </a:ext>
            </a:extLst>
          </p:cNvPr>
          <p:cNvSpPr>
            <a:spLocks noGrp="1"/>
          </p:cNvSpPr>
          <p:nvPr>
            <p:ph type="body" sz="quarter" idx="26"/>
          </p:nvPr>
        </p:nvSpPr>
        <p:spPr>
          <a:xfrm>
            <a:off x="620359" y="5213268"/>
            <a:ext cx="6128312" cy="503114"/>
          </a:xfrm>
        </p:spPr>
        <p:txBody>
          <a:bodyPr anchor="ctr">
            <a:noAutofit/>
          </a:bodyPr>
          <a:lstStyle>
            <a:lvl1pPr marL="0" indent="0" algn="l">
              <a:buNone/>
              <a:defRPr sz="1800" b="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pic>
        <p:nvPicPr>
          <p:cNvPr id="14" name="Graphic 13">
            <a:extLst>
              <a:ext uri="{FF2B5EF4-FFF2-40B4-BE49-F238E27FC236}">
                <a16:creationId xmlns:a16="http://schemas.microsoft.com/office/drawing/2014/main" id="{0C58E7BA-8C7E-4FD7-CF66-344059D3185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001009" y="4885602"/>
            <a:ext cx="2286136" cy="801562"/>
          </a:xfrm>
          <a:prstGeom prst="rect">
            <a:avLst/>
          </a:prstGeom>
        </p:spPr>
      </p:pic>
      <p:sp>
        <p:nvSpPr>
          <p:cNvPr id="8" name="Text Placeholder 2">
            <a:extLst>
              <a:ext uri="{FF2B5EF4-FFF2-40B4-BE49-F238E27FC236}">
                <a16:creationId xmlns:a16="http://schemas.microsoft.com/office/drawing/2014/main" id="{A0B2EAD8-D307-3EA1-8B5F-6E4574348C89}"/>
              </a:ext>
            </a:extLst>
          </p:cNvPr>
          <p:cNvSpPr>
            <a:spLocks noGrp="1"/>
          </p:cNvSpPr>
          <p:nvPr>
            <p:ph type="body" sz="quarter" idx="27" hasCustomPrompt="1"/>
          </p:nvPr>
        </p:nvSpPr>
        <p:spPr>
          <a:xfrm>
            <a:off x="620713" y="800100"/>
            <a:ext cx="10961687" cy="3792538"/>
          </a:xfrm>
        </p:spPr>
        <p:txBody>
          <a:bodyPr/>
          <a:lstStyle>
            <a:lvl1pPr>
              <a:defRPr sz="5000"/>
            </a:lvl1pPr>
            <a:lvl2pPr>
              <a:defRPr sz="2800"/>
            </a:lvl2pPr>
            <a:lvl3pPr>
              <a:defRPr sz="2800"/>
            </a:lvl3pPr>
            <a:lvl4pPr>
              <a:defRPr sz="2800"/>
            </a:lvl4pPr>
            <a:lvl5pPr>
              <a:defRPr sz="2800"/>
            </a:lvl5pPr>
          </a:lstStyle>
          <a:p>
            <a:r>
              <a:rPr lang="en-US"/>
              <a:t>Presentation title</a:t>
            </a:r>
          </a:p>
        </p:txBody>
      </p:sp>
    </p:spTree>
    <p:extLst>
      <p:ext uri="{BB962C8B-B14F-4D97-AF65-F5344CB8AC3E}">
        <p14:creationId xmlns:p14="http://schemas.microsoft.com/office/powerpoint/2010/main" val="205071602"/>
      </p:ext>
    </p:extLst>
  </p:cSld>
  <p:clrMapOvr>
    <a:overrideClrMapping bg1="dk1" tx1="lt1" bg2="dk2" tx2="lt2" accent1="accent1" accent2="accent2" accent3="accent3" accent4="accent4" accent5="accent5" accent6="accent6" hlink="hlink" folHlink="folHlink"/>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Blank - Nothin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8998387"/>
      </p:ext>
    </p:extLst>
  </p:cSld>
  <p:clrMapOvr>
    <a:masterClrMapping/>
  </p:clrMapOvr>
  <p:extLst>
    <p:ext uri="{DCECCB84-F9BA-43D5-87BE-67443E8EF086}">
      <p15:sldGuideLst xmlns:p15="http://schemas.microsoft.com/office/powerpoint/2012/main">
        <p15:guide id="1" pos="384" userDrawn="1">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Agenda - B">
    <p:bg>
      <p:bgRef idx="1001">
        <a:schemeClr val="bg1"/>
      </p:bgRef>
    </p:bg>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1BF0EF54-E52F-FA11-56E1-25148F8B137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sp>
        <p:nvSpPr>
          <p:cNvPr id="4" name="Text Placeholder 6">
            <a:extLst>
              <a:ext uri="{FF2B5EF4-FFF2-40B4-BE49-F238E27FC236}">
                <a16:creationId xmlns:a16="http://schemas.microsoft.com/office/drawing/2014/main" id="{6434D2BC-84CA-BC4C-B24C-110E93E4C840}"/>
              </a:ext>
            </a:extLst>
          </p:cNvPr>
          <p:cNvSpPr>
            <a:spLocks noGrp="1"/>
          </p:cNvSpPr>
          <p:nvPr>
            <p:ph type="body" sz="quarter" idx="16" hasCustomPrompt="1"/>
          </p:nvPr>
        </p:nvSpPr>
        <p:spPr>
          <a:xfrm>
            <a:off x="609600" y="3126425"/>
            <a:ext cx="4772025" cy="605150"/>
          </a:xfrm>
        </p:spPr>
        <p:txBody>
          <a:bodyPr anchor="ctr">
            <a:noAutofit/>
          </a:bodyPr>
          <a:lstStyle>
            <a:lvl1pPr marL="0" indent="0" algn="ctr">
              <a:buFontTx/>
              <a:buNone/>
              <a:defRPr sz="4200" b="1" i="0">
                <a:solidFill>
                  <a:schemeClr val="bg1"/>
                </a:solidFill>
                <a:latin typeface="Arial" panose="020B0604020202020204" pitchFamily="34" charset="0"/>
                <a:cs typeface="Arial" panose="020B0604020202020204" pitchFamily="34" charset="0"/>
              </a:defRPr>
            </a:lvl1pPr>
          </a:lstStyle>
          <a:p>
            <a:r>
              <a:rPr lang="en-US"/>
              <a:t>Agenda</a:t>
            </a:r>
          </a:p>
        </p:txBody>
      </p:sp>
      <p:sp>
        <p:nvSpPr>
          <p:cNvPr id="8" name="Text Placeholder 2">
            <a:extLst>
              <a:ext uri="{FF2B5EF4-FFF2-40B4-BE49-F238E27FC236}">
                <a16:creationId xmlns:a16="http://schemas.microsoft.com/office/drawing/2014/main" id="{F796A067-9A0D-C4B5-E137-CBAB200950D3}"/>
              </a:ext>
            </a:extLst>
          </p:cNvPr>
          <p:cNvSpPr>
            <a:spLocks noGrp="1"/>
          </p:cNvSpPr>
          <p:nvPr>
            <p:ph type="body" sz="quarter" idx="19" hasCustomPrompt="1"/>
          </p:nvPr>
        </p:nvSpPr>
        <p:spPr>
          <a:xfrm>
            <a:off x="6096000" y="952500"/>
            <a:ext cx="4772025" cy="5001260"/>
          </a:xfrm>
        </p:spPr>
        <p:txBody>
          <a:bodyPr anchor="ctr">
            <a:noAutofit/>
          </a:bodyPr>
          <a:lstStyle>
            <a:lvl1pPr marL="0" marR="0" indent="0" algn="l" defTabSz="914400" rtl="0" eaLnBrk="1" fontAlgn="auto" latinLnBrk="0" hangingPunct="1">
              <a:lnSpc>
                <a:spcPct val="100000"/>
              </a:lnSpc>
              <a:spcBef>
                <a:spcPts val="1000"/>
              </a:spcBef>
              <a:spcAft>
                <a:spcPts val="0"/>
              </a:spcAft>
              <a:buClrTx/>
              <a:buSzTx/>
              <a:buFont typeface="Wingdings" pitchFamily="2" charset="2"/>
              <a:buNone/>
              <a:tabLst>
                <a:tab pos="852488" algn="l"/>
              </a:tabLst>
              <a:defRPr b="1">
                <a:solidFill>
                  <a:schemeClr val="bg1"/>
                </a:solidFill>
              </a:defRPr>
            </a:lvl1pPr>
            <a:lvl2pPr marL="0" indent="0" algn="l">
              <a:buFont typeface="Wingdings" pitchFamily="2" charset="2"/>
              <a:buChar char="§"/>
              <a:defRPr b="0">
                <a:solidFill>
                  <a:schemeClr val="bg1"/>
                </a:solidFill>
              </a:defRPr>
            </a:lvl2pPr>
            <a:lvl3pPr marL="914400" indent="0" algn="l">
              <a:buFont typeface="Wingdings" pitchFamily="2" charset="2"/>
              <a:buChar char="§"/>
              <a:defRPr b="0">
                <a:solidFill>
                  <a:schemeClr val="bg1"/>
                </a:solidFill>
              </a:defRPr>
            </a:lvl3pPr>
            <a:lvl4pPr marL="1371600" indent="0" algn="l">
              <a:buFont typeface="Wingdings" pitchFamily="2" charset="2"/>
              <a:buChar char="§"/>
              <a:defRPr b="0">
                <a:solidFill>
                  <a:schemeClr val="bg1"/>
                </a:solidFill>
              </a:defRPr>
            </a:lvl4pPr>
            <a:lvl5pPr marL="1828800" indent="0" algn="l">
              <a:buFont typeface="Wingdings" pitchFamily="2" charset="2"/>
              <a:buChar char="§"/>
              <a:defRPr b="0">
                <a:solidFill>
                  <a:schemeClr val="bg1"/>
                </a:solidFill>
              </a:defRPr>
            </a:lvl5pPr>
            <a:lvl6pPr marL="1716088" indent="-857250">
              <a:tabLst/>
              <a:defRPr>
                <a:solidFill>
                  <a:schemeClr val="bg1"/>
                </a:solidFill>
              </a:defRPr>
            </a:lvl6pPr>
            <a:lvl7pPr>
              <a:defRPr>
                <a:solidFill>
                  <a:schemeClr val="bg1"/>
                </a:solidFill>
              </a:defRPr>
            </a:lvl7pPr>
            <a:lvl8pPr>
              <a:defRPr>
                <a:solidFill>
                  <a:schemeClr val="bg1"/>
                </a:solidFill>
              </a:defRPr>
            </a:lvl8pPr>
            <a:lvl9pPr>
              <a:buFont typeface="Wingdings" pitchFamily="2" charset="2"/>
              <a:buChar char="§"/>
              <a:defRPr>
                <a:solidFill>
                  <a:schemeClr val="bg1"/>
                </a:solidFill>
              </a:defRPr>
            </a:lvl9pPr>
          </a:lstStyle>
          <a:p>
            <a:pPr marL="342900" marR="0" lvl="0" indent="-342900" algn="l" defTabSz="914400" rtl="0" eaLnBrk="1" fontAlgn="auto" latinLnBrk="0" hangingPunct="1">
              <a:lnSpc>
                <a:spcPct val="90000"/>
              </a:lnSpc>
              <a:spcBef>
                <a:spcPts val="1000"/>
              </a:spcBef>
              <a:spcAft>
                <a:spcPts val="0"/>
              </a:spcAft>
              <a:buClrTx/>
              <a:buSzTx/>
              <a:tabLst/>
              <a:defRPr/>
            </a:pPr>
            <a:r>
              <a:rPr lang="en-US"/>
              <a:t>Items to be discussed</a:t>
            </a:r>
          </a:p>
        </p:txBody>
      </p:sp>
      <p:sp>
        <p:nvSpPr>
          <p:cNvPr id="5" name="TextBox 4">
            <a:extLst>
              <a:ext uri="{FF2B5EF4-FFF2-40B4-BE49-F238E27FC236}">
                <a16:creationId xmlns:a16="http://schemas.microsoft.com/office/drawing/2014/main" id="{D9FF3C75-9137-574B-B2AF-30D82D3219DA}"/>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cs typeface="Arial" panose="020B0604020202020204" pitchFamily="34" charset="0"/>
              </a:rPr>
              <a:t>Copyright © </a:t>
            </a:r>
            <a:fld id="{38EE0064-B099-0C4E-88EE-2AD5687BA263}" type="datetimeyyyy">
              <a:rPr lang="en-US" sz="800" smtClean="0">
                <a:solidFill>
                  <a:schemeClr val="bg1"/>
                </a:solidFill>
                <a:cs typeface="Arial" panose="020B0604020202020204" pitchFamily="34" charset="0"/>
              </a:rPr>
              <a:t>2024</a:t>
            </a:fld>
            <a:r>
              <a:rPr lang="en-US" sz="800">
                <a:solidFill>
                  <a:schemeClr val="bg1"/>
                </a:solidFill>
                <a:cs typeface="Arial" panose="020B0604020202020204" pitchFamily="34" charset="0"/>
              </a:rPr>
              <a:t> Ivanti. All rights reserved.</a:t>
            </a:r>
          </a:p>
        </p:txBody>
      </p:sp>
      <p:sp>
        <p:nvSpPr>
          <p:cNvPr id="2" name="TextBox 1">
            <a:extLst>
              <a:ext uri="{FF2B5EF4-FFF2-40B4-BE49-F238E27FC236}">
                <a16:creationId xmlns:a16="http://schemas.microsoft.com/office/drawing/2014/main" id="{AB75BC86-E9A7-FD44-A23D-7A99665884D3}"/>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bg1"/>
                </a:solidFill>
              </a:rPr>
              <a:pPr algn="r"/>
              <a:t>‹#›</a:t>
            </a:fld>
            <a:endParaRPr lang="en-US" sz="800">
              <a:solidFill>
                <a:schemeClr val="bg1"/>
              </a:solidFill>
            </a:endParaRPr>
          </a:p>
        </p:txBody>
      </p:sp>
    </p:spTree>
    <p:extLst>
      <p:ext uri="{BB962C8B-B14F-4D97-AF65-F5344CB8AC3E}">
        <p14:creationId xmlns:p14="http://schemas.microsoft.com/office/powerpoint/2010/main" val="377809047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userDrawn="1">
          <p15:clr>
            <a:srgbClr val="FBAE40"/>
          </p15:clr>
        </p15:guide>
        <p15:guide id="6" pos="3840" userDrawn="1">
          <p15:clr>
            <a:srgbClr val="FBAE40"/>
          </p15:clr>
        </p15:guide>
        <p15:guide id="7" orient="horz" pos="600" userDrawn="1">
          <p15:clr>
            <a:srgbClr val="FBAE40"/>
          </p15:clr>
        </p15:guide>
        <p15:guide id="8" pos="504" userDrawn="1">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Agenda - A">
    <p:bg>
      <p:bgRef idx="1001">
        <a:schemeClr val="bg1"/>
      </p:bgRef>
    </p:bg>
    <p:spTree>
      <p:nvGrpSpPr>
        <p:cNvPr id="1" name=""/>
        <p:cNvGrpSpPr/>
        <p:nvPr/>
      </p:nvGrpSpPr>
      <p:grpSpPr>
        <a:xfrm>
          <a:off x="0" y="0"/>
          <a:ext cx="0" cy="0"/>
          <a:chOff x="0" y="0"/>
          <a:chExt cx="0" cy="0"/>
        </a:xfrm>
      </p:grpSpPr>
      <p:pic>
        <p:nvPicPr>
          <p:cNvPr id="8" name="Picture 7" descr="Background pattern&#10;&#10;Description automatically generated">
            <a:extLst>
              <a:ext uri="{FF2B5EF4-FFF2-40B4-BE49-F238E27FC236}">
                <a16:creationId xmlns:a16="http://schemas.microsoft.com/office/drawing/2014/main" id="{CD7CC067-34A2-6D98-1D2D-75183AB49A5F}"/>
              </a:ext>
            </a:extLst>
          </p:cNvPr>
          <p:cNvPicPr>
            <a:picLocks noChangeAspect="1"/>
          </p:cNvPicPr>
          <p:nvPr userDrawn="1"/>
        </p:nvPicPr>
        <p:blipFill>
          <a:blip r:embed="rId2"/>
          <a:stretch>
            <a:fillRect/>
          </a:stretch>
        </p:blipFill>
        <p:spPr>
          <a:xfrm rot="10800000">
            <a:off x="0" y="0"/>
            <a:ext cx="12192000" cy="6858000"/>
          </a:xfrm>
          <a:prstGeom prst="rect">
            <a:avLst/>
          </a:prstGeom>
        </p:spPr>
      </p:pic>
      <p:sp>
        <p:nvSpPr>
          <p:cNvPr id="4" name="Text Placeholder 6">
            <a:extLst>
              <a:ext uri="{FF2B5EF4-FFF2-40B4-BE49-F238E27FC236}">
                <a16:creationId xmlns:a16="http://schemas.microsoft.com/office/drawing/2014/main" id="{6434D2BC-84CA-BC4C-B24C-110E93E4C840}"/>
              </a:ext>
            </a:extLst>
          </p:cNvPr>
          <p:cNvSpPr>
            <a:spLocks noGrp="1"/>
          </p:cNvSpPr>
          <p:nvPr>
            <p:ph type="body" sz="quarter" idx="16" hasCustomPrompt="1"/>
          </p:nvPr>
        </p:nvSpPr>
        <p:spPr>
          <a:xfrm>
            <a:off x="609600" y="3127248"/>
            <a:ext cx="4772025" cy="605150"/>
          </a:xfrm>
        </p:spPr>
        <p:txBody>
          <a:bodyPr anchor="ctr">
            <a:noAutofit/>
          </a:bodyPr>
          <a:lstStyle>
            <a:lvl1pPr marL="0" indent="0" algn="ctr">
              <a:buFontTx/>
              <a:buNone/>
              <a:defRPr sz="4200" b="1" i="0">
                <a:solidFill>
                  <a:schemeClr val="bg1"/>
                </a:solidFill>
                <a:latin typeface="Arial" panose="020B0604020202020204" pitchFamily="34" charset="0"/>
                <a:cs typeface="Arial" panose="020B0604020202020204" pitchFamily="34" charset="0"/>
              </a:defRPr>
            </a:lvl1pPr>
          </a:lstStyle>
          <a:p>
            <a:r>
              <a:rPr lang="en-US"/>
              <a:t>Agenda</a:t>
            </a:r>
          </a:p>
        </p:txBody>
      </p:sp>
      <p:sp>
        <p:nvSpPr>
          <p:cNvPr id="5" name="Text Placeholder 2">
            <a:extLst>
              <a:ext uri="{FF2B5EF4-FFF2-40B4-BE49-F238E27FC236}">
                <a16:creationId xmlns:a16="http://schemas.microsoft.com/office/drawing/2014/main" id="{9C592740-780F-5CCA-B392-C6066E9568E7}"/>
              </a:ext>
            </a:extLst>
          </p:cNvPr>
          <p:cNvSpPr>
            <a:spLocks noGrp="1"/>
          </p:cNvSpPr>
          <p:nvPr>
            <p:ph type="body" sz="quarter" idx="18" hasCustomPrompt="1"/>
          </p:nvPr>
        </p:nvSpPr>
        <p:spPr>
          <a:xfrm>
            <a:off x="6096000" y="952500"/>
            <a:ext cx="5486400" cy="5001260"/>
          </a:xfrm>
        </p:spPr>
        <p:txBody>
          <a:bodyPr anchor="ct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1">
                <a:solidFill>
                  <a:schemeClr val="bg1"/>
                </a:solidFill>
              </a:defRPr>
            </a:lvl1pPr>
            <a:lvl2pPr marL="404813" indent="-290513" algn="l">
              <a:buFont typeface="Wingdings" pitchFamily="2" charset="2"/>
              <a:buChar char="§"/>
              <a:tabLst/>
              <a:defRPr b="0">
                <a:solidFill>
                  <a:schemeClr val="bg1"/>
                </a:solidFill>
              </a:defRPr>
            </a:lvl2pPr>
            <a:lvl3pPr marL="571500" indent="0" algn="l">
              <a:buFont typeface="Wingdings" pitchFamily="2" charset="2"/>
              <a:buChar char="§"/>
              <a:defRPr b="0">
                <a:solidFill>
                  <a:schemeClr val="bg1"/>
                </a:solidFill>
              </a:defRPr>
            </a:lvl3pPr>
            <a:lvl4pPr marL="1028700" indent="0" algn="l">
              <a:buFont typeface="Wingdings" pitchFamily="2" charset="2"/>
              <a:buChar char="§"/>
              <a:defRPr b="0">
                <a:solidFill>
                  <a:schemeClr val="bg1"/>
                </a:solidFill>
              </a:defRPr>
            </a:lvl4pPr>
            <a:lvl5pPr marL="1485900" indent="0" algn="l">
              <a:buFont typeface="Wingdings" pitchFamily="2" charset="2"/>
              <a:buChar char="§"/>
              <a:defRPr b="0">
                <a:solidFill>
                  <a:schemeClr val="bg1"/>
                </a:solidFill>
              </a:defRPr>
            </a:lvl5pPr>
            <a:lvl6pPr marL="515938" indent="0">
              <a:buFont typeface="Wingdings" pitchFamily="2" charset="2"/>
              <a:buChar char="§"/>
              <a:tabLst/>
              <a:defRPr>
                <a:solidFill>
                  <a:schemeClr val="bg1"/>
                </a:solidFill>
              </a:defRPr>
            </a:lvl6pPr>
            <a:lvl9pPr marL="3595687" indent="0" algn="l">
              <a:buFont typeface="Wingdings" pitchFamily="2" charset="2"/>
              <a:buNone/>
              <a:defRPr/>
            </a:lvl9pPr>
          </a:lstStyle>
          <a:p>
            <a:pPr marL="342900" marR="0" lvl="0" indent="-342900" algn="l" defTabSz="914400" rtl="0" eaLnBrk="1" fontAlgn="auto" latinLnBrk="0" hangingPunct="1">
              <a:lnSpc>
                <a:spcPct val="90000"/>
              </a:lnSpc>
              <a:spcBef>
                <a:spcPts val="1000"/>
              </a:spcBef>
              <a:spcAft>
                <a:spcPts val="0"/>
              </a:spcAft>
              <a:buClrTx/>
              <a:buSzTx/>
              <a:tabLst/>
              <a:defRPr/>
            </a:pPr>
            <a:r>
              <a:rPr lang="en-US"/>
              <a:t>Items to be discussed</a:t>
            </a:r>
          </a:p>
        </p:txBody>
      </p:sp>
      <p:sp>
        <p:nvSpPr>
          <p:cNvPr id="6" name="TextBox 5">
            <a:extLst>
              <a:ext uri="{FF2B5EF4-FFF2-40B4-BE49-F238E27FC236}">
                <a16:creationId xmlns:a16="http://schemas.microsoft.com/office/drawing/2014/main" id="{4E6B679F-AEB8-5A45-94F3-577BE621525A}"/>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cs typeface="Arial" panose="020B0604020202020204" pitchFamily="34" charset="0"/>
              </a:rPr>
              <a:t>Copyright © </a:t>
            </a:r>
            <a:fld id="{38EE0064-B099-0C4E-88EE-2AD5687BA263}" type="datetimeyyyy">
              <a:rPr lang="en-US" sz="800" smtClean="0">
                <a:solidFill>
                  <a:schemeClr val="bg1"/>
                </a:solidFill>
                <a:cs typeface="Arial" panose="020B0604020202020204" pitchFamily="34" charset="0"/>
              </a:rPr>
              <a:t>2024</a:t>
            </a:fld>
            <a:r>
              <a:rPr lang="en-US" sz="800">
                <a:solidFill>
                  <a:schemeClr val="bg1"/>
                </a:solidFill>
                <a:cs typeface="Arial" panose="020B0604020202020204" pitchFamily="34" charset="0"/>
              </a:rPr>
              <a:t> Ivanti. All rights reserved.</a:t>
            </a:r>
          </a:p>
        </p:txBody>
      </p:sp>
      <p:sp>
        <p:nvSpPr>
          <p:cNvPr id="7" name="TextBox 6">
            <a:extLst>
              <a:ext uri="{FF2B5EF4-FFF2-40B4-BE49-F238E27FC236}">
                <a16:creationId xmlns:a16="http://schemas.microsoft.com/office/drawing/2014/main" id="{98F13175-75B3-8549-BF13-8226741C7ACB}"/>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bg1"/>
                </a:solidFill>
              </a:rPr>
              <a:pPr algn="r"/>
              <a:t>‹#›</a:t>
            </a:fld>
            <a:endParaRPr lang="en-US" sz="800">
              <a:solidFill>
                <a:schemeClr val="bg1"/>
              </a:solidFill>
            </a:endParaRPr>
          </a:p>
        </p:txBody>
      </p:sp>
    </p:spTree>
    <p:extLst>
      <p:ext uri="{BB962C8B-B14F-4D97-AF65-F5344CB8AC3E}">
        <p14:creationId xmlns:p14="http://schemas.microsoft.com/office/powerpoint/2010/main" val="65879397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userDrawn="1">
          <p15:clr>
            <a:srgbClr val="FBAE40"/>
          </p15:clr>
        </p15:guide>
        <p15:guide id="6" pos="3840" userDrawn="1">
          <p15:clr>
            <a:srgbClr val="FBAE40"/>
          </p15:clr>
        </p15:guide>
        <p15:guide id="7" orient="horz" pos="600" userDrawn="1">
          <p15:clr>
            <a:srgbClr val="FBAE40"/>
          </p15:clr>
        </p15:guide>
        <p15:guide id="8" pos="504" userDrawn="1">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Agenda - C">
    <p:bg>
      <p:bgRef idx="1001">
        <a:schemeClr val="bg1"/>
      </p:bgRef>
    </p:bg>
    <p:spTree>
      <p:nvGrpSpPr>
        <p:cNvPr id="1" name=""/>
        <p:cNvGrpSpPr/>
        <p:nvPr/>
      </p:nvGrpSpPr>
      <p:grpSpPr>
        <a:xfrm>
          <a:off x="0" y="0"/>
          <a:ext cx="0" cy="0"/>
          <a:chOff x="0" y="0"/>
          <a:chExt cx="0" cy="0"/>
        </a:xfrm>
      </p:grpSpPr>
      <p:pic>
        <p:nvPicPr>
          <p:cNvPr id="8" name="Picture 7" descr="Background pattern&#10;&#10;Description automatically generated">
            <a:extLst>
              <a:ext uri="{FF2B5EF4-FFF2-40B4-BE49-F238E27FC236}">
                <a16:creationId xmlns:a16="http://schemas.microsoft.com/office/drawing/2014/main" id="{B7FCB7AC-8185-3EF3-9735-0D16BCE6786B}"/>
              </a:ext>
            </a:extLst>
          </p:cNvPr>
          <p:cNvPicPr>
            <a:picLocks noChangeAspect="1"/>
          </p:cNvPicPr>
          <p:nvPr userDrawn="1"/>
        </p:nvPicPr>
        <p:blipFill>
          <a:blip r:embed="rId2"/>
          <a:stretch>
            <a:fillRect/>
          </a:stretch>
        </p:blipFill>
        <p:spPr>
          <a:xfrm rot="10800000">
            <a:off x="0" y="0"/>
            <a:ext cx="12192000" cy="6858000"/>
          </a:xfrm>
          <a:prstGeom prst="rect">
            <a:avLst/>
          </a:prstGeom>
        </p:spPr>
      </p:pic>
      <p:sp>
        <p:nvSpPr>
          <p:cNvPr id="4" name="Text Placeholder 6">
            <a:extLst>
              <a:ext uri="{FF2B5EF4-FFF2-40B4-BE49-F238E27FC236}">
                <a16:creationId xmlns:a16="http://schemas.microsoft.com/office/drawing/2014/main" id="{6434D2BC-84CA-BC4C-B24C-110E93E4C840}"/>
              </a:ext>
            </a:extLst>
          </p:cNvPr>
          <p:cNvSpPr>
            <a:spLocks noGrp="1"/>
          </p:cNvSpPr>
          <p:nvPr>
            <p:ph type="body" sz="quarter" idx="16" hasCustomPrompt="1"/>
          </p:nvPr>
        </p:nvSpPr>
        <p:spPr>
          <a:xfrm>
            <a:off x="609600" y="3126425"/>
            <a:ext cx="4772025" cy="605150"/>
          </a:xfrm>
        </p:spPr>
        <p:txBody>
          <a:bodyPr anchor="ctr">
            <a:noAutofit/>
          </a:bodyPr>
          <a:lstStyle>
            <a:lvl1pPr marL="0" indent="0" algn="ctr">
              <a:buFontTx/>
              <a:buNone/>
              <a:defRPr sz="4200" b="1" i="0">
                <a:solidFill>
                  <a:schemeClr val="bg1"/>
                </a:solidFill>
                <a:latin typeface="Arial" panose="020B0604020202020204" pitchFamily="34" charset="0"/>
                <a:cs typeface="Arial" panose="020B0604020202020204" pitchFamily="34" charset="0"/>
              </a:defRPr>
            </a:lvl1pPr>
          </a:lstStyle>
          <a:p>
            <a:r>
              <a:rPr lang="en-US"/>
              <a:t>Agenda</a:t>
            </a:r>
          </a:p>
        </p:txBody>
      </p:sp>
      <p:sp>
        <p:nvSpPr>
          <p:cNvPr id="6" name="Text Placeholder 2">
            <a:extLst>
              <a:ext uri="{FF2B5EF4-FFF2-40B4-BE49-F238E27FC236}">
                <a16:creationId xmlns:a16="http://schemas.microsoft.com/office/drawing/2014/main" id="{1845B9A3-2D63-B1FE-F460-083C29961B2E}"/>
              </a:ext>
            </a:extLst>
          </p:cNvPr>
          <p:cNvSpPr>
            <a:spLocks noGrp="1"/>
          </p:cNvSpPr>
          <p:nvPr>
            <p:ph type="body" sz="quarter" idx="18" hasCustomPrompt="1"/>
          </p:nvPr>
        </p:nvSpPr>
        <p:spPr>
          <a:xfrm>
            <a:off x="6096000" y="952500"/>
            <a:ext cx="5486400" cy="5001260"/>
          </a:xfrm>
        </p:spPr>
        <p:txBody>
          <a:bodyPr anchor="ct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1">
                <a:solidFill>
                  <a:schemeClr val="bg1"/>
                </a:solidFill>
              </a:defRPr>
            </a:lvl1pPr>
            <a:lvl2pPr marL="404813" indent="-290513" algn="l">
              <a:buFont typeface="Wingdings" pitchFamily="2" charset="2"/>
              <a:buChar char="§"/>
              <a:tabLst/>
              <a:defRPr b="0">
                <a:solidFill>
                  <a:schemeClr val="bg1"/>
                </a:solidFill>
              </a:defRPr>
            </a:lvl2pPr>
            <a:lvl3pPr marL="571500" indent="0" algn="l">
              <a:buFont typeface="Wingdings" pitchFamily="2" charset="2"/>
              <a:buChar char="§"/>
              <a:defRPr b="0">
                <a:solidFill>
                  <a:schemeClr val="bg1"/>
                </a:solidFill>
              </a:defRPr>
            </a:lvl3pPr>
            <a:lvl4pPr marL="1028700" indent="0" algn="l">
              <a:buFont typeface="Wingdings" pitchFamily="2" charset="2"/>
              <a:buChar char="§"/>
              <a:defRPr b="0">
                <a:solidFill>
                  <a:schemeClr val="bg1"/>
                </a:solidFill>
              </a:defRPr>
            </a:lvl4pPr>
            <a:lvl5pPr marL="1485900" indent="0" algn="l">
              <a:buFont typeface="Wingdings" pitchFamily="2" charset="2"/>
              <a:buChar char="§"/>
              <a:defRPr b="0">
                <a:solidFill>
                  <a:schemeClr val="bg1"/>
                </a:solidFill>
              </a:defRPr>
            </a:lvl5pPr>
            <a:lvl6pPr marL="515938" indent="0">
              <a:buFont typeface="Wingdings" pitchFamily="2" charset="2"/>
              <a:buChar char="§"/>
              <a:tabLst/>
              <a:defRPr>
                <a:solidFill>
                  <a:schemeClr val="bg1"/>
                </a:solidFill>
              </a:defRPr>
            </a:lvl6pPr>
            <a:lvl9pPr marL="3595687" indent="0" algn="l">
              <a:buFont typeface="Wingdings" pitchFamily="2" charset="2"/>
              <a:buNone/>
              <a:defRPr/>
            </a:lvl9pPr>
          </a:lstStyle>
          <a:p>
            <a:pPr marL="342900" marR="0" lvl="0" indent="-342900" algn="l" defTabSz="914400" rtl="0" eaLnBrk="1" fontAlgn="auto" latinLnBrk="0" hangingPunct="1">
              <a:lnSpc>
                <a:spcPct val="90000"/>
              </a:lnSpc>
              <a:spcBef>
                <a:spcPts val="1000"/>
              </a:spcBef>
              <a:spcAft>
                <a:spcPts val="0"/>
              </a:spcAft>
              <a:buClrTx/>
              <a:buSzTx/>
              <a:tabLst/>
              <a:defRPr/>
            </a:pPr>
            <a:r>
              <a:rPr lang="en-US"/>
              <a:t>Items to be discussed</a:t>
            </a:r>
          </a:p>
        </p:txBody>
      </p:sp>
      <p:sp>
        <p:nvSpPr>
          <p:cNvPr id="5" name="TextBox 4">
            <a:extLst>
              <a:ext uri="{FF2B5EF4-FFF2-40B4-BE49-F238E27FC236}">
                <a16:creationId xmlns:a16="http://schemas.microsoft.com/office/drawing/2014/main" id="{CE5C129D-9F94-374A-BF7F-C8CD6BCFDE83}"/>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cs typeface="Arial" panose="020B0604020202020204" pitchFamily="34" charset="0"/>
              </a:rPr>
              <a:t>Copyright © </a:t>
            </a:r>
            <a:fld id="{38EE0064-B099-0C4E-88EE-2AD5687BA263}" type="datetimeyyyy">
              <a:rPr lang="en-US" sz="800" smtClean="0">
                <a:solidFill>
                  <a:schemeClr val="bg1"/>
                </a:solidFill>
                <a:cs typeface="Arial" panose="020B0604020202020204" pitchFamily="34" charset="0"/>
              </a:rPr>
              <a:t>2024</a:t>
            </a:fld>
            <a:r>
              <a:rPr lang="en-US" sz="800">
                <a:solidFill>
                  <a:schemeClr val="bg1"/>
                </a:solidFill>
                <a:cs typeface="Arial" panose="020B0604020202020204" pitchFamily="34" charset="0"/>
              </a:rPr>
              <a:t> Ivanti. All rights reserved.</a:t>
            </a:r>
          </a:p>
        </p:txBody>
      </p:sp>
      <p:sp>
        <p:nvSpPr>
          <p:cNvPr id="7" name="TextBox 6">
            <a:extLst>
              <a:ext uri="{FF2B5EF4-FFF2-40B4-BE49-F238E27FC236}">
                <a16:creationId xmlns:a16="http://schemas.microsoft.com/office/drawing/2014/main" id="{284AB64F-0CF9-8245-BA96-F55DF1477729}"/>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bg1"/>
                </a:solidFill>
              </a:rPr>
              <a:pPr algn="r"/>
              <a:t>‹#›</a:t>
            </a:fld>
            <a:endParaRPr lang="en-US" sz="800">
              <a:solidFill>
                <a:schemeClr val="bg1"/>
              </a:solidFill>
            </a:endParaRPr>
          </a:p>
        </p:txBody>
      </p:sp>
    </p:spTree>
    <p:extLst>
      <p:ext uri="{BB962C8B-B14F-4D97-AF65-F5344CB8AC3E}">
        <p14:creationId xmlns:p14="http://schemas.microsoft.com/office/powerpoint/2010/main" val="284141351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userDrawn="1">
          <p15:clr>
            <a:srgbClr val="FBAE40"/>
          </p15:clr>
        </p15:guide>
        <p15:guide id="6" pos="3840" userDrawn="1">
          <p15:clr>
            <a:srgbClr val="FBAE40"/>
          </p15:clr>
        </p15:guide>
        <p15:guide id="7" orient="horz" pos="600" userDrawn="1">
          <p15:clr>
            <a:srgbClr val="FBAE40"/>
          </p15:clr>
        </p15:guide>
        <p15:guide id="8" pos="504" userDrawn="1">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Agenda - AA">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3A0BB61-49CD-7DBD-1518-DF0D5BD69117}"/>
              </a:ext>
            </a:extLst>
          </p:cNvPr>
          <p:cNvPicPr>
            <a:picLocks noChangeAspect="1"/>
          </p:cNvPicPr>
          <p:nvPr userDrawn="1"/>
        </p:nvPicPr>
        <p:blipFill>
          <a:blip r:embed="rId2"/>
          <a:stretch>
            <a:fillRect/>
          </a:stretch>
        </p:blipFill>
        <p:spPr>
          <a:xfrm>
            <a:off x="0" y="0"/>
            <a:ext cx="3999539" cy="6858000"/>
          </a:xfrm>
          <a:prstGeom prst="rect">
            <a:avLst/>
          </a:prstGeom>
        </p:spPr>
      </p:pic>
      <p:sp>
        <p:nvSpPr>
          <p:cNvPr id="4" name="Text Placeholder 6">
            <a:extLst>
              <a:ext uri="{FF2B5EF4-FFF2-40B4-BE49-F238E27FC236}">
                <a16:creationId xmlns:a16="http://schemas.microsoft.com/office/drawing/2014/main" id="{6434D2BC-84CA-BC4C-B24C-110E93E4C840}"/>
              </a:ext>
            </a:extLst>
          </p:cNvPr>
          <p:cNvSpPr>
            <a:spLocks noGrp="1"/>
          </p:cNvSpPr>
          <p:nvPr>
            <p:ph type="body" sz="quarter" idx="16" hasCustomPrompt="1"/>
          </p:nvPr>
        </p:nvSpPr>
        <p:spPr>
          <a:xfrm>
            <a:off x="440267" y="3126425"/>
            <a:ext cx="3175000" cy="605150"/>
          </a:xfrm>
        </p:spPr>
        <p:txBody>
          <a:bodyPr anchor="ctr">
            <a:noAutofit/>
          </a:bodyPr>
          <a:lstStyle>
            <a:lvl1pPr marL="0" indent="0" algn="ctr">
              <a:buFontTx/>
              <a:buNone/>
              <a:defRPr sz="4200" b="1" i="0">
                <a:solidFill>
                  <a:schemeClr val="bg1"/>
                </a:solidFill>
                <a:latin typeface="Arial" panose="020B0604020202020204" pitchFamily="34" charset="0"/>
                <a:cs typeface="Arial" panose="020B0604020202020204" pitchFamily="34" charset="0"/>
              </a:defRPr>
            </a:lvl1pPr>
          </a:lstStyle>
          <a:p>
            <a:r>
              <a:rPr lang="en-US"/>
              <a:t>Agenda</a:t>
            </a:r>
          </a:p>
        </p:txBody>
      </p:sp>
      <p:sp>
        <p:nvSpPr>
          <p:cNvPr id="6" name="Text Placeholder 2">
            <a:extLst>
              <a:ext uri="{FF2B5EF4-FFF2-40B4-BE49-F238E27FC236}">
                <a16:creationId xmlns:a16="http://schemas.microsoft.com/office/drawing/2014/main" id="{8B95CAD0-80CC-9979-6D48-5115FD9BBF52}"/>
              </a:ext>
            </a:extLst>
          </p:cNvPr>
          <p:cNvSpPr>
            <a:spLocks noGrp="1"/>
          </p:cNvSpPr>
          <p:nvPr>
            <p:ph type="body" sz="quarter" idx="18" hasCustomPrompt="1"/>
          </p:nvPr>
        </p:nvSpPr>
        <p:spPr>
          <a:xfrm>
            <a:off x="4893734" y="952500"/>
            <a:ext cx="5974292" cy="5001260"/>
          </a:xfrm>
        </p:spPr>
        <p:txBody>
          <a:bodyPr anchor="ctr">
            <a:noAutofit/>
          </a:bodyPr>
          <a:lstStyle>
            <a:lvl1pPr marL="342900" marR="0" indent="-342900" algn="l" defTabSz="914400" rtl="0" eaLnBrk="1" fontAlgn="auto" latinLnBrk="0" hangingPunct="1">
              <a:lnSpc>
                <a:spcPct val="90000"/>
              </a:lnSpc>
              <a:spcBef>
                <a:spcPts val="1000"/>
              </a:spcBef>
              <a:spcAft>
                <a:spcPts val="0"/>
              </a:spcAft>
              <a:buClrTx/>
              <a:buSzTx/>
              <a:buFont typeface="Wingdings" pitchFamily="2" charset="2"/>
              <a:buNone/>
              <a:tabLst/>
              <a:defRPr b="1">
                <a:solidFill>
                  <a:schemeClr val="tx1"/>
                </a:solidFill>
              </a:defRPr>
            </a:lvl1pPr>
            <a:lvl2pPr marL="404813" indent="-290513" algn="l">
              <a:buFont typeface="Wingdings" pitchFamily="2" charset="2"/>
              <a:buChar char="§"/>
              <a:tabLst/>
              <a:defRPr b="0"/>
            </a:lvl2pPr>
            <a:lvl3pPr marL="571500" indent="0" algn="l">
              <a:buFont typeface="Wingdings" pitchFamily="2" charset="2"/>
              <a:buChar char="§"/>
              <a:defRPr b="0"/>
            </a:lvl3pPr>
            <a:lvl4pPr marL="1028700" indent="0" algn="l">
              <a:buFont typeface="Wingdings" pitchFamily="2" charset="2"/>
              <a:buChar char="§"/>
              <a:defRPr b="0"/>
            </a:lvl4pPr>
            <a:lvl5pPr marL="1485900" indent="0" algn="l">
              <a:buFont typeface="Wingdings" pitchFamily="2" charset="2"/>
              <a:buChar char="§"/>
              <a:defRPr b="0"/>
            </a:lvl5pPr>
            <a:lvl6pPr marL="515938" indent="0">
              <a:buFont typeface="Wingdings" pitchFamily="2" charset="2"/>
              <a:buChar char="§"/>
              <a:tabLst/>
              <a:defRPr/>
            </a:lvl6pPr>
            <a:lvl9pPr marL="3595687" indent="0" algn="l">
              <a:buFont typeface="Wingdings" pitchFamily="2" charset="2"/>
              <a:buNone/>
              <a:defRPr/>
            </a:lvl9pPr>
          </a:lstStyle>
          <a:p>
            <a:pPr marL="342900" marR="0" lvl="0" indent="-342900" algn="l" defTabSz="914400" rtl="0" eaLnBrk="1" fontAlgn="auto" latinLnBrk="0" hangingPunct="1">
              <a:lnSpc>
                <a:spcPct val="90000"/>
              </a:lnSpc>
              <a:spcBef>
                <a:spcPts val="1000"/>
              </a:spcBef>
              <a:spcAft>
                <a:spcPts val="0"/>
              </a:spcAft>
              <a:buClrTx/>
              <a:buSzTx/>
              <a:tabLst/>
              <a:defRPr/>
            </a:pPr>
            <a:r>
              <a:rPr lang="en-US"/>
              <a:t>Items to be discussed</a:t>
            </a:r>
          </a:p>
        </p:txBody>
      </p:sp>
      <p:sp>
        <p:nvSpPr>
          <p:cNvPr id="5" name="TextBox 4">
            <a:extLst>
              <a:ext uri="{FF2B5EF4-FFF2-40B4-BE49-F238E27FC236}">
                <a16:creationId xmlns:a16="http://schemas.microsoft.com/office/drawing/2014/main" id="{FA3E38B7-49BC-0946-A534-04C6B48CF011}"/>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cs typeface="Arial" panose="020B0604020202020204" pitchFamily="34" charset="0"/>
              </a:rPr>
              <a:t>Copyright © </a:t>
            </a:r>
            <a:fld id="{38EE0064-B099-0C4E-88EE-2AD5687BA263}" type="datetimeyyyy">
              <a:rPr lang="en-US" sz="800" smtClean="0">
                <a:solidFill>
                  <a:schemeClr val="bg1"/>
                </a:solidFill>
                <a:cs typeface="Arial" panose="020B0604020202020204" pitchFamily="34" charset="0"/>
              </a:rPr>
              <a:t>2024</a:t>
            </a:fld>
            <a:r>
              <a:rPr lang="en-US" sz="800">
                <a:solidFill>
                  <a:schemeClr val="bg1"/>
                </a:solidFill>
                <a:cs typeface="Arial" panose="020B0604020202020204" pitchFamily="34" charset="0"/>
              </a:rPr>
              <a:t> Ivanti. All rights reserved.</a:t>
            </a:r>
          </a:p>
        </p:txBody>
      </p:sp>
      <p:sp>
        <p:nvSpPr>
          <p:cNvPr id="7" name="TextBox 6">
            <a:extLst>
              <a:ext uri="{FF2B5EF4-FFF2-40B4-BE49-F238E27FC236}">
                <a16:creationId xmlns:a16="http://schemas.microsoft.com/office/drawing/2014/main" id="{2FE73480-F3FA-D945-A2B6-47B3DEA10E18}"/>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170851220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userDrawn="1">
          <p15:clr>
            <a:srgbClr val="FBAE40"/>
          </p15:clr>
        </p15:guide>
        <p15:guide id="6" pos="3840" userDrawn="1">
          <p15:clr>
            <a:srgbClr val="FBAE40"/>
          </p15:clr>
        </p15:guide>
        <p15:guide id="7" orient="horz" pos="600" userDrawn="1">
          <p15:clr>
            <a:srgbClr val="FBAE40"/>
          </p15:clr>
        </p15:guide>
        <p15:guide id="8" pos="504" userDrawn="1">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Agenda - BB">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43CC553-72CF-4BFC-D565-72FE53BD890A}"/>
              </a:ext>
            </a:extLst>
          </p:cNvPr>
          <p:cNvPicPr>
            <a:picLocks noChangeAspect="1"/>
          </p:cNvPicPr>
          <p:nvPr userDrawn="1"/>
        </p:nvPicPr>
        <p:blipFill>
          <a:blip r:embed="rId2"/>
          <a:stretch>
            <a:fillRect/>
          </a:stretch>
        </p:blipFill>
        <p:spPr>
          <a:xfrm>
            <a:off x="0" y="0"/>
            <a:ext cx="3999539" cy="6858000"/>
          </a:xfrm>
          <a:prstGeom prst="rect">
            <a:avLst/>
          </a:prstGeom>
        </p:spPr>
      </p:pic>
      <p:sp>
        <p:nvSpPr>
          <p:cNvPr id="7" name="Text Placeholder 6">
            <a:extLst>
              <a:ext uri="{FF2B5EF4-FFF2-40B4-BE49-F238E27FC236}">
                <a16:creationId xmlns:a16="http://schemas.microsoft.com/office/drawing/2014/main" id="{34980318-1416-1D17-CE0F-5FA7A3A42334}"/>
              </a:ext>
            </a:extLst>
          </p:cNvPr>
          <p:cNvSpPr>
            <a:spLocks noGrp="1"/>
          </p:cNvSpPr>
          <p:nvPr>
            <p:ph type="body" sz="quarter" idx="16" hasCustomPrompt="1"/>
          </p:nvPr>
        </p:nvSpPr>
        <p:spPr>
          <a:xfrm>
            <a:off x="440267" y="3126425"/>
            <a:ext cx="3175000" cy="605150"/>
          </a:xfrm>
        </p:spPr>
        <p:txBody>
          <a:bodyPr anchor="ctr">
            <a:noAutofit/>
          </a:bodyPr>
          <a:lstStyle>
            <a:lvl1pPr marL="0" indent="0" algn="ctr">
              <a:buFontTx/>
              <a:buNone/>
              <a:defRPr sz="4200" b="1" i="0">
                <a:solidFill>
                  <a:schemeClr val="bg1"/>
                </a:solidFill>
                <a:latin typeface="Arial" panose="020B0604020202020204" pitchFamily="34" charset="0"/>
                <a:cs typeface="Arial" panose="020B0604020202020204" pitchFamily="34" charset="0"/>
              </a:defRPr>
            </a:lvl1pPr>
          </a:lstStyle>
          <a:p>
            <a:r>
              <a:rPr lang="en-US"/>
              <a:t>Agenda</a:t>
            </a:r>
          </a:p>
        </p:txBody>
      </p:sp>
      <p:sp>
        <p:nvSpPr>
          <p:cNvPr id="6" name="Text Placeholder 2">
            <a:extLst>
              <a:ext uri="{FF2B5EF4-FFF2-40B4-BE49-F238E27FC236}">
                <a16:creationId xmlns:a16="http://schemas.microsoft.com/office/drawing/2014/main" id="{CF5FBE35-B908-E978-13DD-B4063FCB1320}"/>
              </a:ext>
            </a:extLst>
          </p:cNvPr>
          <p:cNvSpPr>
            <a:spLocks noGrp="1"/>
          </p:cNvSpPr>
          <p:nvPr>
            <p:ph type="body" sz="quarter" idx="18" hasCustomPrompt="1"/>
          </p:nvPr>
        </p:nvSpPr>
        <p:spPr>
          <a:xfrm>
            <a:off x="4893734" y="952500"/>
            <a:ext cx="5974292" cy="5001260"/>
          </a:xfrm>
        </p:spPr>
        <p:txBody>
          <a:bodyPr anchor="ctr">
            <a:noAutofit/>
          </a:bodyPr>
          <a:lstStyle>
            <a:lvl1pPr marL="342900" marR="0" indent="-342900" algn="l" defTabSz="914400" rtl="0" eaLnBrk="1" fontAlgn="auto" latinLnBrk="0" hangingPunct="1">
              <a:lnSpc>
                <a:spcPct val="90000"/>
              </a:lnSpc>
              <a:spcBef>
                <a:spcPts val="1000"/>
              </a:spcBef>
              <a:spcAft>
                <a:spcPts val="0"/>
              </a:spcAft>
              <a:buClrTx/>
              <a:buSzTx/>
              <a:buFont typeface="Wingdings" pitchFamily="2" charset="2"/>
              <a:buNone/>
              <a:tabLst/>
              <a:defRPr b="1">
                <a:solidFill>
                  <a:schemeClr val="tx1"/>
                </a:solidFill>
              </a:defRPr>
            </a:lvl1pPr>
            <a:lvl2pPr marL="404813" indent="-290513" algn="l">
              <a:buFont typeface="Wingdings" pitchFamily="2" charset="2"/>
              <a:buChar char="§"/>
              <a:tabLst/>
              <a:defRPr b="0"/>
            </a:lvl2pPr>
            <a:lvl3pPr marL="571500" indent="0" algn="l">
              <a:buFont typeface="Wingdings" pitchFamily="2" charset="2"/>
              <a:buChar char="§"/>
              <a:defRPr b="0"/>
            </a:lvl3pPr>
            <a:lvl4pPr marL="1028700" indent="0" algn="l">
              <a:buFont typeface="Wingdings" pitchFamily="2" charset="2"/>
              <a:buChar char="§"/>
              <a:defRPr b="0"/>
            </a:lvl4pPr>
            <a:lvl5pPr marL="1485900" indent="0" algn="l">
              <a:buFont typeface="Wingdings" pitchFamily="2" charset="2"/>
              <a:buChar char="§"/>
              <a:defRPr b="0"/>
            </a:lvl5pPr>
            <a:lvl6pPr marL="515938" indent="0">
              <a:buFont typeface="Wingdings" pitchFamily="2" charset="2"/>
              <a:buChar char="§"/>
              <a:tabLst/>
              <a:defRPr/>
            </a:lvl6pPr>
            <a:lvl9pPr marL="3595687" indent="0" algn="l">
              <a:buFont typeface="Wingdings" pitchFamily="2" charset="2"/>
              <a:buNone/>
              <a:defRPr/>
            </a:lvl9pPr>
          </a:lstStyle>
          <a:p>
            <a:pPr marL="342900" marR="0" lvl="0" indent="-342900" algn="l" defTabSz="914400" rtl="0" eaLnBrk="1" fontAlgn="auto" latinLnBrk="0" hangingPunct="1">
              <a:lnSpc>
                <a:spcPct val="90000"/>
              </a:lnSpc>
              <a:spcBef>
                <a:spcPts val="1000"/>
              </a:spcBef>
              <a:spcAft>
                <a:spcPts val="0"/>
              </a:spcAft>
              <a:buClrTx/>
              <a:buSzTx/>
              <a:tabLst/>
              <a:defRPr/>
            </a:pPr>
            <a:r>
              <a:rPr lang="en-US"/>
              <a:t>Items to be discussed</a:t>
            </a:r>
          </a:p>
        </p:txBody>
      </p:sp>
      <p:sp>
        <p:nvSpPr>
          <p:cNvPr id="5" name="TextBox 4">
            <a:extLst>
              <a:ext uri="{FF2B5EF4-FFF2-40B4-BE49-F238E27FC236}">
                <a16:creationId xmlns:a16="http://schemas.microsoft.com/office/drawing/2014/main" id="{C587489B-A7A9-A046-B35B-38D91BE3F1AA}"/>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cs typeface="Arial" panose="020B0604020202020204" pitchFamily="34" charset="0"/>
              </a:rPr>
              <a:t>Copyright © </a:t>
            </a:r>
            <a:fld id="{38EE0064-B099-0C4E-88EE-2AD5687BA263}" type="datetimeyyyy">
              <a:rPr lang="en-US" sz="800" smtClean="0">
                <a:solidFill>
                  <a:schemeClr val="bg1"/>
                </a:solidFill>
                <a:cs typeface="Arial" panose="020B0604020202020204" pitchFamily="34" charset="0"/>
              </a:rPr>
              <a:t>2024</a:t>
            </a:fld>
            <a:r>
              <a:rPr lang="en-US" sz="800">
                <a:solidFill>
                  <a:schemeClr val="bg1"/>
                </a:solidFill>
                <a:cs typeface="Arial" panose="020B0604020202020204" pitchFamily="34" charset="0"/>
              </a:rPr>
              <a:t> Ivanti. All rights reserved.</a:t>
            </a:r>
          </a:p>
        </p:txBody>
      </p:sp>
      <p:sp>
        <p:nvSpPr>
          <p:cNvPr id="8" name="TextBox 7">
            <a:extLst>
              <a:ext uri="{FF2B5EF4-FFF2-40B4-BE49-F238E27FC236}">
                <a16:creationId xmlns:a16="http://schemas.microsoft.com/office/drawing/2014/main" id="{35BCE9EB-48B6-854F-9689-F7F538C27B0E}"/>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421279915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userDrawn="1">
          <p15:clr>
            <a:srgbClr val="FBAE40"/>
          </p15:clr>
        </p15:guide>
        <p15:guide id="6" pos="3840" userDrawn="1">
          <p15:clr>
            <a:srgbClr val="FBAE40"/>
          </p15:clr>
        </p15:guide>
        <p15:guide id="7" orient="horz" pos="600" userDrawn="1">
          <p15:clr>
            <a:srgbClr val="FBAE40"/>
          </p15:clr>
        </p15:guide>
        <p15:guide id="8" pos="504" userDrawn="1">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Agenda - CC">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A55CA7A-9FAE-84FF-6F65-14E6135609ED}"/>
              </a:ext>
            </a:extLst>
          </p:cNvPr>
          <p:cNvPicPr>
            <a:picLocks noChangeAspect="1"/>
          </p:cNvPicPr>
          <p:nvPr userDrawn="1"/>
        </p:nvPicPr>
        <p:blipFill>
          <a:blip r:embed="rId2"/>
          <a:stretch>
            <a:fillRect/>
          </a:stretch>
        </p:blipFill>
        <p:spPr>
          <a:xfrm>
            <a:off x="0" y="0"/>
            <a:ext cx="3999539" cy="6858000"/>
          </a:xfrm>
          <a:prstGeom prst="rect">
            <a:avLst/>
          </a:prstGeom>
        </p:spPr>
      </p:pic>
      <p:sp>
        <p:nvSpPr>
          <p:cNvPr id="7" name="Text Placeholder 6">
            <a:extLst>
              <a:ext uri="{FF2B5EF4-FFF2-40B4-BE49-F238E27FC236}">
                <a16:creationId xmlns:a16="http://schemas.microsoft.com/office/drawing/2014/main" id="{6A917B8A-C653-C7A9-5EE1-3E5E28B0E602}"/>
              </a:ext>
            </a:extLst>
          </p:cNvPr>
          <p:cNvSpPr>
            <a:spLocks noGrp="1"/>
          </p:cNvSpPr>
          <p:nvPr>
            <p:ph type="body" sz="quarter" idx="16" hasCustomPrompt="1"/>
          </p:nvPr>
        </p:nvSpPr>
        <p:spPr>
          <a:xfrm>
            <a:off x="440267" y="3126425"/>
            <a:ext cx="3175000" cy="605150"/>
          </a:xfrm>
        </p:spPr>
        <p:txBody>
          <a:bodyPr anchor="ctr">
            <a:noAutofit/>
          </a:bodyPr>
          <a:lstStyle>
            <a:lvl1pPr marL="0" indent="0" algn="ctr">
              <a:buFontTx/>
              <a:buNone/>
              <a:defRPr sz="4200" b="1" i="0">
                <a:solidFill>
                  <a:schemeClr val="bg1"/>
                </a:solidFill>
                <a:latin typeface="Arial" panose="020B0604020202020204" pitchFamily="34" charset="0"/>
                <a:cs typeface="Arial" panose="020B0604020202020204" pitchFamily="34" charset="0"/>
              </a:defRPr>
            </a:lvl1pPr>
          </a:lstStyle>
          <a:p>
            <a:r>
              <a:rPr lang="en-US"/>
              <a:t>Agenda</a:t>
            </a:r>
          </a:p>
        </p:txBody>
      </p:sp>
      <p:sp>
        <p:nvSpPr>
          <p:cNvPr id="6" name="Text Placeholder 2">
            <a:extLst>
              <a:ext uri="{FF2B5EF4-FFF2-40B4-BE49-F238E27FC236}">
                <a16:creationId xmlns:a16="http://schemas.microsoft.com/office/drawing/2014/main" id="{7506CD24-C8F2-6650-E43E-D28EAC53A9E7}"/>
              </a:ext>
            </a:extLst>
          </p:cNvPr>
          <p:cNvSpPr>
            <a:spLocks noGrp="1"/>
          </p:cNvSpPr>
          <p:nvPr>
            <p:ph type="body" sz="quarter" idx="18" hasCustomPrompt="1"/>
          </p:nvPr>
        </p:nvSpPr>
        <p:spPr>
          <a:xfrm>
            <a:off x="4893734" y="952500"/>
            <a:ext cx="5974292" cy="5001260"/>
          </a:xfrm>
        </p:spPr>
        <p:txBody>
          <a:bodyPr anchor="ctr">
            <a:noAutofit/>
          </a:bodyPr>
          <a:lstStyle>
            <a:lvl1pPr marL="342900" marR="0" indent="-342900" algn="l" defTabSz="914400" rtl="0" eaLnBrk="1" fontAlgn="auto" latinLnBrk="0" hangingPunct="1">
              <a:lnSpc>
                <a:spcPct val="90000"/>
              </a:lnSpc>
              <a:spcBef>
                <a:spcPts val="1000"/>
              </a:spcBef>
              <a:spcAft>
                <a:spcPts val="0"/>
              </a:spcAft>
              <a:buClrTx/>
              <a:buSzTx/>
              <a:buFont typeface="Wingdings" pitchFamily="2" charset="2"/>
              <a:buNone/>
              <a:tabLst/>
              <a:defRPr b="1">
                <a:solidFill>
                  <a:schemeClr val="tx1"/>
                </a:solidFill>
              </a:defRPr>
            </a:lvl1pPr>
            <a:lvl2pPr marL="404813" indent="-290513" algn="l">
              <a:buFont typeface="Wingdings" pitchFamily="2" charset="2"/>
              <a:buChar char="§"/>
              <a:tabLst/>
              <a:defRPr b="0"/>
            </a:lvl2pPr>
            <a:lvl3pPr marL="571500" indent="0" algn="l">
              <a:buFont typeface="Wingdings" pitchFamily="2" charset="2"/>
              <a:buChar char="§"/>
              <a:defRPr b="0"/>
            </a:lvl3pPr>
            <a:lvl4pPr marL="1028700" indent="0" algn="l">
              <a:buFont typeface="Wingdings" pitchFamily="2" charset="2"/>
              <a:buChar char="§"/>
              <a:defRPr b="0"/>
            </a:lvl4pPr>
            <a:lvl5pPr marL="1485900" indent="0" algn="l">
              <a:buFont typeface="Wingdings" pitchFamily="2" charset="2"/>
              <a:buChar char="§"/>
              <a:defRPr b="0"/>
            </a:lvl5pPr>
            <a:lvl6pPr marL="515938" indent="0">
              <a:buFont typeface="Wingdings" pitchFamily="2" charset="2"/>
              <a:buChar char="§"/>
              <a:tabLst/>
              <a:defRPr/>
            </a:lvl6pPr>
            <a:lvl9pPr marL="3595687" indent="0" algn="l">
              <a:buFont typeface="Wingdings" pitchFamily="2" charset="2"/>
              <a:buNone/>
              <a:defRPr/>
            </a:lvl9pPr>
          </a:lstStyle>
          <a:p>
            <a:pPr marL="342900" marR="0" lvl="0" indent="-342900" algn="l" defTabSz="914400" rtl="0" eaLnBrk="1" fontAlgn="auto" latinLnBrk="0" hangingPunct="1">
              <a:lnSpc>
                <a:spcPct val="90000"/>
              </a:lnSpc>
              <a:spcBef>
                <a:spcPts val="1000"/>
              </a:spcBef>
              <a:spcAft>
                <a:spcPts val="0"/>
              </a:spcAft>
              <a:buClrTx/>
              <a:buSzTx/>
              <a:tabLst/>
              <a:defRPr/>
            </a:pPr>
            <a:r>
              <a:rPr lang="en-US"/>
              <a:t>Items to be discussed</a:t>
            </a:r>
          </a:p>
        </p:txBody>
      </p:sp>
      <p:sp>
        <p:nvSpPr>
          <p:cNvPr id="5" name="TextBox 4">
            <a:extLst>
              <a:ext uri="{FF2B5EF4-FFF2-40B4-BE49-F238E27FC236}">
                <a16:creationId xmlns:a16="http://schemas.microsoft.com/office/drawing/2014/main" id="{43895B68-AEA7-984F-9DC3-57B58E736513}"/>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cs typeface="Arial" panose="020B0604020202020204" pitchFamily="34" charset="0"/>
              </a:rPr>
              <a:t>Copyright © </a:t>
            </a:r>
            <a:fld id="{38EE0064-B099-0C4E-88EE-2AD5687BA263}" type="datetimeyyyy">
              <a:rPr lang="en-US" sz="800" smtClean="0">
                <a:solidFill>
                  <a:schemeClr val="bg1"/>
                </a:solidFill>
                <a:cs typeface="Arial" panose="020B0604020202020204" pitchFamily="34" charset="0"/>
              </a:rPr>
              <a:t>2024</a:t>
            </a:fld>
            <a:r>
              <a:rPr lang="en-US" sz="800">
                <a:solidFill>
                  <a:schemeClr val="bg1"/>
                </a:solidFill>
                <a:cs typeface="Arial" panose="020B0604020202020204" pitchFamily="34" charset="0"/>
              </a:rPr>
              <a:t> Ivanti. All rights reserved.</a:t>
            </a:r>
          </a:p>
        </p:txBody>
      </p:sp>
      <p:sp>
        <p:nvSpPr>
          <p:cNvPr id="8" name="TextBox 7">
            <a:extLst>
              <a:ext uri="{FF2B5EF4-FFF2-40B4-BE49-F238E27FC236}">
                <a16:creationId xmlns:a16="http://schemas.microsoft.com/office/drawing/2014/main" id="{CBEBE96D-B547-AE45-87B0-7C1080830244}"/>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246464844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userDrawn="1">
          <p15:clr>
            <a:srgbClr val="FBAE40"/>
          </p15:clr>
        </p15:guide>
        <p15:guide id="6" pos="3840" userDrawn="1">
          <p15:clr>
            <a:srgbClr val="FBAE40"/>
          </p15:clr>
        </p15:guide>
        <p15:guide id="7" orient="horz" pos="600" userDrawn="1">
          <p15:clr>
            <a:srgbClr val="FBAE40"/>
          </p15:clr>
        </p15:guide>
        <p15:guide id="8" pos="504" userDrawn="1">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lank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E84EA9-5D98-3CE1-642A-7AC0ECFD330D}"/>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2">
            <a:extLst>
              <a:ext uri="{FF2B5EF4-FFF2-40B4-BE49-F238E27FC236}">
                <a16:creationId xmlns:a16="http://schemas.microsoft.com/office/drawing/2014/main" id="{422AB769-2636-6AB0-D7E6-CFF4736F80B9}"/>
              </a:ext>
            </a:extLst>
          </p:cNvPr>
          <p:cNvSpPr>
            <a:spLocks noGrp="1"/>
          </p:cNvSpPr>
          <p:nvPr>
            <p:ph type="title" hasCustomPrompt="1"/>
          </p:nvPr>
        </p:nvSpPr>
        <p:spPr>
          <a:xfrm>
            <a:off x="612962" y="538515"/>
            <a:ext cx="10984992" cy="562442"/>
          </a:xfrm>
          <a:prstGeom prst="rect">
            <a:avLst/>
          </a:prstGeom>
        </p:spPr>
        <p:txBody>
          <a:bodyPr lIns="0" tIns="0" bIns="0" anchor="ctr" anchorCtr="0">
            <a:normAutofit/>
          </a:bodyPr>
          <a:lstStyle>
            <a:lvl1pPr>
              <a:lnSpc>
                <a:spcPct val="100000"/>
              </a:lnSpc>
              <a:defRPr sz="3200"/>
            </a:lvl1pPr>
          </a:lstStyle>
          <a:p>
            <a:r>
              <a:rPr lang="en-US"/>
              <a:t>Blank Header</a:t>
            </a:r>
          </a:p>
        </p:txBody>
      </p:sp>
      <p:sp>
        <p:nvSpPr>
          <p:cNvPr id="5" name="TextBox 4">
            <a:extLst>
              <a:ext uri="{FF2B5EF4-FFF2-40B4-BE49-F238E27FC236}">
                <a16:creationId xmlns:a16="http://schemas.microsoft.com/office/drawing/2014/main" id="{E609463A-4792-FD41-B9A3-C88357EC9B7A}"/>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4025842517"/>
      </p:ext>
    </p:extLst>
  </p:cSld>
  <p:clrMapOvr>
    <a:masterClrMapping/>
  </p:clrMapOvr>
  <p:extLst>
    <p:ext uri="{DCECCB84-F9BA-43D5-87BE-67443E8EF086}">
      <p15:sldGuideLst xmlns:p15="http://schemas.microsoft.com/office/powerpoint/2012/main">
        <p15:guide id="1" pos="384" userDrawn="1">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Blank Header-Internal">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3D9215BB-A3EE-2D10-27F6-73563D9FC5E9}"/>
              </a:ext>
            </a:extLst>
          </p:cNvPr>
          <p:cNvSpPr/>
          <p:nvPr userDrawn="1"/>
        </p:nvSpPr>
        <p:spPr>
          <a:xfrm>
            <a:off x="8970775" y="6377262"/>
            <a:ext cx="2605314" cy="284795"/>
          </a:xfrm>
          <a:prstGeom prst="roundRect">
            <a:avLst/>
          </a:prstGeom>
          <a:solidFill>
            <a:srgbClr val="BFB9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a:t>INTERNAL USE ONLY </a:t>
            </a:r>
            <a:r>
              <a:rPr lang="en-US" sz="800" b="0"/>
              <a:t>- DO NOT DISTRIBUTE</a:t>
            </a:r>
          </a:p>
        </p:txBody>
      </p:sp>
      <p:sp>
        <p:nvSpPr>
          <p:cNvPr id="6" name="Rectangle 5">
            <a:extLst>
              <a:ext uri="{FF2B5EF4-FFF2-40B4-BE49-F238E27FC236}">
                <a16:creationId xmlns:a16="http://schemas.microsoft.com/office/drawing/2014/main" id="{1438BA99-70B1-E0B4-93FD-153BC1B4F818}"/>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
            <a:extLst>
              <a:ext uri="{FF2B5EF4-FFF2-40B4-BE49-F238E27FC236}">
                <a16:creationId xmlns:a16="http://schemas.microsoft.com/office/drawing/2014/main" id="{D323B337-A4E2-220E-8E42-8B1E517C4B2A}"/>
              </a:ext>
            </a:extLst>
          </p:cNvPr>
          <p:cNvSpPr>
            <a:spLocks noGrp="1"/>
          </p:cNvSpPr>
          <p:nvPr>
            <p:ph type="title" hasCustomPrompt="1"/>
          </p:nvPr>
        </p:nvSpPr>
        <p:spPr>
          <a:xfrm>
            <a:off x="612962" y="538515"/>
            <a:ext cx="10984992" cy="562442"/>
          </a:xfrm>
          <a:prstGeom prst="rect">
            <a:avLst/>
          </a:prstGeom>
        </p:spPr>
        <p:txBody>
          <a:bodyPr lIns="0" tIns="0" bIns="0" anchor="ctr" anchorCtr="0">
            <a:normAutofit/>
          </a:bodyPr>
          <a:lstStyle>
            <a:lvl1pPr>
              <a:lnSpc>
                <a:spcPct val="100000"/>
              </a:lnSpc>
              <a:defRPr sz="3200"/>
            </a:lvl1pPr>
          </a:lstStyle>
          <a:p>
            <a:r>
              <a:rPr lang="en-US"/>
              <a:t>Blank Header</a:t>
            </a:r>
          </a:p>
        </p:txBody>
      </p:sp>
      <p:sp>
        <p:nvSpPr>
          <p:cNvPr id="8" name="TextBox 7">
            <a:extLst>
              <a:ext uri="{FF2B5EF4-FFF2-40B4-BE49-F238E27FC236}">
                <a16:creationId xmlns:a16="http://schemas.microsoft.com/office/drawing/2014/main" id="{5404586A-146D-A74A-AC95-92B1ECF5AA3A}"/>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1328196254"/>
      </p:ext>
    </p:extLst>
  </p:cSld>
  <p:clrMapOvr>
    <a:masterClrMapping/>
  </p:clrMapOvr>
  <p:extLst>
    <p:ext uri="{DCECCB84-F9BA-43D5-87BE-67443E8EF086}">
      <p15:sldGuideLst xmlns:p15="http://schemas.microsoft.com/office/powerpoint/2012/main">
        <p15:guide id="1" pos="384" userDrawn="1">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wo Up - Color">
    <p:bg>
      <p:bgPr>
        <a:solidFill>
          <a:srgbClr val="EBEBEB"/>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A219B3C-753D-0CC9-7660-97700BB2AC2E}"/>
              </a:ext>
            </a:extLst>
          </p:cNvPr>
          <p:cNvGrpSpPr/>
          <p:nvPr userDrawn="1"/>
        </p:nvGrpSpPr>
        <p:grpSpPr>
          <a:xfrm>
            <a:off x="609600" y="1407580"/>
            <a:ext cx="5310522" cy="4274762"/>
            <a:chOff x="580195" y="1407580"/>
            <a:chExt cx="5338984" cy="4274762"/>
          </a:xfrm>
        </p:grpSpPr>
        <p:sp>
          <p:nvSpPr>
            <p:cNvPr id="5" name="Rounded Rectangle 4">
              <a:extLst>
                <a:ext uri="{FF2B5EF4-FFF2-40B4-BE49-F238E27FC236}">
                  <a16:creationId xmlns:a16="http://schemas.microsoft.com/office/drawing/2014/main" id="{4C0D686A-EC20-6778-7E29-291740F5B97E}"/>
                </a:ext>
              </a:extLst>
            </p:cNvPr>
            <p:cNvSpPr/>
            <p:nvPr/>
          </p:nvSpPr>
          <p:spPr>
            <a:xfrm>
              <a:off x="580195" y="1407580"/>
              <a:ext cx="5338984" cy="4274762"/>
            </a:xfrm>
            <a:prstGeom prst="roundRect">
              <a:avLst>
                <a:gd name="adj" fmla="val 3990"/>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sp>
          <p:nvSpPr>
            <p:cNvPr id="6" name="Rounded Rectangle 5">
              <a:extLst>
                <a:ext uri="{FF2B5EF4-FFF2-40B4-BE49-F238E27FC236}">
                  <a16:creationId xmlns:a16="http://schemas.microsoft.com/office/drawing/2014/main" id="{16B8A4AE-1E2E-C7C9-D7AE-1249F606DAC3}"/>
                </a:ext>
              </a:extLst>
            </p:cNvPr>
            <p:cNvSpPr/>
            <p:nvPr/>
          </p:nvSpPr>
          <p:spPr>
            <a:xfrm>
              <a:off x="705830" y="1544399"/>
              <a:ext cx="5060789" cy="478652"/>
            </a:xfrm>
            <a:prstGeom prst="roundRect">
              <a:avLst>
                <a:gd name="adj" fmla="val 22714"/>
              </a:avLst>
            </a:prstGeom>
            <a:solidFill>
              <a:schemeClr val="accent6"/>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eaLnBrk="0" fontAlgn="base" hangingPunct="0">
                <a:spcBef>
                  <a:spcPct val="0"/>
                </a:spcBef>
                <a:spcAft>
                  <a:spcPct val="0"/>
                </a:spcAft>
                <a:defRPr/>
              </a:pPr>
              <a:endParaRPr lang="en-US" b="1">
                <a:solidFill>
                  <a:schemeClr val="bg1"/>
                </a:solidFill>
                <a:latin typeface="Arial" panose="020B0604020202020204"/>
              </a:endParaRPr>
            </a:p>
          </p:txBody>
        </p:sp>
      </p:grpSp>
      <p:grpSp>
        <p:nvGrpSpPr>
          <p:cNvPr id="11" name="Group 10">
            <a:extLst>
              <a:ext uri="{FF2B5EF4-FFF2-40B4-BE49-F238E27FC236}">
                <a16:creationId xmlns:a16="http://schemas.microsoft.com/office/drawing/2014/main" id="{F6626B37-FD48-0B8B-A2EA-A2895393E046}"/>
              </a:ext>
            </a:extLst>
          </p:cNvPr>
          <p:cNvGrpSpPr/>
          <p:nvPr userDrawn="1"/>
        </p:nvGrpSpPr>
        <p:grpSpPr>
          <a:xfrm>
            <a:off x="6271878" y="1407580"/>
            <a:ext cx="5310522" cy="4274762"/>
            <a:chOff x="580195" y="1407580"/>
            <a:chExt cx="5338984" cy="4274762"/>
          </a:xfrm>
        </p:grpSpPr>
        <p:sp>
          <p:nvSpPr>
            <p:cNvPr id="12" name="Rounded Rectangle 11">
              <a:extLst>
                <a:ext uri="{FF2B5EF4-FFF2-40B4-BE49-F238E27FC236}">
                  <a16:creationId xmlns:a16="http://schemas.microsoft.com/office/drawing/2014/main" id="{267710B9-F2B5-F553-C9D1-C91C375E839A}"/>
                </a:ext>
              </a:extLst>
            </p:cNvPr>
            <p:cNvSpPr/>
            <p:nvPr/>
          </p:nvSpPr>
          <p:spPr>
            <a:xfrm>
              <a:off x="580195" y="1407580"/>
              <a:ext cx="5338984" cy="4274762"/>
            </a:xfrm>
            <a:prstGeom prst="roundRect">
              <a:avLst>
                <a:gd name="adj" fmla="val 5773"/>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sp>
          <p:nvSpPr>
            <p:cNvPr id="13" name="Rounded Rectangle 12">
              <a:extLst>
                <a:ext uri="{FF2B5EF4-FFF2-40B4-BE49-F238E27FC236}">
                  <a16:creationId xmlns:a16="http://schemas.microsoft.com/office/drawing/2014/main" id="{620AC11D-B942-8442-1904-9E717B1E08E6}"/>
                </a:ext>
              </a:extLst>
            </p:cNvPr>
            <p:cNvSpPr/>
            <p:nvPr/>
          </p:nvSpPr>
          <p:spPr>
            <a:xfrm>
              <a:off x="705830" y="1544398"/>
              <a:ext cx="5060789" cy="478653"/>
            </a:xfrm>
            <a:prstGeom prst="roundRect">
              <a:avLst>
                <a:gd name="adj" fmla="val 20831"/>
              </a:avLst>
            </a:prstGeom>
            <a:solidFill>
              <a:schemeClr val="accent5"/>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eaLnBrk="0" fontAlgn="base" hangingPunct="0">
                <a:spcBef>
                  <a:spcPct val="0"/>
                </a:spcBef>
                <a:spcAft>
                  <a:spcPct val="0"/>
                </a:spcAft>
                <a:defRPr/>
              </a:pPr>
              <a:endParaRPr lang="en-US" b="1">
                <a:solidFill>
                  <a:schemeClr val="bg1"/>
                </a:solidFill>
                <a:latin typeface="Arial" panose="020B0604020202020204"/>
              </a:endParaRPr>
            </a:p>
          </p:txBody>
        </p:sp>
      </p:grpSp>
      <p:sp>
        <p:nvSpPr>
          <p:cNvPr id="21" name="Text Placeholder 20">
            <a:extLst>
              <a:ext uri="{FF2B5EF4-FFF2-40B4-BE49-F238E27FC236}">
                <a16:creationId xmlns:a16="http://schemas.microsoft.com/office/drawing/2014/main" id="{C565CE0F-EF5B-6A80-8EAE-361963930132}"/>
              </a:ext>
            </a:extLst>
          </p:cNvPr>
          <p:cNvSpPr>
            <a:spLocks noGrp="1"/>
          </p:cNvSpPr>
          <p:nvPr>
            <p:ph type="body" sz="quarter" idx="10" hasCustomPrompt="1"/>
          </p:nvPr>
        </p:nvSpPr>
        <p:spPr>
          <a:xfrm>
            <a:off x="751543" y="1558180"/>
            <a:ext cx="5016832" cy="464871"/>
          </a:xfrm>
        </p:spPr>
        <p:txBody>
          <a:bodyPr lIns="182880" anchor="ctr" anchorCtr="0">
            <a:noAutofit/>
          </a:bodyPr>
          <a:lstStyle>
            <a:lvl1pPr>
              <a:defRPr sz="1600" b="0">
                <a:solidFill>
                  <a:schemeClr val="bg1"/>
                </a:solidFill>
              </a:defRPr>
            </a:lvl1pPr>
          </a:lstStyle>
          <a:p>
            <a:pPr lvl="0"/>
            <a:r>
              <a:rPr lang="en-US"/>
              <a:t>Subtitle #1</a:t>
            </a:r>
          </a:p>
        </p:txBody>
      </p:sp>
      <p:sp>
        <p:nvSpPr>
          <p:cNvPr id="36" name="Text Placeholder 32">
            <a:extLst>
              <a:ext uri="{FF2B5EF4-FFF2-40B4-BE49-F238E27FC236}">
                <a16:creationId xmlns:a16="http://schemas.microsoft.com/office/drawing/2014/main" id="{5AB32963-4B95-A4E3-64D6-72E07B0D0DF8}"/>
              </a:ext>
            </a:extLst>
          </p:cNvPr>
          <p:cNvSpPr>
            <a:spLocks noGrp="1"/>
          </p:cNvSpPr>
          <p:nvPr>
            <p:ph type="body" sz="quarter" idx="14" hasCustomPrompt="1"/>
          </p:nvPr>
        </p:nvSpPr>
        <p:spPr>
          <a:xfrm>
            <a:off x="815941" y="3503420"/>
            <a:ext cx="4886325" cy="582613"/>
          </a:xfrm>
        </p:spPr>
        <p:txBody>
          <a:bodyPr anchor="b" anchorCtr="0">
            <a:noAutofit/>
          </a:bodyPr>
          <a:lstStyle>
            <a:lvl1pPr>
              <a:defRPr sz="1800"/>
            </a:lvl1pPr>
            <a:lvl2pPr marL="176212" indent="0">
              <a:buNone/>
              <a:defRPr sz="1800"/>
            </a:lvl2pPr>
            <a:lvl3pPr>
              <a:defRPr sz="1800"/>
            </a:lvl3pPr>
            <a:lvl4pPr>
              <a:defRPr sz="1800"/>
            </a:lvl4pPr>
            <a:lvl5pPr>
              <a:defRPr sz="1800"/>
            </a:lvl5pPr>
          </a:lstStyle>
          <a:p>
            <a:r>
              <a:rPr lang="en-US" sz="1800" b="1"/>
              <a:t>Lorem Ipsum Dolor Set </a:t>
            </a:r>
            <a:r>
              <a:rPr lang="en-US" sz="1800" b="1" err="1"/>
              <a:t>Amet</a:t>
            </a:r>
            <a:r>
              <a:rPr lang="en-US" sz="1800" b="1"/>
              <a:t> </a:t>
            </a:r>
            <a:r>
              <a:rPr lang="en-US" sz="1800" b="1" err="1"/>
              <a:t>Elit</a:t>
            </a:r>
            <a:endParaRPr lang="en-US" sz="1800" b="1"/>
          </a:p>
        </p:txBody>
      </p:sp>
      <p:sp>
        <p:nvSpPr>
          <p:cNvPr id="37" name="Text Placeholder 34">
            <a:extLst>
              <a:ext uri="{FF2B5EF4-FFF2-40B4-BE49-F238E27FC236}">
                <a16:creationId xmlns:a16="http://schemas.microsoft.com/office/drawing/2014/main" id="{646D8A20-45A1-AB68-4489-588571359C79}"/>
              </a:ext>
            </a:extLst>
          </p:cNvPr>
          <p:cNvSpPr>
            <a:spLocks noGrp="1"/>
          </p:cNvSpPr>
          <p:nvPr>
            <p:ph type="body" sz="quarter" idx="15" hasCustomPrompt="1"/>
          </p:nvPr>
        </p:nvSpPr>
        <p:spPr>
          <a:xfrm>
            <a:off x="815941" y="4244707"/>
            <a:ext cx="4886325" cy="1227138"/>
          </a:xfrm>
        </p:spPr>
        <p:txBody>
          <a:bodyPr>
            <a:noAutofit/>
          </a:bodyPr>
          <a:lstStyle>
            <a:lvl1pPr marL="0" indent="0">
              <a:buFont typeface="Arial" panose="020B0604020202020204" pitchFamily="34" charset="0"/>
              <a:buNone/>
              <a:defRPr sz="1400" b="0"/>
            </a:lvl1pPr>
            <a:lvl2pPr marL="176212" indent="0">
              <a:buNone/>
              <a:defRPr sz="1400"/>
            </a:lvl2pPr>
            <a:lvl3pPr marL="176212" indent="0">
              <a:buNone/>
              <a:defRPr sz="1400"/>
            </a:lvl3pPr>
            <a:lvl4pPr marL="176212" indent="0">
              <a:buNone/>
              <a:defRPr sz="1400"/>
            </a:lvl4pPr>
            <a:lvl5pPr marL="176212" indent="0">
              <a:buNone/>
              <a:defRPr sz="1400"/>
            </a:lvl5pPr>
          </a:lstStyle>
          <a:p>
            <a:pPr>
              <a:spcAft>
                <a:spcPts val="600"/>
              </a:spcAft>
              <a:buClr>
                <a:schemeClr val="tx1"/>
              </a:buClr>
              <a:buSzPts val="1000"/>
            </a:pPr>
            <a:r>
              <a:rPr lang="en-US" sz="1400"/>
              <a:t>Sed </a:t>
            </a:r>
            <a:r>
              <a:rPr lang="en-US" sz="1400" err="1"/>
              <a:t>ut</a:t>
            </a:r>
            <a:r>
              <a:rPr lang="en-US" sz="1400"/>
              <a:t> </a:t>
            </a:r>
            <a:r>
              <a:rPr lang="en-US" sz="1400" err="1"/>
              <a:t>perspiciatis</a:t>
            </a:r>
            <a:r>
              <a:rPr lang="en-US" sz="1400"/>
              <a:t> </a:t>
            </a:r>
            <a:r>
              <a:rPr lang="en-US" sz="1400" err="1"/>
              <a:t>unde</a:t>
            </a:r>
            <a:r>
              <a:rPr lang="en-US" sz="1400"/>
              <a:t> </a:t>
            </a:r>
            <a:r>
              <a:rPr lang="en-US" sz="1400" err="1"/>
              <a:t>omnis</a:t>
            </a:r>
            <a:r>
              <a:rPr lang="en-US" sz="1400"/>
              <a:t> </a:t>
            </a:r>
            <a:r>
              <a:rPr lang="en-US" sz="1400" err="1"/>
              <a:t>iste</a:t>
            </a:r>
            <a:r>
              <a:rPr lang="en-US" sz="1400"/>
              <a:t> </a:t>
            </a:r>
            <a:r>
              <a:rPr lang="en-US" sz="1400" err="1"/>
              <a:t>natus</a:t>
            </a:r>
            <a:r>
              <a:rPr lang="en-US" sz="1400"/>
              <a:t> error sit </a:t>
            </a:r>
            <a:r>
              <a:rPr lang="en-US" sz="1400" err="1"/>
              <a:t>voluptatem</a:t>
            </a:r>
            <a:r>
              <a:rPr lang="en-US" sz="1400"/>
              <a:t> </a:t>
            </a:r>
            <a:r>
              <a:rPr lang="en-US" sz="1400" err="1"/>
              <a:t>accusantium</a:t>
            </a:r>
            <a:r>
              <a:rPr lang="en-US" sz="1400"/>
              <a:t> </a:t>
            </a:r>
            <a:r>
              <a:rPr lang="en-US" sz="1400" err="1"/>
              <a:t>totam</a:t>
            </a:r>
            <a:r>
              <a:rPr lang="en-US" sz="1400"/>
              <a:t>. Donec </a:t>
            </a:r>
            <a:r>
              <a:rPr lang="en-US" sz="1400" err="1"/>
              <a:t>quis</a:t>
            </a:r>
            <a:r>
              <a:rPr lang="en-US" sz="1400"/>
              <a:t> </a:t>
            </a:r>
            <a:r>
              <a:rPr lang="en-US" sz="1400" err="1"/>
              <a:t>sodales</a:t>
            </a:r>
            <a:r>
              <a:rPr lang="en-US" sz="1400"/>
              <a:t> ex, sit </a:t>
            </a:r>
            <a:r>
              <a:rPr lang="en-US" sz="1400" err="1"/>
              <a:t>amet</a:t>
            </a:r>
            <a:r>
              <a:rPr lang="en-US" sz="1400"/>
              <a:t> </a:t>
            </a:r>
            <a:r>
              <a:rPr lang="en-US" sz="1400" err="1"/>
              <a:t>ullamcorper</a:t>
            </a:r>
            <a:r>
              <a:rPr lang="en-US" sz="1400"/>
              <a:t> </a:t>
            </a:r>
            <a:r>
              <a:rPr lang="en-US" sz="1400" err="1"/>
              <a:t>sapien</a:t>
            </a:r>
            <a:r>
              <a:rPr lang="en-US" sz="1400"/>
              <a:t>. Duis </a:t>
            </a:r>
            <a:r>
              <a:rPr lang="en-US" sz="1400" err="1"/>
              <a:t>vulputate</a:t>
            </a:r>
            <a:r>
              <a:rPr lang="en-US" sz="1400"/>
              <a:t> </a:t>
            </a:r>
            <a:r>
              <a:rPr lang="en-US" sz="1400" err="1"/>
              <a:t>justo</a:t>
            </a:r>
            <a:r>
              <a:rPr lang="en-US" sz="1400"/>
              <a:t> </a:t>
            </a:r>
            <a:r>
              <a:rPr lang="en-US" sz="1400" err="1"/>
              <a:t>eget</a:t>
            </a:r>
            <a:r>
              <a:rPr lang="en-US" sz="1400"/>
              <a:t> </a:t>
            </a:r>
            <a:r>
              <a:rPr lang="en-US" sz="1400" err="1"/>
              <a:t>justo</a:t>
            </a:r>
            <a:r>
              <a:rPr lang="en-US" sz="1400"/>
              <a:t> convallis </a:t>
            </a:r>
            <a:r>
              <a:rPr lang="en-US" sz="1400" err="1"/>
              <a:t>venenatis</a:t>
            </a:r>
            <a:r>
              <a:rPr lang="en-US" sz="1400"/>
              <a:t>.  </a:t>
            </a:r>
            <a:endParaRPr lang="en-US" sz="1400">
              <a:ea typeface="Arial"/>
              <a:cs typeface="Arial"/>
              <a:sym typeface="Arial"/>
            </a:endParaRPr>
          </a:p>
        </p:txBody>
      </p:sp>
      <p:sp>
        <p:nvSpPr>
          <p:cNvPr id="15" name="Picture Placeholder 22">
            <a:extLst>
              <a:ext uri="{FF2B5EF4-FFF2-40B4-BE49-F238E27FC236}">
                <a16:creationId xmlns:a16="http://schemas.microsoft.com/office/drawing/2014/main" id="{7AB2CA18-1AB1-F96F-848C-213598EDFF18}"/>
              </a:ext>
            </a:extLst>
          </p:cNvPr>
          <p:cNvSpPr>
            <a:spLocks noGrp="1" noChangeAspect="1"/>
          </p:cNvSpPr>
          <p:nvPr>
            <p:ph type="pic" sz="quarter" idx="23" hasCustomPrompt="1"/>
          </p:nvPr>
        </p:nvSpPr>
        <p:spPr>
          <a:xfrm>
            <a:off x="825500" y="2427019"/>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16" name="Picture Placeholder 22">
            <a:extLst>
              <a:ext uri="{FF2B5EF4-FFF2-40B4-BE49-F238E27FC236}">
                <a16:creationId xmlns:a16="http://schemas.microsoft.com/office/drawing/2014/main" id="{50807F4D-AE53-49C9-96A4-15B98534E3D8}"/>
              </a:ext>
            </a:extLst>
          </p:cNvPr>
          <p:cNvSpPr>
            <a:spLocks noGrp="1" noChangeAspect="1"/>
          </p:cNvSpPr>
          <p:nvPr>
            <p:ph type="pic" sz="quarter" idx="24" hasCustomPrompt="1"/>
          </p:nvPr>
        </p:nvSpPr>
        <p:spPr>
          <a:xfrm>
            <a:off x="6553200" y="2427019"/>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18" name="Rectangle 17">
            <a:extLst>
              <a:ext uri="{FF2B5EF4-FFF2-40B4-BE49-F238E27FC236}">
                <a16:creationId xmlns:a16="http://schemas.microsoft.com/office/drawing/2014/main" id="{191A05C8-239C-875B-5DC2-E3B945BA674C}"/>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Placeholder 20">
            <a:extLst>
              <a:ext uri="{FF2B5EF4-FFF2-40B4-BE49-F238E27FC236}">
                <a16:creationId xmlns:a16="http://schemas.microsoft.com/office/drawing/2014/main" id="{94E8C950-7B87-F7D2-0A99-D1DA0D5F57C8}"/>
              </a:ext>
            </a:extLst>
          </p:cNvPr>
          <p:cNvSpPr>
            <a:spLocks noGrp="1"/>
          </p:cNvSpPr>
          <p:nvPr>
            <p:ph type="body" sz="quarter" idx="25" hasCustomPrompt="1"/>
          </p:nvPr>
        </p:nvSpPr>
        <p:spPr>
          <a:xfrm>
            <a:off x="6398809" y="1558180"/>
            <a:ext cx="5016832" cy="464871"/>
          </a:xfrm>
        </p:spPr>
        <p:txBody>
          <a:bodyPr lIns="182880" anchor="ctr" anchorCtr="0">
            <a:noAutofit/>
          </a:bodyPr>
          <a:lstStyle>
            <a:lvl1pPr>
              <a:defRPr sz="1600" b="0">
                <a:solidFill>
                  <a:schemeClr val="bg1"/>
                </a:solidFill>
              </a:defRPr>
            </a:lvl1pPr>
          </a:lstStyle>
          <a:p>
            <a:pPr lvl="0"/>
            <a:r>
              <a:rPr lang="en-US"/>
              <a:t>Subtitle #2</a:t>
            </a:r>
          </a:p>
        </p:txBody>
      </p:sp>
      <p:sp>
        <p:nvSpPr>
          <p:cNvPr id="22" name="Text Placeholder 32">
            <a:extLst>
              <a:ext uri="{FF2B5EF4-FFF2-40B4-BE49-F238E27FC236}">
                <a16:creationId xmlns:a16="http://schemas.microsoft.com/office/drawing/2014/main" id="{A43729CF-F16F-4E72-0245-06423C644B45}"/>
              </a:ext>
            </a:extLst>
          </p:cNvPr>
          <p:cNvSpPr>
            <a:spLocks noGrp="1"/>
          </p:cNvSpPr>
          <p:nvPr>
            <p:ph type="body" sz="quarter" idx="26" hasCustomPrompt="1"/>
          </p:nvPr>
        </p:nvSpPr>
        <p:spPr>
          <a:xfrm>
            <a:off x="6539407" y="3503420"/>
            <a:ext cx="4886325" cy="582613"/>
          </a:xfrm>
        </p:spPr>
        <p:txBody>
          <a:bodyPr anchor="b" anchorCtr="0">
            <a:noAutofit/>
          </a:bodyPr>
          <a:lstStyle>
            <a:lvl1pPr>
              <a:defRPr sz="1800"/>
            </a:lvl1pPr>
            <a:lvl2pPr marL="176212" indent="0">
              <a:buNone/>
              <a:defRPr sz="1800"/>
            </a:lvl2pPr>
            <a:lvl3pPr>
              <a:defRPr sz="1800"/>
            </a:lvl3pPr>
            <a:lvl4pPr>
              <a:defRPr sz="1800"/>
            </a:lvl4pPr>
            <a:lvl5pPr>
              <a:defRPr sz="1800"/>
            </a:lvl5pPr>
          </a:lstStyle>
          <a:p>
            <a:r>
              <a:rPr lang="en-US" sz="1800" b="1"/>
              <a:t>Lorem Ipsum Dolor Set </a:t>
            </a:r>
            <a:r>
              <a:rPr lang="en-US" sz="1800" b="1" err="1"/>
              <a:t>Amet</a:t>
            </a:r>
            <a:r>
              <a:rPr lang="en-US" sz="1800" b="1"/>
              <a:t> </a:t>
            </a:r>
            <a:r>
              <a:rPr lang="en-US" sz="1800" b="1" err="1"/>
              <a:t>Elit</a:t>
            </a:r>
            <a:endParaRPr lang="en-US" sz="1800" b="1"/>
          </a:p>
        </p:txBody>
      </p:sp>
      <p:sp>
        <p:nvSpPr>
          <p:cNvPr id="23" name="Text Placeholder 34">
            <a:extLst>
              <a:ext uri="{FF2B5EF4-FFF2-40B4-BE49-F238E27FC236}">
                <a16:creationId xmlns:a16="http://schemas.microsoft.com/office/drawing/2014/main" id="{6D852F08-79FB-9116-CEDB-2706C2B22D93}"/>
              </a:ext>
            </a:extLst>
          </p:cNvPr>
          <p:cNvSpPr>
            <a:spLocks noGrp="1"/>
          </p:cNvSpPr>
          <p:nvPr>
            <p:ph type="body" sz="quarter" idx="27" hasCustomPrompt="1"/>
          </p:nvPr>
        </p:nvSpPr>
        <p:spPr>
          <a:xfrm>
            <a:off x="6539407" y="4244707"/>
            <a:ext cx="4886325" cy="1227138"/>
          </a:xfrm>
        </p:spPr>
        <p:txBody>
          <a:bodyPr>
            <a:noAutofit/>
          </a:bodyPr>
          <a:lstStyle>
            <a:lvl1pPr marL="0" indent="0">
              <a:buFont typeface="Arial" panose="020B0604020202020204" pitchFamily="34" charset="0"/>
              <a:buNone/>
              <a:defRPr sz="1400" b="0"/>
            </a:lvl1pPr>
            <a:lvl2pPr marL="176212" indent="0">
              <a:buNone/>
              <a:defRPr sz="1400"/>
            </a:lvl2pPr>
            <a:lvl3pPr marL="176212" indent="0">
              <a:buNone/>
              <a:defRPr sz="1400"/>
            </a:lvl3pPr>
            <a:lvl4pPr marL="176212" indent="0">
              <a:buNone/>
              <a:defRPr sz="1400"/>
            </a:lvl4pPr>
            <a:lvl5pPr marL="176212" indent="0">
              <a:buNone/>
              <a:defRPr sz="1400"/>
            </a:lvl5pPr>
          </a:lstStyle>
          <a:p>
            <a:pPr>
              <a:spcAft>
                <a:spcPts val="600"/>
              </a:spcAft>
              <a:buClr>
                <a:schemeClr val="tx1"/>
              </a:buClr>
              <a:buSzPts val="1000"/>
            </a:pPr>
            <a:r>
              <a:rPr lang="en-US" sz="1400"/>
              <a:t>Sed </a:t>
            </a:r>
            <a:r>
              <a:rPr lang="en-US" sz="1400" err="1"/>
              <a:t>ut</a:t>
            </a:r>
            <a:r>
              <a:rPr lang="en-US" sz="1400"/>
              <a:t> </a:t>
            </a:r>
            <a:r>
              <a:rPr lang="en-US" sz="1400" err="1"/>
              <a:t>perspiciatis</a:t>
            </a:r>
            <a:r>
              <a:rPr lang="en-US" sz="1400"/>
              <a:t> </a:t>
            </a:r>
            <a:r>
              <a:rPr lang="en-US" sz="1400" err="1"/>
              <a:t>unde</a:t>
            </a:r>
            <a:r>
              <a:rPr lang="en-US" sz="1400"/>
              <a:t> </a:t>
            </a:r>
            <a:r>
              <a:rPr lang="en-US" sz="1400" err="1"/>
              <a:t>omnis</a:t>
            </a:r>
            <a:r>
              <a:rPr lang="en-US" sz="1400"/>
              <a:t> </a:t>
            </a:r>
            <a:r>
              <a:rPr lang="en-US" sz="1400" err="1"/>
              <a:t>iste</a:t>
            </a:r>
            <a:r>
              <a:rPr lang="en-US" sz="1400"/>
              <a:t> </a:t>
            </a:r>
            <a:r>
              <a:rPr lang="en-US" sz="1400" err="1"/>
              <a:t>natus</a:t>
            </a:r>
            <a:r>
              <a:rPr lang="en-US" sz="1400"/>
              <a:t> error sit </a:t>
            </a:r>
            <a:r>
              <a:rPr lang="en-US" sz="1400" err="1"/>
              <a:t>voluptatem</a:t>
            </a:r>
            <a:r>
              <a:rPr lang="en-US" sz="1400"/>
              <a:t> </a:t>
            </a:r>
            <a:r>
              <a:rPr lang="en-US" sz="1400" err="1"/>
              <a:t>accusantium</a:t>
            </a:r>
            <a:r>
              <a:rPr lang="en-US" sz="1400"/>
              <a:t> </a:t>
            </a:r>
            <a:r>
              <a:rPr lang="en-US" sz="1400" err="1"/>
              <a:t>totam</a:t>
            </a:r>
            <a:r>
              <a:rPr lang="en-US" sz="1400"/>
              <a:t>. Donec </a:t>
            </a:r>
            <a:r>
              <a:rPr lang="en-US" sz="1400" err="1"/>
              <a:t>quis</a:t>
            </a:r>
            <a:r>
              <a:rPr lang="en-US" sz="1400"/>
              <a:t> </a:t>
            </a:r>
            <a:r>
              <a:rPr lang="en-US" sz="1400" err="1"/>
              <a:t>sodales</a:t>
            </a:r>
            <a:r>
              <a:rPr lang="en-US" sz="1400"/>
              <a:t> ex, sit </a:t>
            </a:r>
            <a:r>
              <a:rPr lang="en-US" sz="1400" err="1"/>
              <a:t>amet</a:t>
            </a:r>
            <a:r>
              <a:rPr lang="en-US" sz="1400"/>
              <a:t> </a:t>
            </a:r>
            <a:r>
              <a:rPr lang="en-US" sz="1400" err="1"/>
              <a:t>ullamcorper</a:t>
            </a:r>
            <a:r>
              <a:rPr lang="en-US" sz="1400"/>
              <a:t> </a:t>
            </a:r>
            <a:r>
              <a:rPr lang="en-US" sz="1400" err="1"/>
              <a:t>sapien</a:t>
            </a:r>
            <a:r>
              <a:rPr lang="en-US" sz="1400"/>
              <a:t>. Duis </a:t>
            </a:r>
            <a:r>
              <a:rPr lang="en-US" sz="1400" err="1"/>
              <a:t>vulputate</a:t>
            </a:r>
            <a:r>
              <a:rPr lang="en-US" sz="1400"/>
              <a:t> </a:t>
            </a:r>
            <a:r>
              <a:rPr lang="en-US" sz="1400" err="1"/>
              <a:t>justo</a:t>
            </a:r>
            <a:r>
              <a:rPr lang="en-US" sz="1400"/>
              <a:t> </a:t>
            </a:r>
            <a:r>
              <a:rPr lang="en-US" sz="1400" err="1"/>
              <a:t>eget</a:t>
            </a:r>
            <a:r>
              <a:rPr lang="en-US" sz="1400"/>
              <a:t> </a:t>
            </a:r>
            <a:r>
              <a:rPr lang="en-US" sz="1400" err="1"/>
              <a:t>justo</a:t>
            </a:r>
            <a:r>
              <a:rPr lang="en-US" sz="1400"/>
              <a:t> convallis </a:t>
            </a:r>
            <a:r>
              <a:rPr lang="en-US" sz="1400" err="1"/>
              <a:t>venenatis</a:t>
            </a:r>
            <a:r>
              <a:rPr lang="en-US" sz="1400"/>
              <a:t>.  </a:t>
            </a:r>
            <a:endParaRPr lang="en-US" sz="1400">
              <a:ea typeface="Arial"/>
              <a:cs typeface="Arial"/>
              <a:sym typeface="Arial"/>
            </a:endParaRPr>
          </a:p>
        </p:txBody>
      </p:sp>
      <p:sp>
        <p:nvSpPr>
          <p:cNvPr id="24" name="Title 2">
            <a:extLst>
              <a:ext uri="{FF2B5EF4-FFF2-40B4-BE49-F238E27FC236}">
                <a16:creationId xmlns:a16="http://schemas.microsoft.com/office/drawing/2014/main" id="{0C666C74-EEA3-2133-8D3D-94F89AA6920F}"/>
              </a:ext>
            </a:extLst>
          </p:cNvPr>
          <p:cNvSpPr>
            <a:spLocks noGrp="1"/>
          </p:cNvSpPr>
          <p:nvPr>
            <p:ph type="title" hasCustomPrompt="1"/>
          </p:nvPr>
        </p:nvSpPr>
        <p:spPr>
          <a:xfrm>
            <a:off x="612962" y="538515"/>
            <a:ext cx="10984992" cy="562442"/>
          </a:xfrm>
          <a:prstGeom prst="rect">
            <a:avLst/>
          </a:prstGeom>
        </p:spPr>
        <p:txBody>
          <a:bodyPr lIns="0" tIns="0" bIns="0" anchor="ctr" anchorCtr="0">
            <a:normAutofit/>
          </a:bodyPr>
          <a:lstStyle>
            <a:lvl1pPr>
              <a:lnSpc>
                <a:spcPct val="100000"/>
              </a:lnSpc>
              <a:defRPr sz="3200"/>
            </a:lvl1pPr>
          </a:lstStyle>
          <a:p>
            <a:r>
              <a:rPr lang="en-US"/>
              <a:t>Blank Header</a:t>
            </a:r>
          </a:p>
        </p:txBody>
      </p:sp>
      <p:sp>
        <p:nvSpPr>
          <p:cNvPr id="19" name="TextBox 18">
            <a:extLst>
              <a:ext uri="{FF2B5EF4-FFF2-40B4-BE49-F238E27FC236}">
                <a16:creationId xmlns:a16="http://schemas.microsoft.com/office/drawing/2014/main" id="{1300A19D-F792-C643-993C-9E81676DECF3}"/>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2369709161"/>
      </p:ext>
    </p:extLst>
  </p:cSld>
  <p:clrMapOvr>
    <a:masterClrMapping/>
  </p:clrMapOvr>
  <p:extLst>
    <p:ext uri="{DCECCB84-F9BA-43D5-87BE-67443E8EF086}">
      <p15:sldGuideLst xmlns:p15="http://schemas.microsoft.com/office/powerpoint/2012/main">
        <p15:guide id="1" pos="384" userDrawn="1">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hree Up - Color">
    <p:bg>
      <p:bgPr>
        <a:solidFill>
          <a:srgbClr val="EBEBEB"/>
        </a:solidFill>
        <a:effectLst/>
      </p:bgPr>
    </p:bg>
    <p:spTree>
      <p:nvGrpSpPr>
        <p:cNvPr id="1" name=""/>
        <p:cNvGrpSpPr/>
        <p:nvPr/>
      </p:nvGrpSpPr>
      <p:grpSpPr>
        <a:xfrm>
          <a:off x="0" y="0"/>
          <a:ext cx="0" cy="0"/>
          <a:chOff x="0" y="0"/>
          <a:chExt cx="0" cy="0"/>
        </a:xfrm>
      </p:grpSpPr>
      <p:sp>
        <p:nvSpPr>
          <p:cNvPr id="15" name="Rounded Rectangle 14">
            <a:extLst>
              <a:ext uri="{FF2B5EF4-FFF2-40B4-BE49-F238E27FC236}">
                <a16:creationId xmlns:a16="http://schemas.microsoft.com/office/drawing/2014/main" id="{75C60ECB-FA7B-462A-6D5E-57B58B6ED29B}"/>
              </a:ext>
            </a:extLst>
          </p:cNvPr>
          <p:cNvSpPr/>
          <p:nvPr userDrawn="1"/>
        </p:nvSpPr>
        <p:spPr>
          <a:xfrm>
            <a:off x="609600" y="1407580"/>
            <a:ext cx="3473497" cy="4274762"/>
          </a:xfrm>
          <a:prstGeom prst="roundRect">
            <a:avLst>
              <a:gd name="adj" fmla="val 3092"/>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sp>
        <p:nvSpPr>
          <p:cNvPr id="16" name="Rounded Rectangle 15">
            <a:extLst>
              <a:ext uri="{FF2B5EF4-FFF2-40B4-BE49-F238E27FC236}">
                <a16:creationId xmlns:a16="http://schemas.microsoft.com/office/drawing/2014/main" id="{FA0C07C5-2F1E-B797-24BE-A042CF9B282B}"/>
              </a:ext>
            </a:extLst>
          </p:cNvPr>
          <p:cNvSpPr/>
          <p:nvPr userDrawn="1"/>
        </p:nvSpPr>
        <p:spPr>
          <a:xfrm>
            <a:off x="734279" y="1544399"/>
            <a:ext cx="3211458" cy="447612"/>
          </a:xfrm>
          <a:prstGeom prst="roundRect">
            <a:avLst>
              <a:gd name="adj" fmla="val 17066"/>
            </a:avLst>
          </a:prstGeom>
          <a:solidFill>
            <a:schemeClr val="accent6"/>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eaLnBrk="0" fontAlgn="base" hangingPunct="0">
              <a:spcBef>
                <a:spcPct val="0"/>
              </a:spcBef>
              <a:spcAft>
                <a:spcPct val="0"/>
              </a:spcAft>
              <a:defRPr/>
            </a:pPr>
            <a:endParaRPr lang="en-US" b="1">
              <a:solidFill>
                <a:schemeClr val="bg1"/>
              </a:solidFill>
              <a:latin typeface="Arial" panose="020B0604020202020204"/>
            </a:endParaRPr>
          </a:p>
        </p:txBody>
      </p:sp>
      <p:sp>
        <p:nvSpPr>
          <p:cNvPr id="17" name="Rounded Rectangle 16">
            <a:extLst>
              <a:ext uri="{FF2B5EF4-FFF2-40B4-BE49-F238E27FC236}">
                <a16:creationId xmlns:a16="http://schemas.microsoft.com/office/drawing/2014/main" id="{CE308849-A9F7-C039-858B-5BB968FA5EBB}"/>
              </a:ext>
            </a:extLst>
          </p:cNvPr>
          <p:cNvSpPr/>
          <p:nvPr userDrawn="1"/>
        </p:nvSpPr>
        <p:spPr>
          <a:xfrm>
            <a:off x="4359252" y="1407580"/>
            <a:ext cx="3473497" cy="4274762"/>
          </a:xfrm>
          <a:prstGeom prst="roundRect">
            <a:avLst>
              <a:gd name="adj" fmla="val 3092"/>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sp>
        <p:nvSpPr>
          <p:cNvPr id="18" name="Rounded Rectangle 17">
            <a:extLst>
              <a:ext uri="{FF2B5EF4-FFF2-40B4-BE49-F238E27FC236}">
                <a16:creationId xmlns:a16="http://schemas.microsoft.com/office/drawing/2014/main" id="{67A77D42-E27A-E77C-41A9-0D3BCD1195DB}"/>
              </a:ext>
            </a:extLst>
          </p:cNvPr>
          <p:cNvSpPr/>
          <p:nvPr userDrawn="1"/>
        </p:nvSpPr>
        <p:spPr>
          <a:xfrm>
            <a:off x="4483931" y="1544399"/>
            <a:ext cx="3211458" cy="447612"/>
          </a:xfrm>
          <a:prstGeom prst="roundRect">
            <a:avLst>
              <a:gd name="adj" fmla="val 15184"/>
            </a:avLst>
          </a:prstGeom>
          <a:solidFill>
            <a:schemeClr val="accent5"/>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eaLnBrk="0" fontAlgn="base" hangingPunct="0">
              <a:spcBef>
                <a:spcPct val="0"/>
              </a:spcBef>
              <a:spcAft>
                <a:spcPct val="0"/>
              </a:spcAft>
              <a:defRPr/>
            </a:pPr>
            <a:endParaRPr lang="en-US" b="1">
              <a:solidFill>
                <a:schemeClr val="bg1"/>
              </a:solidFill>
              <a:latin typeface="Arial" panose="020B0604020202020204"/>
            </a:endParaRPr>
          </a:p>
        </p:txBody>
      </p:sp>
      <p:sp>
        <p:nvSpPr>
          <p:cNvPr id="19" name="Rounded Rectangle 18">
            <a:extLst>
              <a:ext uri="{FF2B5EF4-FFF2-40B4-BE49-F238E27FC236}">
                <a16:creationId xmlns:a16="http://schemas.microsoft.com/office/drawing/2014/main" id="{AFE1FE6A-747E-A26D-9167-677E8387D15F}"/>
              </a:ext>
            </a:extLst>
          </p:cNvPr>
          <p:cNvSpPr/>
          <p:nvPr userDrawn="1"/>
        </p:nvSpPr>
        <p:spPr>
          <a:xfrm>
            <a:off x="8108903" y="1407580"/>
            <a:ext cx="3473497" cy="4274762"/>
          </a:xfrm>
          <a:prstGeom prst="roundRect">
            <a:avLst>
              <a:gd name="adj" fmla="val 2604"/>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sp>
        <p:nvSpPr>
          <p:cNvPr id="20" name="Rounded Rectangle 19">
            <a:extLst>
              <a:ext uri="{FF2B5EF4-FFF2-40B4-BE49-F238E27FC236}">
                <a16:creationId xmlns:a16="http://schemas.microsoft.com/office/drawing/2014/main" id="{ACE59D83-62EF-28A4-15D2-D9897199E973}"/>
              </a:ext>
            </a:extLst>
          </p:cNvPr>
          <p:cNvSpPr/>
          <p:nvPr userDrawn="1"/>
        </p:nvSpPr>
        <p:spPr>
          <a:xfrm>
            <a:off x="8233582" y="1544399"/>
            <a:ext cx="3211458" cy="447612"/>
          </a:xfrm>
          <a:prstGeom prst="roundRect">
            <a:avLst>
              <a:gd name="adj" fmla="val 18949"/>
            </a:avLst>
          </a:prstGeom>
          <a:solidFill>
            <a:schemeClr val="accent4"/>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eaLnBrk="0" fontAlgn="base" hangingPunct="0">
              <a:spcBef>
                <a:spcPct val="0"/>
              </a:spcBef>
              <a:spcAft>
                <a:spcPct val="0"/>
              </a:spcAft>
              <a:defRPr/>
            </a:pPr>
            <a:endParaRPr lang="en-US" b="1">
              <a:solidFill>
                <a:schemeClr val="bg1"/>
              </a:solidFill>
              <a:latin typeface="Arial" panose="020B0604020202020204"/>
            </a:endParaRPr>
          </a:p>
        </p:txBody>
      </p:sp>
      <p:sp>
        <p:nvSpPr>
          <p:cNvPr id="21" name="Text Placeholder 20">
            <a:extLst>
              <a:ext uri="{FF2B5EF4-FFF2-40B4-BE49-F238E27FC236}">
                <a16:creationId xmlns:a16="http://schemas.microsoft.com/office/drawing/2014/main" id="{C565CE0F-EF5B-6A80-8EAE-361963930132}"/>
              </a:ext>
            </a:extLst>
          </p:cNvPr>
          <p:cNvSpPr>
            <a:spLocks noGrp="1"/>
          </p:cNvSpPr>
          <p:nvPr>
            <p:ph type="body" sz="quarter" idx="10" hasCustomPrompt="1"/>
          </p:nvPr>
        </p:nvSpPr>
        <p:spPr>
          <a:xfrm>
            <a:off x="734565" y="1568345"/>
            <a:ext cx="3211172" cy="423665"/>
          </a:xfrm>
        </p:spPr>
        <p:txBody>
          <a:bodyPr lIns="182880" anchor="ctr" anchorCtr="0">
            <a:noAutofit/>
          </a:bodyPr>
          <a:lstStyle>
            <a:lvl1pPr>
              <a:defRPr sz="1600" b="0">
                <a:solidFill>
                  <a:schemeClr val="bg1"/>
                </a:solidFill>
              </a:defRPr>
            </a:lvl1pPr>
          </a:lstStyle>
          <a:p>
            <a:pPr lvl="0"/>
            <a:r>
              <a:rPr lang="en-US"/>
              <a:t>Subtitle #1</a:t>
            </a:r>
          </a:p>
        </p:txBody>
      </p:sp>
      <p:sp>
        <p:nvSpPr>
          <p:cNvPr id="29" name="Text Placeholder 20">
            <a:extLst>
              <a:ext uri="{FF2B5EF4-FFF2-40B4-BE49-F238E27FC236}">
                <a16:creationId xmlns:a16="http://schemas.microsoft.com/office/drawing/2014/main" id="{15D58F6D-8452-F7CC-E4BC-8F462591C4F7}"/>
              </a:ext>
            </a:extLst>
          </p:cNvPr>
          <p:cNvSpPr>
            <a:spLocks noGrp="1"/>
          </p:cNvSpPr>
          <p:nvPr>
            <p:ph type="body" sz="quarter" idx="11" hasCustomPrompt="1"/>
          </p:nvPr>
        </p:nvSpPr>
        <p:spPr>
          <a:xfrm>
            <a:off x="4479959" y="1549068"/>
            <a:ext cx="3211458" cy="423665"/>
          </a:xfrm>
        </p:spPr>
        <p:txBody>
          <a:bodyPr lIns="182880" anchor="ctr" anchorCtr="0">
            <a:noAutofit/>
          </a:bodyPr>
          <a:lstStyle>
            <a:lvl1pPr>
              <a:defRPr sz="1600" b="0">
                <a:solidFill>
                  <a:schemeClr val="bg1"/>
                </a:solidFill>
              </a:defRPr>
            </a:lvl1pPr>
          </a:lstStyle>
          <a:p>
            <a:pPr lvl="0"/>
            <a:r>
              <a:rPr lang="en-US"/>
              <a:t>Subtitle #2</a:t>
            </a:r>
          </a:p>
        </p:txBody>
      </p:sp>
      <p:sp>
        <p:nvSpPr>
          <p:cNvPr id="33" name="Text Placeholder 32">
            <a:extLst>
              <a:ext uri="{FF2B5EF4-FFF2-40B4-BE49-F238E27FC236}">
                <a16:creationId xmlns:a16="http://schemas.microsoft.com/office/drawing/2014/main" id="{5E5225AA-B3BF-6846-AE97-85948713AA0D}"/>
              </a:ext>
            </a:extLst>
          </p:cNvPr>
          <p:cNvSpPr>
            <a:spLocks noGrp="1"/>
          </p:cNvSpPr>
          <p:nvPr>
            <p:ph type="body" sz="quarter" idx="12" hasCustomPrompt="1"/>
          </p:nvPr>
        </p:nvSpPr>
        <p:spPr>
          <a:xfrm>
            <a:off x="8228999" y="3503420"/>
            <a:ext cx="3211458" cy="582613"/>
          </a:xfrm>
        </p:spPr>
        <p:txBody>
          <a:bodyPr anchor="b" anchorCtr="0">
            <a:noAutofit/>
          </a:bodyPr>
          <a:lstStyle>
            <a:lvl1pPr>
              <a:defRPr sz="1800"/>
            </a:lvl1pPr>
            <a:lvl2pPr marL="176212" indent="0">
              <a:buNone/>
              <a:defRPr sz="1800"/>
            </a:lvl2pPr>
            <a:lvl3pPr>
              <a:defRPr sz="1800"/>
            </a:lvl3pPr>
            <a:lvl4pPr>
              <a:defRPr sz="1800"/>
            </a:lvl4pPr>
            <a:lvl5pPr>
              <a:defRPr sz="1800"/>
            </a:lvl5pPr>
          </a:lstStyle>
          <a:p>
            <a:r>
              <a:rPr lang="en-US" sz="1800" b="1"/>
              <a:t>Lorem Ipsum Dolor Set </a:t>
            </a:r>
            <a:r>
              <a:rPr lang="en-US" sz="1800" b="1" err="1"/>
              <a:t>Amet</a:t>
            </a:r>
            <a:r>
              <a:rPr lang="en-US" sz="1800" b="1"/>
              <a:t> </a:t>
            </a:r>
            <a:r>
              <a:rPr lang="en-US" sz="1800" b="1" err="1"/>
              <a:t>Elit</a:t>
            </a:r>
            <a:endParaRPr lang="en-US" sz="1800" b="1"/>
          </a:p>
        </p:txBody>
      </p:sp>
      <p:sp>
        <p:nvSpPr>
          <p:cNvPr id="35" name="Text Placeholder 34">
            <a:extLst>
              <a:ext uri="{FF2B5EF4-FFF2-40B4-BE49-F238E27FC236}">
                <a16:creationId xmlns:a16="http://schemas.microsoft.com/office/drawing/2014/main" id="{8887074C-F157-C81D-99DE-BC807A36402E}"/>
              </a:ext>
            </a:extLst>
          </p:cNvPr>
          <p:cNvSpPr>
            <a:spLocks noGrp="1"/>
          </p:cNvSpPr>
          <p:nvPr>
            <p:ph type="body" sz="quarter" idx="13" hasCustomPrompt="1"/>
          </p:nvPr>
        </p:nvSpPr>
        <p:spPr>
          <a:xfrm>
            <a:off x="8228999" y="4244707"/>
            <a:ext cx="3211458" cy="1227138"/>
          </a:xfrm>
        </p:spPr>
        <p:txBody>
          <a:bodyPr>
            <a:noAutofit/>
          </a:bodyPr>
          <a:lstStyle>
            <a:lvl1pPr marL="0" indent="0">
              <a:buFont typeface="Arial" panose="020B0604020202020204" pitchFamily="34" charset="0"/>
              <a:buNone/>
              <a:defRPr sz="1400" b="0"/>
            </a:lvl1pPr>
            <a:lvl2pPr marL="176212" indent="0">
              <a:buNone/>
              <a:defRPr sz="1400"/>
            </a:lvl2pPr>
            <a:lvl3pPr marL="176212" indent="0">
              <a:buNone/>
              <a:defRPr sz="1400"/>
            </a:lvl3pPr>
            <a:lvl4pPr marL="176212" indent="0">
              <a:buNone/>
              <a:defRPr sz="1400"/>
            </a:lvl4pPr>
            <a:lvl5pPr marL="176212" indent="0">
              <a:buNone/>
              <a:defRPr sz="1400"/>
            </a:lvl5pPr>
          </a:lstStyle>
          <a:p>
            <a:pPr>
              <a:spcAft>
                <a:spcPts val="600"/>
              </a:spcAft>
              <a:buClr>
                <a:schemeClr val="tx1"/>
              </a:buClr>
              <a:buSzPts val="1000"/>
            </a:pPr>
            <a:r>
              <a:rPr lang="en-US" sz="1400"/>
              <a:t>Sed </a:t>
            </a:r>
            <a:r>
              <a:rPr lang="en-US" sz="1400" err="1"/>
              <a:t>ut</a:t>
            </a:r>
            <a:r>
              <a:rPr lang="en-US" sz="1400"/>
              <a:t> </a:t>
            </a:r>
            <a:r>
              <a:rPr lang="en-US" sz="1400" err="1"/>
              <a:t>perspiciatis</a:t>
            </a:r>
            <a:r>
              <a:rPr lang="en-US" sz="1400"/>
              <a:t> </a:t>
            </a:r>
            <a:r>
              <a:rPr lang="en-US" sz="1400" err="1"/>
              <a:t>unde</a:t>
            </a:r>
            <a:r>
              <a:rPr lang="en-US" sz="1400"/>
              <a:t> </a:t>
            </a:r>
            <a:r>
              <a:rPr lang="en-US" sz="1400" err="1"/>
              <a:t>omnis</a:t>
            </a:r>
            <a:r>
              <a:rPr lang="en-US" sz="1400"/>
              <a:t> </a:t>
            </a:r>
            <a:r>
              <a:rPr lang="en-US" sz="1400" err="1"/>
              <a:t>iste</a:t>
            </a:r>
            <a:r>
              <a:rPr lang="en-US" sz="1400"/>
              <a:t> </a:t>
            </a:r>
            <a:r>
              <a:rPr lang="en-US" sz="1400" err="1"/>
              <a:t>natus</a:t>
            </a:r>
            <a:r>
              <a:rPr lang="en-US" sz="1400"/>
              <a:t> error sit </a:t>
            </a:r>
            <a:r>
              <a:rPr lang="en-US" sz="1400" err="1"/>
              <a:t>voluptatem</a:t>
            </a:r>
            <a:r>
              <a:rPr lang="en-US" sz="1400"/>
              <a:t> </a:t>
            </a:r>
            <a:r>
              <a:rPr lang="en-US" sz="1400" err="1"/>
              <a:t>accusantium</a:t>
            </a:r>
            <a:r>
              <a:rPr lang="en-US" sz="1400"/>
              <a:t> </a:t>
            </a:r>
            <a:r>
              <a:rPr lang="en-US" sz="1400" err="1"/>
              <a:t>totam</a:t>
            </a:r>
            <a:r>
              <a:rPr lang="en-US" sz="1400"/>
              <a:t>. Donec </a:t>
            </a:r>
            <a:r>
              <a:rPr lang="en-US" sz="1400" err="1"/>
              <a:t>quis</a:t>
            </a:r>
            <a:r>
              <a:rPr lang="en-US" sz="1400"/>
              <a:t> </a:t>
            </a:r>
            <a:r>
              <a:rPr lang="en-US" sz="1400" err="1"/>
              <a:t>sodales</a:t>
            </a:r>
            <a:r>
              <a:rPr lang="en-US" sz="1400"/>
              <a:t> ex, sit </a:t>
            </a:r>
            <a:r>
              <a:rPr lang="en-US" sz="1400" err="1"/>
              <a:t>amet</a:t>
            </a:r>
            <a:r>
              <a:rPr lang="en-US" sz="1400"/>
              <a:t> </a:t>
            </a:r>
            <a:r>
              <a:rPr lang="en-US" sz="1400" err="1"/>
              <a:t>ullamcorper</a:t>
            </a:r>
            <a:r>
              <a:rPr lang="en-US" sz="1400"/>
              <a:t> </a:t>
            </a:r>
            <a:r>
              <a:rPr lang="en-US" sz="1400" err="1"/>
              <a:t>sapien</a:t>
            </a:r>
            <a:r>
              <a:rPr lang="en-US" sz="1400"/>
              <a:t>. Duis </a:t>
            </a:r>
            <a:r>
              <a:rPr lang="en-US" sz="1400" err="1"/>
              <a:t>vulputate</a:t>
            </a:r>
            <a:r>
              <a:rPr lang="en-US" sz="1400"/>
              <a:t> </a:t>
            </a:r>
            <a:r>
              <a:rPr lang="en-US" sz="1400" err="1"/>
              <a:t>justo</a:t>
            </a:r>
            <a:r>
              <a:rPr lang="en-US" sz="1400"/>
              <a:t> </a:t>
            </a:r>
            <a:r>
              <a:rPr lang="en-US" sz="1400" err="1"/>
              <a:t>eget</a:t>
            </a:r>
            <a:r>
              <a:rPr lang="en-US" sz="1400"/>
              <a:t> </a:t>
            </a:r>
            <a:r>
              <a:rPr lang="en-US" sz="1400" err="1"/>
              <a:t>justo</a:t>
            </a:r>
            <a:r>
              <a:rPr lang="en-US" sz="1400"/>
              <a:t> convallis </a:t>
            </a:r>
            <a:r>
              <a:rPr lang="en-US" sz="1400" err="1"/>
              <a:t>venenatis</a:t>
            </a:r>
            <a:r>
              <a:rPr lang="en-US" sz="1400"/>
              <a:t>.  </a:t>
            </a:r>
            <a:endParaRPr lang="en-US" sz="1400">
              <a:ea typeface="Arial"/>
              <a:cs typeface="Arial"/>
              <a:sym typeface="Arial"/>
            </a:endParaRPr>
          </a:p>
        </p:txBody>
      </p:sp>
      <p:sp>
        <p:nvSpPr>
          <p:cNvPr id="36" name="Text Placeholder 32">
            <a:extLst>
              <a:ext uri="{FF2B5EF4-FFF2-40B4-BE49-F238E27FC236}">
                <a16:creationId xmlns:a16="http://schemas.microsoft.com/office/drawing/2014/main" id="{5AB32963-4B95-A4E3-64D6-72E07B0D0DF8}"/>
              </a:ext>
            </a:extLst>
          </p:cNvPr>
          <p:cNvSpPr>
            <a:spLocks noGrp="1"/>
          </p:cNvSpPr>
          <p:nvPr>
            <p:ph type="body" sz="quarter" idx="14" hasCustomPrompt="1"/>
          </p:nvPr>
        </p:nvSpPr>
        <p:spPr>
          <a:xfrm>
            <a:off x="815942" y="3484900"/>
            <a:ext cx="3129796" cy="582613"/>
          </a:xfrm>
        </p:spPr>
        <p:txBody>
          <a:bodyPr anchor="b" anchorCtr="0">
            <a:noAutofit/>
          </a:bodyPr>
          <a:lstStyle>
            <a:lvl1pPr>
              <a:defRPr sz="1800"/>
            </a:lvl1pPr>
            <a:lvl2pPr marL="176212" indent="0">
              <a:buNone/>
              <a:defRPr sz="1800"/>
            </a:lvl2pPr>
            <a:lvl3pPr>
              <a:defRPr sz="1800"/>
            </a:lvl3pPr>
            <a:lvl4pPr>
              <a:defRPr sz="1800"/>
            </a:lvl4pPr>
            <a:lvl5pPr>
              <a:defRPr sz="1800"/>
            </a:lvl5pPr>
          </a:lstStyle>
          <a:p>
            <a:r>
              <a:rPr lang="en-US" sz="1800" b="1"/>
              <a:t>Lorem Ipsum Dolor Set </a:t>
            </a:r>
            <a:r>
              <a:rPr lang="en-US" sz="1800" b="1" err="1"/>
              <a:t>Amet</a:t>
            </a:r>
            <a:r>
              <a:rPr lang="en-US" sz="1800" b="1"/>
              <a:t> </a:t>
            </a:r>
            <a:r>
              <a:rPr lang="en-US" sz="1800" b="1" err="1"/>
              <a:t>Elit</a:t>
            </a:r>
            <a:endParaRPr lang="en-US" sz="1800" b="1"/>
          </a:p>
        </p:txBody>
      </p:sp>
      <p:sp>
        <p:nvSpPr>
          <p:cNvPr id="37" name="Text Placeholder 34">
            <a:extLst>
              <a:ext uri="{FF2B5EF4-FFF2-40B4-BE49-F238E27FC236}">
                <a16:creationId xmlns:a16="http://schemas.microsoft.com/office/drawing/2014/main" id="{646D8A20-45A1-AB68-4489-588571359C79}"/>
              </a:ext>
            </a:extLst>
          </p:cNvPr>
          <p:cNvSpPr>
            <a:spLocks noGrp="1"/>
          </p:cNvSpPr>
          <p:nvPr>
            <p:ph type="body" sz="quarter" idx="15" hasCustomPrompt="1"/>
          </p:nvPr>
        </p:nvSpPr>
        <p:spPr>
          <a:xfrm>
            <a:off x="815942" y="4244707"/>
            <a:ext cx="3129796" cy="1227138"/>
          </a:xfrm>
        </p:spPr>
        <p:txBody>
          <a:bodyPr>
            <a:noAutofit/>
          </a:bodyPr>
          <a:lstStyle>
            <a:lvl1pPr marL="0" indent="0">
              <a:buFont typeface="Arial" panose="020B0604020202020204" pitchFamily="34" charset="0"/>
              <a:buNone/>
              <a:defRPr sz="1400" b="0"/>
            </a:lvl1pPr>
            <a:lvl2pPr marL="176212" indent="0">
              <a:buNone/>
              <a:defRPr sz="1400"/>
            </a:lvl2pPr>
            <a:lvl3pPr marL="176212" indent="0">
              <a:buNone/>
              <a:defRPr sz="1400"/>
            </a:lvl3pPr>
            <a:lvl4pPr marL="176212" indent="0">
              <a:buNone/>
              <a:defRPr sz="1400"/>
            </a:lvl4pPr>
            <a:lvl5pPr marL="176212" indent="0">
              <a:buNone/>
              <a:defRPr sz="1400"/>
            </a:lvl5pPr>
          </a:lstStyle>
          <a:p>
            <a:pPr>
              <a:spcAft>
                <a:spcPts val="600"/>
              </a:spcAft>
              <a:buClr>
                <a:schemeClr val="tx1"/>
              </a:buClr>
              <a:buSzPts val="1000"/>
            </a:pPr>
            <a:r>
              <a:rPr lang="en-US" sz="1400"/>
              <a:t>Sed </a:t>
            </a:r>
            <a:r>
              <a:rPr lang="en-US" sz="1400" err="1"/>
              <a:t>ut</a:t>
            </a:r>
            <a:r>
              <a:rPr lang="en-US" sz="1400"/>
              <a:t> </a:t>
            </a:r>
            <a:r>
              <a:rPr lang="en-US" sz="1400" err="1"/>
              <a:t>perspiciatis</a:t>
            </a:r>
            <a:r>
              <a:rPr lang="en-US" sz="1400"/>
              <a:t> </a:t>
            </a:r>
            <a:r>
              <a:rPr lang="en-US" sz="1400" err="1"/>
              <a:t>unde</a:t>
            </a:r>
            <a:r>
              <a:rPr lang="en-US" sz="1400"/>
              <a:t> </a:t>
            </a:r>
            <a:r>
              <a:rPr lang="en-US" sz="1400" err="1"/>
              <a:t>omnis</a:t>
            </a:r>
            <a:r>
              <a:rPr lang="en-US" sz="1400"/>
              <a:t> </a:t>
            </a:r>
            <a:r>
              <a:rPr lang="en-US" sz="1400" err="1"/>
              <a:t>iste</a:t>
            </a:r>
            <a:r>
              <a:rPr lang="en-US" sz="1400"/>
              <a:t> </a:t>
            </a:r>
            <a:r>
              <a:rPr lang="en-US" sz="1400" err="1"/>
              <a:t>natus</a:t>
            </a:r>
            <a:r>
              <a:rPr lang="en-US" sz="1400"/>
              <a:t> error sit </a:t>
            </a:r>
            <a:r>
              <a:rPr lang="en-US" sz="1400" err="1"/>
              <a:t>voluptatem</a:t>
            </a:r>
            <a:r>
              <a:rPr lang="en-US" sz="1400"/>
              <a:t> </a:t>
            </a:r>
            <a:r>
              <a:rPr lang="en-US" sz="1400" err="1"/>
              <a:t>accusantium</a:t>
            </a:r>
            <a:r>
              <a:rPr lang="en-US" sz="1400"/>
              <a:t> </a:t>
            </a:r>
            <a:r>
              <a:rPr lang="en-US" sz="1400" err="1"/>
              <a:t>totam</a:t>
            </a:r>
            <a:r>
              <a:rPr lang="en-US" sz="1400"/>
              <a:t>. Donec </a:t>
            </a:r>
            <a:r>
              <a:rPr lang="en-US" sz="1400" err="1"/>
              <a:t>quis</a:t>
            </a:r>
            <a:r>
              <a:rPr lang="en-US" sz="1400"/>
              <a:t> </a:t>
            </a:r>
            <a:r>
              <a:rPr lang="en-US" sz="1400" err="1"/>
              <a:t>sodales</a:t>
            </a:r>
            <a:r>
              <a:rPr lang="en-US" sz="1400"/>
              <a:t> ex, sit </a:t>
            </a:r>
            <a:r>
              <a:rPr lang="en-US" sz="1400" err="1"/>
              <a:t>amet</a:t>
            </a:r>
            <a:r>
              <a:rPr lang="en-US" sz="1400"/>
              <a:t> </a:t>
            </a:r>
            <a:r>
              <a:rPr lang="en-US" sz="1400" err="1"/>
              <a:t>ullamcorper</a:t>
            </a:r>
            <a:r>
              <a:rPr lang="en-US" sz="1400"/>
              <a:t> </a:t>
            </a:r>
            <a:r>
              <a:rPr lang="en-US" sz="1400" err="1"/>
              <a:t>sapien</a:t>
            </a:r>
            <a:r>
              <a:rPr lang="en-US" sz="1400"/>
              <a:t>. Duis </a:t>
            </a:r>
            <a:r>
              <a:rPr lang="en-US" sz="1400" err="1"/>
              <a:t>vulputate</a:t>
            </a:r>
            <a:r>
              <a:rPr lang="en-US" sz="1400"/>
              <a:t> </a:t>
            </a:r>
            <a:r>
              <a:rPr lang="en-US" sz="1400" err="1"/>
              <a:t>justo</a:t>
            </a:r>
            <a:r>
              <a:rPr lang="en-US" sz="1400"/>
              <a:t> </a:t>
            </a:r>
            <a:r>
              <a:rPr lang="en-US" sz="1400" err="1"/>
              <a:t>eget</a:t>
            </a:r>
            <a:r>
              <a:rPr lang="en-US" sz="1400"/>
              <a:t> </a:t>
            </a:r>
            <a:r>
              <a:rPr lang="en-US" sz="1400" err="1"/>
              <a:t>justo</a:t>
            </a:r>
            <a:r>
              <a:rPr lang="en-US" sz="1400"/>
              <a:t> convallis </a:t>
            </a:r>
            <a:r>
              <a:rPr lang="en-US" sz="1400" err="1"/>
              <a:t>venenatis</a:t>
            </a:r>
            <a:r>
              <a:rPr lang="en-US" sz="1400"/>
              <a:t>.  </a:t>
            </a:r>
            <a:endParaRPr lang="en-US" sz="1400">
              <a:ea typeface="Arial"/>
              <a:cs typeface="Arial"/>
              <a:sym typeface="Arial"/>
            </a:endParaRPr>
          </a:p>
        </p:txBody>
      </p:sp>
      <p:sp>
        <p:nvSpPr>
          <p:cNvPr id="22" name="Text Placeholder 32">
            <a:extLst>
              <a:ext uri="{FF2B5EF4-FFF2-40B4-BE49-F238E27FC236}">
                <a16:creationId xmlns:a16="http://schemas.microsoft.com/office/drawing/2014/main" id="{F7F85262-9C61-BBB6-3F9E-96788B74792E}"/>
              </a:ext>
            </a:extLst>
          </p:cNvPr>
          <p:cNvSpPr>
            <a:spLocks noGrp="1"/>
          </p:cNvSpPr>
          <p:nvPr>
            <p:ph type="body" sz="quarter" idx="16" hasCustomPrompt="1"/>
          </p:nvPr>
        </p:nvSpPr>
        <p:spPr>
          <a:xfrm>
            <a:off x="4479959" y="3484900"/>
            <a:ext cx="3211458" cy="582613"/>
          </a:xfrm>
        </p:spPr>
        <p:txBody>
          <a:bodyPr anchor="b" anchorCtr="0">
            <a:noAutofit/>
          </a:bodyPr>
          <a:lstStyle>
            <a:lvl1pPr>
              <a:defRPr sz="1800"/>
            </a:lvl1pPr>
            <a:lvl2pPr marL="176212" indent="0">
              <a:buNone/>
              <a:defRPr sz="1800"/>
            </a:lvl2pPr>
            <a:lvl3pPr>
              <a:defRPr sz="1800"/>
            </a:lvl3pPr>
            <a:lvl4pPr>
              <a:defRPr sz="1800"/>
            </a:lvl4pPr>
            <a:lvl5pPr>
              <a:defRPr sz="1800"/>
            </a:lvl5pPr>
          </a:lstStyle>
          <a:p>
            <a:r>
              <a:rPr lang="en-US" sz="1800" b="1"/>
              <a:t>Lorem Ipsum Dolor Set </a:t>
            </a:r>
            <a:r>
              <a:rPr lang="en-US" sz="1800" b="1" err="1"/>
              <a:t>Amet</a:t>
            </a:r>
            <a:r>
              <a:rPr lang="en-US" sz="1800" b="1"/>
              <a:t> </a:t>
            </a:r>
            <a:r>
              <a:rPr lang="en-US" sz="1800" b="1" err="1"/>
              <a:t>Elit</a:t>
            </a:r>
            <a:endParaRPr lang="en-US" sz="1800" b="1"/>
          </a:p>
        </p:txBody>
      </p:sp>
      <p:sp>
        <p:nvSpPr>
          <p:cNvPr id="23" name="Text Placeholder 34">
            <a:extLst>
              <a:ext uri="{FF2B5EF4-FFF2-40B4-BE49-F238E27FC236}">
                <a16:creationId xmlns:a16="http://schemas.microsoft.com/office/drawing/2014/main" id="{53FB7A27-F2F0-E834-E63E-F3EC5BD9D0C8}"/>
              </a:ext>
            </a:extLst>
          </p:cNvPr>
          <p:cNvSpPr>
            <a:spLocks noGrp="1"/>
          </p:cNvSpPr>
          <p:nvPr>
            <p:ph type="body" sz="quarter" idx="17" hasCustomPrompt="1"/>
          </p:nvPr>
        </p:nvSpPr>
        <p:spPr>
          <a:xfrm>
            <a:off x="4479959" y="4244707"/>
            <a:ext cx="3211458" cy="1227138"/>
          </a:xfrm>
        </p:spPr>
        <p:txBody>
          <a:bodyPr>
            <a:noAutofit/>
          </a:bodyPr>
          <a:lstStyle>
            <a:lvl1pPr marL="0" indent="0">
              <a:buFont typeface="Arial" panose="020B0604020202020204" pitchFamily="34" charset="0"/>
              <a:buNone/>
              <a:defRPr sz="1400" b="0"/>
            </a:lvl1pPr>
            <a:lvl2pPr marL="176212" indent="0">
              <a:buNone/>
              <a:defRPr sz="1400"/>
            </a:lvl2pPr>
            <a:lvl3pPr marL="176212" indent="0">
              <a:buNone/>
              <a:defRPr sz="1400"/>
            </a:lvl3pPr>
            <a:lvl4pPr marL="176212" indent="0">
              <a:buNone/>
              <a:defRPr sz="1400"/>
            </a:lvl4pPr>
            <a:lvl5pPr marL="176212" indent="0">
              <a:buNone/>
              <a:defRPr sz="1400"/>
            </a:lvl5pPr>
          </a:lstStyle>
          <a:p>
            <a:pPr>
              <a:spcAft>
                <a:spcPts val="600"/>
              </a:spcAft>
              <a:buClr>
                <a:schemeClr val="tx1"/>
              </a:buClr>
              <a:buSzPts val="1000"/>
            </a:pPr>
            <a:r>
              <a:rPr lang="en-US" sz="1400"/>
              <a:t>Sed </a:t>
            </a:r>
            <a:r>
              <a:rPr lang="en-US" sz="1400" err="1"/>
              <a:t>ut</a:t>
            </a:r>
            <a:r>
              <a:rPr lang="en-US" sz="1400"/>
              <a:t> </a:t>
            </a:r>
            <a:r>
              <a:rPr lang="en-US" sz="1400" err="1"/>
              <a:t>perspiciatis</a:t>
            </a:r>
            <a:r>
              <a:rPr lang="en-US" sz="1400"/>
              <a:t> </a:t>
            </a:r>
            <a:r>
              <a:rPr lang="en-US" sz="1400" err="1"/>
              <a:t>unde</a:t>
            </a:r>
            <a:r>
              <a:rPr lang="en-US" sz="1400"/>
              <a:t> </a:t>
            </a:r>
            <a:r>
              <a:rPr lang="en-US" sz="1400" err="1"/>
              <a:t>omnis</a:t>
            </a:r>
            <a:r>
              <a:rPr lang="en-US" sz="1400"/>
              <a:t> </a:t>
            </a:r>
            <a:r>
              <a:rPr lang="en-US" sz="1400" err="1"/>
              <a:t>iste</a:t>
            </a:r>
            <a:r>
              <a:rPr lang="en-US" sz="1400"/>
              <a:t> </a:t>
            </a:r>
            <a:r>
              <a:rPr lang="en-US" sz="1400" err="1"/>
              <a:t>natus</a:t>
            </a:r>
            <a:r>
              <a:rPr lang="en-US" sz="1400"/>
              <a:t> error sit </a:t>
            </a:r>
            <a:r>
              <a:rPr lang="en-US" sz="1400" err="1"/>
              <a:t>voluptatem</a:t>
            </a:r>
            <a:r>
              <a:rPr lang="en-US" sz="1400"/>
              <a:t> </a:t>
            </a:r>
            <a:r>
              <a:rPr lang="en-US" sz="1400" err="1"/>
              <a:t>accusantium</a:t>
            </a:r>
            <a:r>
              <a:rPr lang="en-US" sz="1400"/>
              <a:t> </a:t>
            </a:r>
            <a:r>
              <a:rPr lang="en-US" sz="1400" err="1"/>
              <a:t>totam</a:t>
            </a:r>
            <a:r>
              <a:rPr lang="en-US" sz="1400"/>
              <a:t>. Donec </a:t>
            </a:r>
            <a:r>
              <a:rPr lang="en-US" sz="1400" err="1"/>
              <a:t>quis</a:t>
            </a:r>
            <a:r>
              <a:rPr lang="en-US" sz="1400"/>
              <a:t> </a:t>
            </a:r>
            <a:r>
              <a:rPr lang="en-US" sz="1400" err="1"/>
              <a:t>sodales</a:t>
            </a:r>
            <a:r>
              <a:rPr lang="en-US" sz="1400"/>
              <a:t> ex, sit </a:t>
            </a:r>
            <a:r>
              <a:rPr lang="en-US" sz="1400" err="1"/>
              <a:t>amet</a:t>
            </a:r>
            <a:r>
              <a:rPr lang="en-US" sz="1400"/>
              <a:t> </a:t>
            </a:r>
            <a:r>
              <a:rPr lang="en-US" sz="1400" err="1"/>
              <a:t>ullamcorper</a:t>
            </a:r>
            <a:r>
              <a:rPr lang="en-US" sz="1400"/>
              <a:t> </a:t>
            </a:r>
            <a:r>
              <a:rPr lang="en-US" sz="1400" err="1"/>
              <a:t>sapien</a:t>
            </a:r>
            <a:r>
              <a:rPr lang="en-US" sz="1400"/>
              <a:t>. Duis </a:t>
            </a:r>
            <a:r>
              <a:rPr lang="en-US" sz="1400" err="1"/>
              <a:t>vulputate</a:t>
            </a:r>
            <a:r>
              <a:rPr lang="en-US" sz="1400"/>
              <a:t> </a:t>
            </a:r>
            <a:r>
              <a:rPr lang="en-US" sz="1400" err="1"/>
              <a:t>justo</a:t>
            </a:r>
            <a:r>
              <a:rPr lang="en-US" sz="1400"/>
              <a:t> </a:t>
            </a:r>
            <a:r>
              <a:rPr lang="en-US" sz="1400" err="1"/>
              <a:t>eget</a:t>
            </a:r>
            <a:r>
              <a:rPr lang="en-US" sz="1400"/>
              <a:t> </a:t>
            </a:r>
            <a:r>
              <a:rPr lang="en-US" sz="1400" err="1"/>
              <a:t>justo</a:t>
            </a:r>
            <a:r>
              <a:rPr lang="en-US" sz="1400"/>
              <a:t> convallis </a:t>
            </a:r>
            <a:r>
              <a:rPr lang="en-US" sz="1400" err="1"/>
              <a:t>venenatis</a:t>
            </a:r>
            <a:r>
              <a:rPr lang="en-US" sz="1400"/>
              <a:t>.  </a:t>
            </a:r>
            <a:endParaRPr lang="en-US" sz="1400">
              <a:ea typeface="Arial"/>
              <a:cs typeface="Arial"/>
              <a:sym typeface="Arial"/>
            </a:endParaRPr>
          </a:p>
        </p:txBody>
      </p:sp>
      <p:sp>
        <p:nvSpPr>
          <p:cNvPr id="24" name="Text Placeholder 20">
            <a:extLst>
              <a:ext uri="{FF2B5EF4-FFF2-40B4-BE49-F238E27FC236}">
                <a16:creationId xmlns:a16="http://schemas.microsoft.com/office/drawing/2014/main" id="{4C27DC33-D319-5B3B-F93E-3732B78508E1}"/>
              </a:ext>
            </a:extLst>
          </p:cNvPr>
          <p:cNvSpPr>
            <a:spLocks noGrp="1"/>
          </p:cNvSpPr>
          <p:nvPr>
            <p:ph type="body" sz="quarter" idx="18" hasCustomPrompt="1"/>
          </p:nvPr>
        </p:nvSpPr>
        <p:spPr>
          <a:xfrm>
            <a:off x="8218839" y="1549068"/>
            <a:ext cx="3211458" cy="423665"/>
          </a:xfrm>
        </p:spPr>
        <p:txBody>
          <a:bodyPr lIns="182880" anchor="ctr" anchorCtr="0">
            <a:noAutofit/>
          </a:bodyPr>
          <a:lstStyle>
            <a:lvl1pPr>
              <a:defRPr sz="1600" b="0">
                <a:solidFill>
                  <a:schemeClr val="bg1"/>
                </a:solidFill>
              </a:defRPr>
            </a:lvl1pPr>
          </a:lstStyle>
          <a:p>
            <a:pPr lvl="0"/>
            <a:r>
              <a:rPr lang="en-US"/>
              <a:t>Subtitle #3</a:t>
            </a:r>
          </a:p>
        </p:txBody>
      </p:sp>
      <p:sp>
        <p:nvSpPr>
          <p:cNvPr id="25" name="Picture Placeholder 22">
            <a:extLst>
              <a:ext uri="{FF2B5EF4-FFF2-40B4-BE49-F238E27FC236}">
                <a16:creationId xmlns:a16="http://schemas.microsoft.com/office/drawing/2014/main" id="{A7E466E3-4547-518B-2DE6-0345AB6E14D0}"/>
              </a:ext>
            </a:extLst>
          </p:cNvPr>
          <p:cNvSpPr>
            <a:spLocks noGrp="1" noChangeAspect="1"/>
          </p:cNvSpPr>
          <p:nvPr>
            <p:ph type="pic" sz="quarter" idx="23" hasCustomPrompt="1"/>
          </p:nvPr>
        </p:nvSpPr>
        <p:spPr>
          <a:xfrm>
            <a:off x="787400" y="2439719"/>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26" name="Picture Placeholder 22">
            <a:extLst>
              <a:ext uri="{FF2B5EF4-FFF2-40B4-BE49-F238E27FC236}">
                <a16:creationId xmlns:a16="http://schemas.microsoft.com/office/drawing/2014/main" id="{28748A23-3208-14E2-F2E1-94106636A041}"/>
              </a:ext>
            </a:extLst>
          </p:cNvPr>
          <p:cNvSpPr>
            <a:spLocks noGrp="1" noChangeAspect="1"/>
          </p:cNvSpPr>
          <p:nvPr>
            <p:ph type="pic" sz="quarter" idx="24" hasCustomPrompt="1"/>
          </p:nvPr>
        </p:nvSpPr>
        <p:spPr>
          <a:xfrm>
            <a:off x="4495800" y="2439719"/>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27" name="Picture Placeholder 22">
            <a:extLst>
              <a:ext uri="{FF2B5EF4-FFF2-40B4-BE49-F238E27FC236}">
                <a16:creationId xmlns:a16="http://schemas.microsoft.com/office/drawing/2014/main" id="{49BC404B-C26E-9A56-94BF-44FF4D560427}"/>
              </a:ext>
            </a:extLst>
          </p:cNvPr>
          <p:cNvSpPr>
            <a:spLocks noGrp="1" noChangeAspect="1"/>
          </p:cNvSpPr>
          <p:nvPr>
            <p:ph type="pic" sz="quarter" idx="25" hasCustomPrompt="1"/>
          </p:nvPr>
        </p:nvSpPr>
        <p:spPr>
          <a:xfrm>
            <a:off x="8229600" y="2439719"/>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30" name="Rectangle 29">
            <a:extLst>
              <a:ext uri="{FF2B5EF4-FFF2-40B4-BE49-F238E27FC236}">
                <a16:creationId xmlns:a16="http://schemas.microsoft.com/office/drawing/2014/main" id="{9A4779F8-2D9F-C009-9D77-0DF2919F8586}"/>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itle 2">
            <a:extLst>
              <a:ext uri="{FF2B5EF4-FFF2-40B4-BE49-F238E27FC236}">
                <a16:creationId xmlns:a16="http://schemas.microsoft.com/office/drawing/2014/main" id="{CF275095-6338-EEB2-41F9-C651C8F515BB}"/>
              </a:ext>
            </a:extLst>
          </p:cNvPr>
          <p:cNvSpPr>
            <a:spLocks noGrp="1"/>
          </p:cNvSpPr>
          <p:nvPr>
            <p:ph type="title" hasCustomPrompt="1"/>
          </p:nvPr>
        </p:nvSpPr>
        <p:spPr>
          <a:xfrm>
            <a:off x="612962" y="538515"/>
            <a:ext cx="10984992" cy="562442"/>
          </a:xfrm>
          <a:prstGeom prst="rect">
            <a:avLst/>
          </a:prstGeom>
        </p:spPr>
        <p:txBody>
          <a:bodyPr lIns="0" tIns="0" bIns="0" anchor="ctr" anchorCtr="0">
            <a:normAutofit/>
          </a:bodyPr>
          <a:lstStyle>
            <a:lvl1pPr>
              <a:lnSpc>
                <a:spcPct val="100000"/>
              </a:lnSpc>
              <a:defRPr sz="3200"/>
            </a:lvl1pPr>
          </a:lstStyle>
          <a:p>
            <a:r>
              <a:rPr lang="en-US"/>
              <a:t>Blank Header</a:t>
            </a:r>
          </a:p>
        </p:txBody>
      </p:sp>
      <p:sp>
        <p:nvSpPr>
          <p:cNvPr id="31" name="TextBox 30">
            <a:extLst>
              <a:ext uri="{FF2B5EF4-FFF2-40B4-BE49-F238E27FC236}">
                <a16:creationId xmlns:a16="http://schemas.microsoft.com/office/drawing/2014/main" id="{6FBB3F7A-92C9-4347-ABA9-72B907473BC1}"/>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1884091650"/>
      </p:ext>
    </p:extLst>
  </p:cSld>
  <p:clrMapOvr>
    <a:masterClrMapping/>
  </p:clrMapOvr>
  <p:extLst>
    <p:ext uri="{DCECCB84-F9BA-43D5-87BE-67443E8EF086}">
      <p15:sldGuideLst xmlns:p15="http://schemas.microsoft.com/office/powerpoint/2012/main">
        <p15:guide id="1" pos="384" userDrawn="1">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Four Up - Color">
    <p:bg>
      <p:bgPr>
        <a:solidFill>
          <a:srgbClr val="EBEBEB"/>
        </a:solidFill>
        <a:effectLst/>
      </p:bgPr>
    </p:bg>
    <p:spTree>
      <p:nvGrpSpPr>
        <p:cNvPr id="1" name=""/>
        <p:cNvGrpSpPr/>
        <p:nvPr/>
      </p:nvGrpSpPr>
      <p:grpSpPr>
        <a:xfrm>
          <a:off x="0" y="0"/>
          <a:ext cx="0" cy="0"/>
          <a:chOff x="0" y="0"/>
          <a:chExt cx="0" cy="0"/>
        </a:xfrm>
      </p:grpSpPr>
      <p:sp>
        <p:nvSpPr>
          <p:cNvPr id="26" name="Rounded Rectangle 25">
            <a:extLst>
              <a:ext uri="{FF2B5EF4-FFF2-40B4-BE49-F238E27FC236}">
                <a16:creationId xmlns:a16="http://schemas.microsoft.com/office/drawing/2014/main" id="{FF084DE7-1D87-96D0-5CC2-A321AD203BEA}"/>
              </a:ext>
            </a:extLst>
          </p:cNvPr>
          <p:cNvSpPr/>
          <p:nvPr/>
        </p:nvSpPr>
        <p:spPr>
          <a:xfrm>
            <a:off x="609600" y="1407580"/>
            <a:ext cx="2508876" cy="4274762"/>
          </a:xfrm>
          <a:prstGeom prst="roundRect">
            <a:avLst>
              <a:gd name="adj" fmla="val 5773"/>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grpSp>
        <p:nvGrpSpPr>
          <p:cNvPr id="34" name="Group 33">
            <a:extLst>
              <a:ext uri="{FF2B5EF4-FFF2-40B4-BE49-F238E27FC236}">
                <a16:creationId xmlns:a16="http://schemas.microsoft.com/office/drawing/2014/main" id="{DE7414E8-295A-F2C7-A347-ECFDC7924EC8}"/>
              </a:ext>
            </a:extLst>
          </p:cNvPr>
          <p:cNvGrpSpPr/>
          <p:nvPr userDrawn="1"/>
        </p:nvGrpSpPr>
        <p:grpSpPr>
          <a:xfrm>
            <a:off x="3430908" y="1407580"/>
            <a:ext cx="2508876" cy="4274762"/>
            <a:chOff x="3419087" y="1407580"/>
            <a:chExt cx="2524513" cy="4274762"/>
          </a:xfrm>
        </p:grpSpPr>
        <p:sp>
          <p:nvSpPr>
            <p:cNvPr id="38" name="Rounded Rectangle 37">
              <a:extLst>
                <a:ext uri="{FF2B5EF4-FFF2-40B4-BE49-F238E27FC236}">
                  <a16:creationId xmlns:a16="http://schemas.microsoft.com/office/drawing/2014/main" id="{64E5161A-FFEC-F05B-B67F-D8A13CEBDE38}"/>
                </a:ext>
              </a:extLst>
            </p:cNvPr>
            <p:cNvSpPr/>
            <p:nvPr/>
          </p:nvSpPr>
          <p:spPr>
            <a:xfrm>
              <a:off x="3419087" y="1407580"/>
              <a:ext cx="2524513" cy="4274762"/>
            </a:xfrm>
            <a:prstGeom prst="roundRect">
              <a:avLst>
                <a:gd name="adj" fmla="val 5773"/>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sp>
          <p:nvSpPr>
            <p:cNvPr id="39" name="Rounded Rectangle 38">
              <a:extLst>
                <a:ext uri="{FF2B5EF4-FFF2-40B4-BE49-F238E27FC236}">
                  <a16:creationId xmlns:a16="http://schemas.microsoft.com/office/drawing/2014/main" id="{D998F3C5-3883-DEA8-FD69-9CADED5BE1AC}"/>
                </a:ext>
              </a:extLst>
            </p:cNvPr>
            <p:cNvSpPr/>
            <p:nvPr/>
          </p:nvSpPr>
          <p:spPr>
            <a:xfrm>
              <a:off x="3557887" y="1533512"/>
              <a:ext cx="2244199" cy="430755"/>
            </a:xfrm>
            <a:prstGeom prst="roundRect">
              <a:avLst>
                <a:gd name="adj" fmla="val 13302"/>
              </a:avLst>
            </a:prstGeom>
            <a:solidFill>
              <a:schemeClr val="accent5"/>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eaLnBrk="0" fontAlgn="base" hangingPunct="0">
                <a:spcBef>
                  <a:spcPct val="0"/>
                </a:spcBef>
                <a:spcAft>
                  <a:spcPct val="0"/>
                </a:spcAft>
                <a:defRPr/>
              </a:pPr>
              <a:endParaRPr lang="en-US" b="1">
                <a:solidFill>
                  <a:schemeClr val="bg1"/>
                </a:solidFill>
                <a:latin typeface="Arial" panose="020B0604020202020204"/>
              </a:endParaRPr>
            </a:p>
          </p:txBody>
        </p:sp>
      </p:grpSp>
      <p:grpSp>
        <p:nvGrpSpPr>
          <p:cNvPr id="44" name="Group 43">
            <a:extLst>
              <a:ext uri="{FF2B5EF4-FFF2-40B4-BE49-F238E27FC236}">
                <a16:creationId xmlns:a16="http://schemas.microsoft.com/office/drawing/2014/main" id="{F99A55FA-CB35-DBE2-2F87-1F596F41CCE7}"/>
              </a:ext>
            </a:extLst>
          </p:cNvPr>
          <p:cNvGrpSpPr/>
          <p:nvPr userDrawn="1"/>
        </p:nvGrpSpPr>
        <p:grpSpPr>
          <a:xfrm>
            <a:off x="6252216" y="1407580"/>
            <a:ext cx="2508876" cy="4274762"/>
            <a:chOff x="6257980" y="1407580"/>
            <a:chExt cx="2524513" cy="4274762"/>
          </a:xfrm>
        </p:grpSpPr>
        <p:sp>
          <p:nvSpPr>
            <p:cNvPr id="45" name="Rounded Rectangle 44">
              <a:extLst>
                <a:ext uri="{FF2B5EF4-FFF2-40B4-BE49-F238E27FC236}">
                  <a16:creationId xmlns:a16="http://schemas.microsoft.com/office/drawing/2014/main" id="{A31BF0DF-D95B-17A5-2C56-417B0851EB48}"/>
                </a:ext>
              </a:extLst>
            </p:cNvPr>
            <p:cNvSpPr/>
            <p:nvPr/>
          </p:nvSpPr>
          <p:spPr>
            <a:xfrm>
              <a:off x="6257980" y="1407580"/>
              <a:ext cx="2524513" cy="4274762"/>
            </a:xfrm>
            <a:prstGeom prst="roundRect">
              <a:avLst>
                <a:gd name="adj" fmla="val 5773"/>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sp>
          <p:nvSpPr>
            <p:cNvPr id="46" name="Rounded Rectangle 45">
              <a:extLst>
                <a:ext uri="{FF2B5EF4-FFF2-40B4-BE49-F238E27FC236}">
                  <a16:creationId xmlns:a16="http://schemas.microsoft.com/office/drawing/2014/main" id="{1261DF81-23BD-7EDC-24B3-ACF1462D83EF}"/>
                </a:ext>
              </a:extLst>
            </p:cNvPr>
            <p:cNvSpPr/>
            <p:nvPr/>
          </p:nvSpPr>
          <p:spPr>
            <a:xfrm>
              <a:off x="6399058" y="1533512"/>
              <a:ext cx="2244199" cy="430755"/>
            </a:xfrm>
            <a:prstGeom prst="roundRect">
              <a:avLst>
                <a:gd name="adj" fmla="val 13302"/>
              </a:avLst>
            </a:prstGeom>
            <a:solidFill>
              <a:schemeClr val="accent4"/>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eaLnBrk="0" fontAlgn="base" hangingPunct="0">
                <a:spcBef>
                  <a:spcPct val="0"/>
                </a:spcBef>
                <a:spcAft>
                  <a:spcPct val="0"/>
                </a:spcAft>
                <a:defRPr/>
              </a:pPr>
              <a:endParaRPr lang="en-US" b="1">
                <a:solidFill>
                  <a:schemeClr val="bg1"/>
                </a:solidFill>
                <a:latin typeface="Arial" panose="020B0604020202020204"/>
              </a:endParaRPr>
            </a:p>
          </p:txBody>
        </p:sp>
      </p:grpSp>
      <p:grpSp>
        <p:nvGrpSpPr>
          <p:cNvPr id="51" name="Group 50">
            <a:extLst>
              <a:ext uri="{FF2B5EF4-FFF2-40B4-BE49-F238E27FC236}">
                <a16:creationId xmlns:a16="http://schemas.microsoft.com/office/drawing/2014/main" id="{5779CACF-6A0B-2DAE-B9FC-CB302E82AE38}"/>
              </a:ext>
            </a:extLst>
          </p:cNvPr>
          <p:cNvGrpSpPr/>
          <p:nvPr userDrawn="1"/>
        </p:nvGrpSpPr>
        <p:grpSpPr>
          <a:xfrm>
            <a:off x="9073524" y="1407580"/>
            <a:ext cx="2508876" cy="4274762"/>
            <a:chOff x="9096873" y="1407580"/>
            <a:chExt cx="2524513" cy="4274762"/>
          </a:xfrm>
        </p:grpSpPr>
        <p:sp>
          <p:nvSpPr>
            <p:cNvPr id="52" name="Rounded Rectangle 51">
              <a:extLst>
                <a:ext uri="{FF2B5EF4-FFF2-40B4-BE49-F238E27FC236}">
                  <a16:creationId xmlns:a16="http://schemas.microsoft.com/office/drawing/2014/main" id="{53972E29-1552-1EA6-99AB-625B75678410}"/>
                </a:ext>
              </a:extLst>
            </p:cNvPr>
            <p:cNvSpPr/>
            <p:nvPr/>
          </p:nvSpPr>
          <p:spPr>
            <a:xfrm>
              <a:off x="9096873" y="1407580"/>
              <a:ext cx="2524513" cy="4274762"/>
            </a:xfrm>
            <a:prstGeom prst="roundRect">
              <a:avLst>
                <a:gd name="adj" fmla="val 5773"/>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sp>
          <p:nvSpPr>
            <p:cNvPr id="53" name="Rounded Rectangle 52">
              <a:extLst>
                <a:ext uri="{FF2B5EF4-FFF2-40B4-BE49-F238E27FC236}">
                  <a16:creationId xmlns:a16="http://schemas.microsoft.com/office/drawing/2014/main" id="{53652195-33B5-5485-7723-B57DD6A29749}"/>
                </a:ext>
              </a:extLst>
            </p:cNvPr>
            <p:cNvSpPr/>
            <p:nvPr/>
          </p:nvSpPr>
          <p:spPr>
            <a:xfrm>
              <a:off x="9229344" y="1533512"/>
              <a:ext cx="2244199" cy="430755"/>
            </a:xfrm>
            <a:prstGeom prst="roundRect">
              <a:avLst>
                <a:gd name="adj" fmla="val 13302"/>
              </a:avLst>
            </a:prstGeom>
            <a:solidFill>
              <a:schemeClr val="accent3"/>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eaLnBrk="0" fontAlgn="base" hangingPunct="0">
                <a:spcBef>
                  <a:spcPct val="0"/>
                </a:spcBef>
                <a:spcAft>
                  <a:spcPct val="0"/>
                </a:spcAft>
                <a:defRPr/>
              </a:pPr>
              <a:endParaRPr lang="en-US" b="1">
                <a:solidFill>
                  <a:schemeClr val="bg1"/>
                </a:solidFill>
                <a:latin typeface="Arial" panose="020B0604020202020204"/>
              </a:endParaRPr>
            </a:p>
          </p:txBody>
        </p:sp>
      </p:grpSp>
      <p:sp>
        <p:nvSpPr>
          <p:cNvPr id="16" name="Rounded Rectangle 15">
            <a:extLst>
              <a:ext uri="{FF2B5EF4-FFF2-40B4-BE49-F238E27FC236}">
                <a16:creationId xmlns:a16="http://schemas.microsoft.com/office/drawing/2014/main" id="{FA0C07C5-2F1E-B797-24BE-A042CF9B282B}"/>
              </a:ext>
            </a:extLst>
          </p:cNvPr>
          <p:cNvSpPr/>
          <p:nvPr userDrawn="1"/>
        </p:nvSpPr>
        <p:spPr>
          <a:xfrm>
            <a:off x="734279" y="1544398"/>
            <a:ext cx="2296090" cy="419869"/>
          </a:xfrm>
          <a:prstGeom prst="roundRect">
            <a:avLst>
              <a:gd name="adj" fmla="val 17066"/>
            </a:avLst>
          </a:prstGeom>
          <a:solidFill>
            <a:schemeClr val="accent6"/>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eaLnBrk="0" fontAlgn="base" hangingPunct="0">
              <a:spcBef>
                <a:spcPct val="0"/>
              </a:spcBef>
              <a:spcAft>
                <a:spcPct val="0"/>
              </a:spcAft>
              <a:defRPr/>
            </a:pPr>
            <a:endParaRPr lang="en-US" b="1">
              <a:solidFill>
                <a:schemeClr val="bg1"/>
              </a:solidFill>
              <a:latin typeface="Arial" panose="020B0604020202020204"/>
            </a:endParaRPr>
          </a:p>
        </p:txBody>
      </p:sp>
      <p:sp>
        <p:nvSpPr>
          <p:cNvPr id="21" name="Text Placeholder 20">
            <a:extLst>
              <a:ext uri="{FF2B5EF4-FFF2-40B4-BE49-F238E27FC236}">
                <a16:creationId xmlns:a16="http://schemas.microsoft.com/office/drawing/2014/main" id="{C565CE0F-EF5B-6A80-8EAE-361963930132}"/>
              </a:ext>
            </a:extLst>
          </p:cNvPr>
          <p:cNvSpPr>
            <a:spLocks noGrp="1"/>
          </p:cNvSpPr>
          <p:nvPr>
            <p:ph type="body" sz="quarter" idx="10" hasCustomPrompt="1"/>
          </p:nvPr>
        </p:nvSpPr>
        <p:spPr>
          <a:xfrm>
            <a:off x="734565" y="1549068"/>
            <a:ext cx="2295804" cy="415199"/>
          </a:xfrm>
        </p:spPr>
        <p:txBody>
          <a:bodyPr lIns="182880" anchor="ctr" anchorCtr="0">
            <a:noAutofit/>
          </a:bodyPr>
          <a:lstStyle>
            <a:lvl1pPr>
              <a:defRPr sz="1600" b="0">
                <a:solidFill>
                  <a:schemeClr val="bg1"/>
                </a:solidFill>
              </a:defRPr>
            </a:lvl1pPr>
          </a:lstStyle>
          <a:p>
            <a:pPr lvl="0"/>
            <a:r>
              <a:rPr lang="en-US"/>
              <a:t>Subtitle #1</a:t>
            </a:r>
          </a:p>
        </p:txBody>
      </p:sp>
      <p:sp>
        <p:nvSpPr>
          <p:cNvPr id="29" name="Text Placeholder 20">
            <a:extLst>
              <a:ext uri="{FF2B5EF4-FFF2-40B4-BE49-F238E27FC236}">
                <a16:creationId xmlns:a16="http://schemas.microsoft.com/office/drawing/2014/main" id="{15D58F6D-8452-F7CC-E4BC-8F462591C4F7}"/>
              </a:ext>
            </a:extLst>
          </p:cNvPr>
          <p:cNvSpPr>
            <a:spLocks noGrp="1"/>
          </p:cNvSpPr>
          <p:nvPr>
            <p:ph type="body" sz="quarter" idx="11" hasCustomPrompt="1"/>
          </p:nvPr>
        </p:nvSpPr>
        <p:spPr>
          <a:xfrm>
            <a:off x="3568848" y="1549068"/>
            <a:ext cx="2230297" cy="415199"/>
          </a:xfrm>
        </p:spPr>
        <p:txBody>
          <a:bodyPr lIns="182880" anchor="ctr" anchorCtr="0">
            <a:noAutofit/>
          </a:bodyPr>
          <a:lstStyle>
            <a:lvl1pPr>
              <a:defRPr sz="1600" b="0">
                <a:solidFill>
                  <a:schemeClr val="bg1"/>
                </a:solidFill>
              </a:defRPr>
            </a:lvl1pPr>
          </a:lstStyle>
          <a:p>
            <a:pPr lvl="0"/>
            <a:r>
              <a:rPr lang="en-US"/>
              <a:t>Subtitle #2</a:t>
            </a:r>
          </a:p>
        </p:txBody>
      </p:sp>
      <p:sp>
        <p:nvSpPr>
          <p:cNvPr id="24" name="Text Placeholder 20">
            <a:extLst>
              <a:ext uri="{FF2B5EF4-FFF2-40B4-BE49-F238E27FC236}">
                <a16:creationId xmlns:a16="http://schemas.microsoft.com/office/drawing/2014/main" id="{4C27DC33-D319-5B3B-F93E-3732B78508E1}"/>
              </a:ext>
            </a:extLst>
          </p:cNvPr>
          <p:cNvSpPr>
            <a:spLocks noGrp="1"/>
          </p:cNvSpPr>
          <p:nvPr>
            <p:ph type="body" sz="quarter" idx="18" hasCustomPrompt="1"/>
          </p:nvPr>
        </p:nvSpPr>
        <p:spPr>
          <a:xfrm>
            <a:off x="6392420" y="1549068"/>
            <a:ext cx="2230297" cy="415199"/>
          </a:xfrm>
        </p:spPr>
        <p:txBody>
          <a:bodyPr lIns="182880" anchor="ctr" anchorCtr="0">
            <a:noAutofit/>
          </a:bodyPr>
          <a:lstStyle>
            <a:lvl1pPr>
              <a:defRPr sz="1600" b="0">
                <a:solidFill>
                  <a:schemeClr val="bg1"/>
                </a:solidFill>
              </a:defRPr>
            </a:lvl1pPr>
          </a:lstStyle>
          <a:p>
            <a:pPr lvl="0"/>
            <a:r>
              <a:rPr lang="en-US"/>
              <a:t>Subtitle #3</a:t>
            </a:r>
          </a:p>
        </p:txBody>
      </p:sp>
      <p:sp>
        <p:nvSpPr>
          <p:cNvPr id="58" name="Text Placeholder 20">
            <a:extLst>
              <a:ext uri="{FF2B5EF4-FFF2-40B4-BE49-F238E27FC236}">
                <a16:creationId xmlns:a16="http://schemas.microsoft.com/office/drawing/2014/main" id="{9909F1B1-D1B2-FCC4-1818-09B5137C8EAA}"/>
              </a:ext>
            </a:extLst>
          </p:cNvPr>
          <p:cNvSpPr>
            <a:spLocks noGrp="1"/>
          </p:cNvSpPr>
          <p:nvPr>
            <p:ph type="body" sz="quarter" idx="19" hasCustomPrompt="1"/>
          </p:nvPr>
        </p:nvSpPr>
        <p:spPr>
          <a:xfrm>
            <a:off x="9206741" y="1549068"/>
            <a:ext cx="2228731" cy="415199"/>
          </a:xfrm>
        </p:spPr>
        <p:txBody>
          <a:bodyPr lIns="182880" anchor="ctr" anchorCtr="0">
            <a:noAutofit/>
          </a:bodyPr>
          <a:lstStyle>
            <a:lvl1pPr>
              <a:defRPr sz="1600" b="0">
                <a:solidFill>
                  <a:schemeClr val="bg1"/>
                </a:solidFill>
              </a:defRPr>
            </a:lvl1pPr>
          </a:lstStyle>
          <a:p>
            <a:pPr lvl="0"/>
            <a:r>
              <a:rPr lang="en-US"/>
              <a:t>Subtitle #4</a:t>
            </a:r>
          </a:p>
        </p:txBody>
      </p:sp>
      <p:sp>
        <p:nvSpPr>
          <p:cNvPr id="59" name="Text Placeholder 32">
            <a:extLst>
              <a:ext uri="{FF2B5EF4-FFF2-40B4-BE49-F238E27FC236}">
                <a16:creationId xmlns:a16="http://schemas.microsoft.com/office/drawing/2014/main" id="{1F5CC5C1-1BB3-19DB-9DBC-BF07871A3F4F}"/>
              </a:ext>
            </a:extLst>
          </p:cNvPr>
          <p:cNvSpPr>
            <a:spLocks noGrp="1"/>
          </p:cNvSpPr>
          <p:nvPr>
            <p:ph type="body" sz="quarter" idx="20" hasCustomPrompt="1"/>
          </p:nvPr>
        </p:nvSpPr>
        <p:spPr>
          <a:xfrm>
            <a:off x="9264442" y="3253654"/>
            <a:ext cx="2172596" cy="582613"/>
          </a:xfrm>
        </p:spPr>
        <p:txBody>
          <a:bodyPr anchor="b" anchorCtr="0">
            <a:noAutofit/>
          </a:bodyPr>
          <a:lstStyle>
            <a:lvl1pPr>
              <a:defRPr sz="1800"/>
            </a:lvl1pPr>
            <a:lvl2pPr marL="176212" indent="0">
              <a:buNone/>
              <a:defRPr sz="1800"/>
            </a:lvl2pPr>
            <a:lvl3pPr>
              <a:defRPr sz="1800"/>
            </a:lvl3pPr>
            <a:lvl4pPr>
              <a:defRPr sz="1800"/>
            </a:lvl4pPr>
            <a:lvl5pPr>
              <a:defRPr sz="1800"/>
            </a:lvl5pPr>
          </a:lstStyle>
          <a:p>
            <a:r>
              <a:rPr lang="en-US" sz="1800" b="1"/>
              <a:t>Lorem Ipsum Dolor Set </a:t>
            </a:r>
            <a:r>
              <a:rPr lang="en-US" sz="1800" b="1" err="1"/>
              <a:t>Amet</a:t>
            </a:r>
            <a:r>
              <a:rPr lang="en-US" sz="1800" b="1"/>
              <a:t> </a:t>
            </a:r>
            <a:r>
              <a:rPr lang="en-US" sz="1800" b="1" err="1"/>
              <a:t>Elit</a:t>
            </a:r>
            <a:endParaRPr lang="en-US" sz="1800" b="1"/>
          </a:p>
        </p:txBody>
      </p:sp>
      <p:sp>
        <p:nvSpPr>
          <p:cNvPr id="60" name="Text Placeholder 34">
            <a:extLst>
              <a:ext uri="{FF2B5EF4-FFF2-40B4-BE49-F238E27FC236}">
                <a16:creationId xmlns:a16="http://schemas.microsoft.com/office/drawing/2014/main" id="{4CB350A3-28D5-45BE-0239-CB9E83098339}"/>
              </a:ext>
            </a:extLst>
          </p:cNvPr>
          <p:cNvSpPr>
            <a:spLocks noGrp="1"/>
          </p:cNvSpPr>
          <p:nvPr>
            <p:ph type="body" sz="quarter" idx="21" hasCustomPrompt="1"/>
          </p:nvPr>
        </p:nvSpPr>
        <p:spPr>
          <a:xfrm>
            <a:off x="9264442" y="4095328"/>
            <a:ext cx="2172596" cy="1227138"/>
          </a:xfrm>
        </p:spPr>
        <p:txBody>
          <a:bodyPr>
            <a:noAutofit/>
          </a:bodyPr>
          <a:lstStyle>
            <a:lvl1pPr marL="0" indent="0">
              <a:buFont typeface="Arial" panose="020B0604020202020204" pitchFamily="34" charset="0"/>
              <a:buNone/>
              <a:defRPr sz="1400" b="0"/>
            </a:lvl1pPr>
            <a:lvl2pPr marL="176212" indent="0">
              <a:buNone/>
              <a:defRPr sz="1400"/>
            </a:lvl2pPr>
            <a:lvl3pPr marL="176212" indent="0">
              <a:buNone/>
              <a:defRPr sz="1400"/>
            </a:lvl3pPr>
            <a:lvl4pPr marL="176212" indent="0">
              <a:buNone/>
              <a:defRPr sz="1400"/>
            </a:lvl4pPr>
            <a:lvl5pPr marL="176212" indent="0">
              <a:buNone/>
              <a:defRPr sz="1400"/>
            </a:lvl5pPr>
          </a:lstStyle>
          <a:p>
            <a:pPr>
              <a:spcAft>
                <a:spcPts val="600"/>
              </a:spcAft>
              <a:buClr>
                <a:schemeClr val="tx1"/>
              </a:buClr>
              <a:buSzPts val="1000"/>
            </a:pPr>
            <a:r>
              <a:rPr lang="en-US" sz="1400"/>
              <a:t>Sed </a:t>
            </a:r>
            <a:r>
              <a:rPr lang="en-US" sz="1400" err="1"/>
              <a:t>ut</a:t>
            </a:r>
            <a:r>
              <a:rPr lang="en-US" sz="1400"/>
              <a:t> </a:t>
            </a:r>
            <a:r>
              <a:rPr lang="en-US" sz="1400" err="1"/>
              <a:t>perspiciatis</a:t>
            </a:r>
            <a:r>
              <a:rPr lang="en-US" sz="1400"/>
              <a:t> </a:t>
            </a:r>
            <a:r>
              <a:rPr lang="en-US" sz="1400" err="1"/>
              <a:t>unde</a:t>
            </a:r>
            <a:r>
              <a:rPr lang="en-US" sz="1400"/>
              <a:t> </a:t>
            </a:r>
            <a:r>
              <a:rPr lang="en-US" sz="1400" err="1"/>
              <a:t>omnis</a:t>
            </a:r>
            <a:r>
              <a:rPr lang="en-US" sz="1400"/>
              <a:t> </a:t>
            </a:r>
            <a:r>
              <a:rPr lang="en-US" sz="1400" err="1"/>
              <a:t>iste</a:t>
            </a:r>
            <a:r>
              <a:rPr lang="en-US" sz="1400"/>
              <a:t> </a:t>
            </a:r>
            <a:r>
              <a:rPr lang="en-US" sz="1400" err="1"/>
              <a:t>natus</a:t>
            </a:r>
            <a:r>
              <a:rPr lang="en-US" sz="1400"/>
              <a:t> error sit </a:t>
            </a:r>
            <a:r>
              <a:rPr lang="en-US" sz="1400" err="1"/>
              <a:t>voluptatem</a:t>
            </a:r>
            <a:r>
              <a:rPr lang="en-US" sz="1400"/>
              <a:t> </a:t>
            </a:r>
            <a:r>
              <a:rPr lang="en-US" sz="1400" err="1"/>
              <a:t>accusantium</a:t>
            </a:r>
            <a:r>
              <a:rPr lang="en-US" sz="1400"/>
              <a:t> </a:t>
            </a:r>
            <a:r>
              <a:rPr lang="en-US" sz="1400" err="1"/>
              <a:t>totam</a:t>
            </a:r>
            <a:r>
              <a:rPr lang="en-US" sz="1400"/>
              <a:t>.</a:t>
            </a:r>
            <a:endParaRPr lang="en-US" sz="1400">
              <a:ea typeface="Arial"/>
              <a:cs typeface="Arial"/>
              <a:sym typeface="Arial"/>
            </a:endParaRPr>
          </a:p>
        </p:txBody>
      </p:sp>
      <p:sp>
        <p:nvSpPr>
          <p:cNvPr id="61" name="Text Placeholder 32">
            <a:extLst>
              <a:ext uri="{FF2B5EF4-FFF2-40B4-BE49-F238E27FC236}">
                <a16:creationId xmlns:a16="http://schemas.microsoft.com/office/drawing/2014/main" id="{0DF81607-CF4F-E212-0542-68E5CD4A764F}"/>
              </a:ext>
            </a:extLst>
          </p:cNvPr>
          <p:cNvSpPr>
            <a:spLocks noGrp="1"/>
          </p:cNvSpPr>
          <p:nvPr>
            <p:ph type="body" sz="quarter" idx="22" hasCustomPrompt="1"/>
          </p:nvPr>
        </p:nvSpPr>
        <p:spPr>
          <a:xfrm>
            <a:off x="6419642" y="3253654"/>
            <a:ext cx="2172596" cy="582613"/>
          </a:xfrm>
        </p:spPr>
        <p:txBody>
          <a:bodyPr anchor="b" anchorCtr="0">
            <a:noAutofit/>
          </a:bodyPr>
          <a:lstStyle>
            <a:lvl1pPr>
              <a:defRPr sz="1800"/>
            </a:lvl1pPr>
            <a:lvl2pPr marL="176212" indent="0">
              <a:buNone/>
              <a:defRPr sz="1800"/>
            </a:lvl2pPr>
            <a:lvl3pPr>
              <a:defRPr sz="1800"/>
            </a:lvl3pPr>
            <a:lvl4pPr>
              <a:defRPr sz="1800"/>
            </a:lvl4pPr>
            <a:lvl5pPr>
              <a:defRPr sz="1800"/>
            </a:lvl5pPr>
          </a:lstStyle>
          <a:p>
            <a:r>
              <a:rPr lang="en-US" sz="1800" b="1"/>
              <a:t>Lorem Ipsum Dolor Set </a:t>
            </a:r>
            <a:r>
              <a:rPr lang="en-US" sz="1800" b="1" err="1"/>
              <a:t>Amet</a:t>
            </a:r>
            <a:r>
              <a:rPr lang="en-US" sz="1800" b="1"/>
              <a:t> </a:t>
            </a:r>
            <a:r>
              <a:rPr lang="en-US" sz="1800" b="1" err="1"/>
              <a:t>Elit</a:t>
            </a:r>
            <a:endParaRPr lang="en-US" sz="1800" b="1"/>
          </a:p>
        </p:txBody>
      </p:sp>
      <p:sp>
        <p:nvSpPr>
          <p:cNvPr id="62" name="Text Placeholder 34">
            <a:extLst>
              <a:ext uri="{FF2B5EF4-FFF2-40B4-BE49-F238E27FC236}">
                <a16:creationId xmlns:a16="http://schemas.microsoft.com/office/drawing/2014/main" id="{E1C45341-9CC7-0622-E927-E20EE137B310}"/>
              </a:ext>
            </a:extLst>
          </p:cNvPr>
          <p:cNvSpPr>
            <a:spLocks noGrp="1"/>
          </p:cNvSpPr>
          <p:nvPr>
            <p:ph type="body" sz="quarter" idx="23" hasCustomPrompt="1"/>
          </p:nvPr>
        </p:nvSpPr>
        <p:spPr>
          <a:xfrm>
            <a:off x="6419642" y="4095328"/>
            <a:ext cx="2172596" cy="1227138"/>
          </a:xfrm>
        </p:spPr>
        <p:txBody>
          <a:bodyPr>
            <a:noAutofit/>
          </a:bodyPr>
          <a:lstStyle>
            <a:lvl1pPr marL="0" indent="0">
              <a:buFont typeface="Arial" panose="020B0604020202020204" pitchFamily="34" charset="0"/>
              <a:buNone/>
              <a:defRPr sz="1400" b="0"/>
            </a:lvl1pPr>
            <a:lvl2pPr marL="176212" indent="0">
              <a:buNone/>
              <a:defRPr sz="1400"/>
            </a:lvl2pPr>
            <a:lvl3pPr marL="176212" indent="0">
              <a:buNone/>
              <a:defRPr sz="1400"/>
            </a:lvl3pPr>
            <a:lvl4pPr marL="176212" indent="0">
              <a:buNone/>
              <a:defRPr sz="1400"/>
            </a:lvl4pPr>
            <a:lvl5pPr marL="176212" indent="0">
              <a:buNone/>
              <a:defRPr sz="1400"/>
            </a:lvl5pPr>
          </a:lstStyle>
          <a:p>
            <a:pPr>
              <a:spcAft>
                <a:spcPts val="600"/>
              </a:spcAft>
              <a:buClr>
                <a:schemeClr val="tx1"/>
              </a:buClr>
              <a:buSzPts val="1000"/>
            </a:pPr>
            <a:r>
              <a:rPr lang="en-US" sz="1400"/>
              <a:t>Sed </a:t>
            </a:r>
            <a:r>
              <a:rPr lang="en-US" sz="1400" err="1"/>
              <a:t>ut</a:t>
            </a:r>
            <a:r>
              <a:rPr lang="en-US" sz="1400"/>
              <a:t> </a:t>
            </a:r>
            <a:r>
              <a:rPr lang="en-US" sz="1400" err="1"/>
              <a:t>perspiciatis</a:t>
            </a:r>
            <a:r>
              <a:rPr lang="en-US" sz="1400"/>
              <a:t> </a:t>
            </a:r>
            <a:r>
              <a:rPr lang="en-US" sz="1400" err="1"/>
              <a:t>unde</a:t>
            </a:r>
            <a:r>
              <a:rPr lang="en-US" sz="1400"/>
              <a:t> </a:t>
            </a:r>
            <a:r>
              <a:rPr lang="en-US" sz="1400" err="1"/>
              <a:t>omnis</a:t>
            </a:r>
            <a:r>
              <a:rPr lang="en-US" sz="1400"/>
              <a:t> </a:t>
            </a:r>
            <a:r>
              <a:rPr lang="en-US" sz="1400" err="1"/>
              <a:t>iste</a:t>
            </a:r>
            <a:r>
              <a:rPr lang="en-US" sz="1400"/>
              <a:t> </a:t>
            </a:r>
            <a:r>
              <a:rPr lang="en-US" sz="1400" err="1"/>
              <a:t>natus</a:t>
            </a:r>
            <a:r>
              <a:rPr lang="en-US" sz="1400"/>
              <a:t> error sit </a:t>
            </a:r>
            <a:r>
              <a:rPr lang="en-US" sz="1400" err="1"/>
              <a:t>voluptatem</a:t>
            </a:r>
            <a:r>
              <a:rPr lang="en-US" sz="1400"/>
              <a:t> </a:t>
            </a:r>
            <a:r>
              <a:rPr lang="en-US" sz="1400" err="1"/>
              <a:t>accusantium</a:t>
            </a:r>
            <a:r>
              <a:rPr lang="en-US" sz="1400"/>
              <a:t> </a:t>
            </a:r>
            <a:r>
              <a:rPr lang="en-US" sz="1400" err="1"/>
              <a:t>totam</a:t>
            </a:r>
            <a:r>
              <a:rPr lang="en-US" sz="1400"/>
              <a:t>.</a:t>
            </a:r>
            <a:endParaRPr lang="en-US" sz="1400">
              <a:ea typeface="Arial"/>
              <a:cs typeface="Arial"/>
              <a:sym typeface="Arial"/>
            </a:endParaRPr>
          </a:p>
        </p:txBody>
      </p:sp>
      <p:sp>
        <p:nvSpPr>
          <p:cNvPr id="63" name="Text Placeholder 32">
            <a:extLst>
              <a:ext uri="{FF2B5EF4-FFF2-40B4-BE49-F238E27FC236}">
                <a16:creationId xmlns:a16="http://schemas.microsoft.com/office/drawing/2014/main" id="{AC752325-BE28-456B-A270-D4CAAF1BFDA1}"/>
              </a:ext>
            </a:extLst>
          </p:cNvPr>
          <p:cNvSpPr>
            <a:spLocks noGrp="1"/>
          </p:cNvSpPr>
          <p:nvPr>
            <p:ph type="body" sz="quarter" idx="24" hasCustomPrompt="1"/>
          </p:nvPr>
        </p:nvSpPr>
        <p:spPr>
          <a:xfrm>
            <a:off x="3595162" y="3253654"/>
            <a:ext cx="2172596" cy="582613"/>
          </a:xfrm>
        </p:spPr>
        <p:txBody>
          <a:bodyPr anchor="b" anchorCtr="0">
            <a:noAutofit/>
          </a:bodyPr>
          <a:lstStyle>
            <a:lvl1pPr>
              <a:defRPr sz="1800"/>
            </a:lvl1pPr>
            <a:lvl2pPr marL="176212" indent="0">
              <a:buNone/>
              <a:defRPr sz="1800"/>
            </a:lvl2pPr>
            <a:lvl3pPr>
              <a:defRPr sz="1800"/>
            </a:lvl3pPr>
            <a:lvl4pPr>
              <a:defRPr sz="1800"/>
            </a:lvl4pPr>
            <a:lvl5pPr>
              <a:defRPr sz="1800"/>
            </a:lvl5pPr>
          </a:lstStyle>
          <a:p>
            <a:r>
              <a:rPr lang="en-US" sz="1800" b="1"/>
              <a:t>Lorem Ipsum Dolor Set </a:t>
            </a:r>
            <a:r>
              <a:rPr lang="en-US" sz="1800" b="1" err="1"/>
              <a:t>Amet</a:t>
            </a:r>
            <a:r>
              <a:rPr lang="en-US" sz="1800" b="1"/>
              <a:t> </a:t>
            </a:r>
            <a:r>
              <a:rPr lang="en-US" sz="1800" b="1" err="1"/>
              <a:t>Elit</a:t>
            </a:r>
            <a:endParaRPr lang="en-US" sz="1800" b="1"/>
          </a:p>
        </p:txBody>
      </p:sp>
      <p:sp>
        <p:nvSpPr>
          <p:cNvPr id="64" name="Text Placeholder 34">
            <a:extLst>
              <a:ext uri="{FF2B5EF4-FFF2-40B4-BE49-F238E27FC236}">
                <a16:creationId xmlns:a16="http://schemas.microsoft.com/office/drawing/2014/main" id="{F526169C-17BC-5B90-B8AD-D2F74017544A}"/>
              </a:ext>
            </a:extLst>
          </p:cNvPr>
          <p:cNvSpPr>
            <a:spLocks noGrp="1"/>
          </p:cNvSpPr>
          <p:nvPr>
            <p:ph type="body" sz="quarter" idx="25" hasCustomPrompt="1"/>
          </p:nvPr>
        </p:nvSpPr>
        <p:spPr>
          <a:xfrm>
            <a:off x="3595162" y="4095328"/>
            <a:ext cx="2172596" cy="1227138"/>
          </a:xfrm>
        </p:spPr>
        <p:txBody>
          <a:bodyPr>
            <a:noAutofit/>
          </a:bodyPr>
          <a:lstStyle>
            <a:lvl1pPr marL="0" indent="0">
              <a:buFont typeface="Arial" panose="020B0604020202020204" pitchFamily="34" charset="0"/>
              <a:buNone/>
              <a:defRPr sz="1400" b="0"/>
            </a:lvl1pPr>
            <a:lvl2pPr marL="176212" indent="0">
              <a:buNone/>
              <a:defRPr sz="1400"/>
            </a:lvl2pPr>
            <a:lvl3pPr marL="176212" indent="0">
              <a:buNone/>
              <a:defRPr sz="1400"/>
            </a:lvl3pPr>
            <a:lvl4pPr marL="176212" indent="0">
              <a:buNone/>
              <a:defRPr sz="1400"/>
            </a:lvl4pPr>
            <a:lvl5pPr marL="176212" indent="0">
              <a:buNone/>
              <a:defRPr sz="1400"/>
            </a:lvl5pPr>
          </a:lstStyle>
          <a:p>
            <a:pPr>
              <a:spcAft>
                <a:spcPts val="600"/>
              </a:spcAft>
              <a:buClr>
                <a:schemeClr val="tx1"/>
              </a:buClr>
              <a:buSzPts val="1000"/>
            </a:pPr>
            <a:r>
              <a:rPr lang="en-US" sz="1400"/>
              <a:t>Sed </a:t>
            </a:r>
            <a:r>
              <a:rPr lang="en-US" sz="1400" err="1"/>
              <a:t>ut</a:t>
            </a:r>
            <a:r>
              <a:rPr lang="en-US" sz="1400"/>
              <a:t> </a:t>
            </a:r>
            <a:r>
              <a:rPr lang="en-US" sz="1400" err="1"/>
              <a:t>perspiciatis</a:t>
            </a:r>
            <a:r>
              <a:rPr lang="en-US" sz="1400"/>
              <a:t> </a:t>
            </a:r>
            <a:r>
              <a:rPr lang="en-US" sz="1400" err="1"/>
              <a:t>unde</a:t>
            </a:r>
            <a:r>
              <a:rPr lang="en-US" sz="1400"/>
              <a:t> </a:t>
            </a:r>
            <a:r>
              <a:rPr lang="en-US" sz="1400" err="1"/>
              <a:t>omnis</a:t>
            </a:r>
            <a:r>
              <a:rPr lang="en-US" sz="1400"/>
              <a:t> </a:t>
            </a:r>
            <a:r>
              <a:rPr lang="en-US" sz="1400" err="1"/>
              <a:t>iste</a:t>
            </a:r>
            <a:r>
              <a:rPr lang="en-US" sz="1400"/>
              <a:t> </a:t>
            </a:r>
            <a:r>
              <a:rPr lang="en-US" sz="1400" err="1"/>
              <a:t>natus</a:t>
            </a:r>
            <a:r>
              <a:rPr lang="en-US" sz="1400"/>
              <a:t> error sit </a:t>
            </a:r>
            <a:r>
              <a:rPr lang="en-US" sz="1400" err="1"/>
              <a:t>voluptatem</a:t>
            </a:r>
            <a:r>
              <a:rPr lang="en-US" sz="1400"/>
              <a:t> </a:t>
            </a:r>
            <a:r>
              <a:rPr lang="en-US" sz="1400" err="1"/>
              <a:t>accusantium</a:t>
            </a:r>
            <a:r>
              <a:rPr lang="en-US" sz="1400"/>
              <a:t> </a:t>
            </a:r>
            <a:r>
              <a:rPr lang="en-US" sz="1400" err="1"/>
              <a:t>totam</a:t>
            </a:r>
            <a:r>
              <a:rPr lang="en-US" sz="1400"/>
              <a:t>.</a:t>
            </a:r>
            <a:endParaRPr lang="en-US" sz="1400">
              <a:ea typeface="Arial"/>
              <a:cs typeface="Arial"/>
              <a:sym typeface="Arial"/>
            </a:endParaRPr>
          </a:p>
        </p:txBody>
      </p:sp>
      <p:sp>
        <p:nvSpPr>
          <p:cNvPr id="65" name="Text Placeholder 32">
            <a:extLst>
              <a:ext uri="{FF2B5EF4-FFF2-40B4-BE49-F238E27FC236}">
                <a16:creationId xmlns:a16="http://schemas.microsoft.com/office/drawing/2014/main" id="{4FD7A8E4-75F8-23AA-25FB-443F3951BDEA}"/>
              </a:ext>
            </a:extLst>
          </p:cNvPr>
          <p:cNvSpPr>
            <a:spLocks noGrp="1"/>
          </p:cNvSpPr>
          <p:nvPr>
            <p:ph type="body" sz="quarter" idx="26" hasCustomPrompt="1"/>
          </p:nvPr>
        </p:nvSpPr>
        <p:spPr>
          <a:xfrm>
            <a:off x="780842" y="3253654"/>
            <a:ext cx="2172596" cy="582613"/>
          </a:xfrm>
        </p:spPr>
        <p:txBody>
          <a:bodyPr anchor="b" anchorCtr="0">
            <a:noAutofit/>
          </a:bodyPr>
          <a:lstStyle>
            <a:lvl1pPr>
              <a:defRPr sz="1800"/>
            </a:lvl1pPr>
            <a:lvl2pPr marL="176212" indent="0">
              <a:buNone/>
              <a:defRPr sz="1800"/>
            </a:lvl2pPr>
            <a:lvl3pPr>
              <a:defRPr sz="1800"/>
            </a:lvl3pPr>
            <a:lvl4pPr>
              <a:defRPr sz="1800"/>
            </a:lvl4pPr>
            <a:lvl5pPr>
              <a:defRPr sz="1800"/>
            </a:lvl5pPr>
          </a:lstStyle>
          <a:p>
            <a:r>
              <a:rPr lang="en-US" sz="1800" b="1"/>
              <a:t>Lorem Ipsum Dolor Set </a:t>
            </a:r>
            <a:r>
              <a:rPr lang="en-US" sz="1800" b="1" err="1"/>
              <a:t>Amet</a:t>
            </a:r>
            <a:r>
              <a:rPr lang="en-US" sz="1800" b="1"/>
              <a:t> </a:t>
            </a:r>
            <a:r>
              <a:rPr lang="en-US" sz="1800" b="1" err="1"/>
              <a:t>Elit</a:t>
            </a:r>
            <a:endParaRPr lang="en-US" sz="1800" b="1"/>
          </a:p>
        </p:txBody>
      </p:sp>
      <p:sp>
        <p:nvSpPr>
          <p:cNvPr id="66" name="Text Placeholder 34">
            <a:extLst>
              <a:ext uri="{FF2B5EF4-FFF2-40B4-BE49-F238E27FC236}">
                <a16:creationId xmlns:a16="http://schemas.microsoft.com/office/drawing/2014/main" id="{BDA341DE-2B6D-6220-79EC-8A27D7ECA322}"/>
              </a:ext>
            </a:extLst>
          </p:cNvPr>
          <p:cNvSpPr>
            <a:spLocks noGrp="1"/>
          </p:cNvSpPr>
          <p:nvPr>
            <p:ph type="body" sz="quarter" idx="27" hasCustomPrompt="1"/>
          </p:nvPr>
        </p:nvSpPr>
        <p:spPr>
          <a:xfrm>
            <a:off x="780842" y="4095328"/>
            <a:ext cx="2172596" cy="1227138"/>
          </a:xfrm>
        </p:spPr>
        <p:txBody>
          <a:bodyPr>
            <a:noAutofit/>
          </a:bodyPr>
          <a:lstStyle>
            <a:lvl1pPr marL="0" indent="0">
              <a:buFont typeface="Arial" panose="020B0604020202020204" pitchFamily="34" charset="0"/>
              <a:buNone/>
              <a:defRPr sz="1400" b="0"/>
            </a:lvl1pPr>
            <a:lvl2pPr marL="176212" indent="0">
              <a:buNone/>
              <a:defRPr sz="1400"/>
            </a:lvl2pPr>
            <a:lvl3pPr marL="176212" indent="0">
              <a:buNone/>
              <a:defRPr sz="1400"/>
            </a:lvl3pPr>
            <a:lvl4pPr marL="176212" indent="0">
              <a:buNone/>
              <a:defRPr sz="1400"/>
            </a:lvl4pPr>
            <a:lvl5pPr marL="176212" indent="0">
              <a:buNone/>
              <a:defRPr sz="1400"/>
            </a:lvl5pPr>
          </a:lstStyle>
          <a:p>
            <a:pPr>
              <a:spcAft>
                <a:spcPts val="600"/>
              </a:spcAft>
              <a:buClr>
                <a:schemeClr val="tx1"/>
              </a:buClr>
              <a:buSzPts val="1000"/>
            </a:pPr>
            <a:r>
              <a:rPr lang="en-US" sz="1400"/>
              <a:t>Sed </a:t>
            </a:r>
            <a:r>
              <a:rPr lang="en-US" sz="1400" err="1"/>
              <a:t>ut</a:t>
            </a:r>
            <a:r>
              <a:rPr lang="en-US" sz="1400"/>
              <a:t> </a:t>
            </a:r>
            <a:r>
              <a:rPr lang="en-US" sz="1400" err="1"/>
              <a:t>perspiciatis</a:t>
            </a:r>
            <a:r>
              <a:rPr lang="en-US" sz="1400"/>
              <a:t> </a:t>
            </a:r>
            <a:r>
              <a:rPr lang="en-US" sz="1400" err="1"/>
              <a:t>unde</a:t>
            </a:r>
            <a:r>
              <a:rPr lang="en-US" sz="1400"/>
              <a:t> </a:t>
            </a:r>
            <a:r>
              <a:rPr lang="en-US" sz="1400" err="1"/>
              <a:t>omnis</a:t>
            </a:r>
            <a:r>
              <a:rPr lang="en-US" sz="1400"/>
              <a:t> </a:t>
            </a:r>
            <a:r>
              <a:rPr lang="en-US" sz="1400" err="1"/>
              <a:t>iste</a:t>
            </a:r>
            <a:r>
              <a:rPr lang="en-US" sz="1400"/>
              <a:t> </a:t>
            </a:r>
            <a:r>
              <a:rPr lang="en-US" sz="1400" err="1"/>
              <a:t>natus</a:t>
            </a:r>
            <a:r>
              <a:rPr lang="en-US" sz="1400"/>
              <a:t> error sit </a:t>
            </a:r>
            <a:r>
              <a:rPr lang="en-US" sz="1400" err="1"/>
              <a:t>voluptatem</a:t>
            </a:r>
            <a:r>
              <a:rPr lang="en-US" sz="1400"/>
              <a:t> </a:t>
            </a:r>
            <a:r>
              <a:rPr lang="en-US" sz="1400" err="1"/>
              <a:t>accusantium</a:t>
            </a:r>
            <a:r>
              <a:rPr lang="en-US" sz="1400"/>
              <a:t> </a:t>
            </a:r>
            <a:r>
              <a:rPr lang="en-US" sz="1400" err="1"/>
              <a:t>totam</a:t>
            </a:r>
            <a:r>
              <a:rPr lang="en-US" sz="1400"/>
              <a:t>.</a:t>
            </a:r>
            <a:endParaRPr lang="en-US" sz="1400">
              <a:ea typeface="Arial"/>
              <a:cs typeface="Arial"/>
              <a:sym typeface="Arial"/>
            </a:endParaRPr>
          </a:p>
        </p:txBody>
      </p:sp>
      <p:sp>
        <p:nvSpPr>
          <p:cNvPr id="27" name="Picture Placeholder 22">
            <a:extLst>
              <a:ext uri="{FF2B5EF4-FFF2-40B4-BE49-F238E27FC236}">
                <a16:creationId xmlns:a16="http://schemas.microsoft.com/office/drawing/2014/main" id="{A50E94DD-1208-89FE-F8C1-CA4F7A6E118E}"/>
              </a:ext>
            </a:extLst>
          </p:cNvPr>
          <p:cNvSpPr>
            <a:spLocks noGrp="1" noChangeAspect="1"/>
          </p:cNvSpPr>
          <p:nvPr>
            <p:ph type="pic" sz="quarter" idx="28" hasCustomPrompt="1"/>
          </p:nvPr>
        </p:nvSpPr>
        <p:spPr>
          <a:xfrm>
            <a:off x="787400" y="2206886"/>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28" name="Picture Placeholder 22">
            <a:extLst>
              <a:ext uri="{FF2B5EF4-FFF2-40B4-BE49-F238E27FC236}">
                <a16:creationId xmlns:a16="http://schemas.microsoft.com/office/drawing/2014/main" id="{540305A1-BA1D-9CF4-DB3B-D5BDE5F4CA29}"/>
              </a:ext>
            </a:extLst>
          </p:cNvPr>
          <p:cNvSpPr>
            <a:spLocks noGrp="1" noChangeAspect="1"/>
          </p:cNvSpPr>
          <p:nvPr>
            <p:ph type="pic" sz="quarter" idx="29" hasCustomPrompt="1"/>
          </p:nvPr>
        </p:nvSpPr>
        <p:spPr>
          <a:xfrm>
            <a:off x="3581400" y="2206886"/>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30" name="Picture Placeholder 22">
            <a:extLst>
              <a:ext uri="{FF2B5EF4-FFF2-40B4-BE49-F238E27FC236}">
                <a16:creationId xmlns:a16="http://schemas.microsoft.com/office/drawing/2014/main" id="{281531B1-E342-52DE-94E1-898117846D2B}"/>
              </a:ext>
            </a:extLst>
          </p:cNvPr>
          <p:cNvSpPr>
            <a:spLocks noGrp="1" noChangeAspect="1"/>
          </p:cNvSpPr>
          <p:nvPr>
            <p:ph type="pic" sz="quarter" idx="30" hasCustomPrompt="1"/>
          </p:nvPr>
        </p:nvSpPr>
        <p:spPr>
          <a:xfrm>
            <a:off x="6400800" y="2206886"/>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31" name="Picture Placeholder 22">
            <a:extLst>
              <a:ext uri="{FF2B5EF4-FFF2-40B4-BE49-F238E27FC236}">
                <a16:creationId xmlns:a16="http://schemas.microsoft.com/office/drawing/2014/main" id="{BEFEC100-7266-B408-0DDF-5C9A79AF4FD5}"/>
              </a:ext>
            </a:extLst>
          </p:cNvPr>
          <p:cNvSpPr>
            <a:spLocks noGrp="1" noChangeAspect="1"/>
          </p:cNvSpPr>
          <p:nvPr>
            <p:ph type="pic" sz="quarter" idx="31" hasCustomPrompt="1"/>
          </p:nvPr>
        </p:nvSpPr>
        <p:spPr>
          <a:xfrm>
            <a:off x="9220200" y="2206886"/>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32" name="Rectangle 31">
            <a:extLst>
              <a:ext uri="{FF2B5EF4-FFF2-40B4-BE49-F238E27FC236}">
                <a16:creationId xmlns:a16="http://schemas.microsoft.com/office/drawing/2014/main" id="{312C0240-BA91-A441-FBB5-8C61C921FC3A}"/>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itle 2">
            <a:extLst>
              <a:ext uri="{FF2B5EF4-FFF2-40B4-BE49-F238E27FC236}">
                <a16:creationId xmlns:a16="http://schemas.microsoft.com/office/drawing/2014/main" id="{275ECAC3-A6B8-0192-DE0E-F69F0116E230}"/>
              </a:ext>
            </a:extLst>
          </p:cNvPr>
          <p:cNvSpPr>
            <a:spLocks noGrp="1"/>
          </p:cNvSpPr>
          <p:nvPr>
            <p:ph type="title" hasCustomPrompt="1"/>
          </p:nvPr>
        </p:nvSpPr>
        <p:spPr>
          <a:xfrm>
            <a:off x="612962" y="538515"/>
            <a:ext cx="10984992" cy="562442"/>
          </a:xfrm>
          <a:prstGeom prst="rect">
            <a:avLst/>
          </a:prstGeom>
        </p:spPr>
        <p:txBody>
          <a:bodyPr lIns="0" tIns="0" bIns="0" anchor="ctr" anchorCtr="0">
            <a:normAutofit/>
          </a:bodyPr>
          <a:lstStyle>
            <a:lvl1pPr>
              <a:lnSpc>
                <a:spcPct val="100000"/>
              </a:lnSpc>
              <a:defRPr sz="3200"/>
            </a:lvl1pPr>
          </a:lstStyle>
          <a:p>
            <a:r>
              <a:rPr lang="en-US"/>
              <a:t>Blank Header</a:t>
            </a:r>
          </a:p>
        </p:txBody>
      </p:sp>
      <p:sp>
        <p:nvSpPr>
          <p:cNvPr id="33" name="TextBox 32">
            <a:extLst>
              <a:ext uri="{FF2B5EF4-FFF2-40B4-BE49-F238E27FC236}">
                <a16:creationId xmlns:a16="http://schemas.microsoft.com/office/drawing/2014/main" id="{D04E2F00-19BD-D84B-A141-BAB474927A41}"/>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2521731619"/>
      </p:ext>
    </p:extLst>
  </p:cSld>
  <p:clrMapOvr>
    <a:masterClrMapping/>
  </p:clrMapOvr>
  <p:extLst>
    <p:ext uri="{DCECCB84-F9BA-43D5-87BE-67443E8EF086}">
      <p15:sldGuideLst xmlns:p15="http://schemas.microsoft.com/office/powerpoint/2012/main">
        <p15:guide id="1" pos="384" userDrawn="1">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4 Column #">
    <p:bg>
      <p:bgPr>
        <a:solidFill>
          <a:srgbClr val="EBEBEB"/>
        </a:solidFill>
        <a:effectLst/>
      </p:bgPr>
    </p:bg>
    <p:spTree>
      <p:nvGrpSpPr>
        <p:cNvPr id="1" name=""/>
        <p:cNvGrpSpPr/>
        <p:nvPr/>
      </p:nvGrpSpPr>
      <p:grpSpPr>
        <a:xfrm>
          <a:off x="0" y="0"/>
          <a:ext cx="0" cy="0"/>
          <a:chOff x="0" y="0"/>
          <a:chExt cx="0" cy="0"/>
        </a:xfrm>
      </p:grpSpPr>
      <p:sp>
        <p:nvSpPr>
          <p:cNvPr id="26" name="Rounded Rectangle 25">
            <a:extLst>
              <a:ext uri="{FF2B5EF4-FFF2-40B4-BE49-F238E27FC236}">
                <a16:creationId xmlns:a16="http://schemas.microsoft.com/office/drawing/2014/main" id="{FF084DE7-1D87-96D0-5CC2-A321AD203BEA}"/>
              </a:ext>
            </a:extLst>
          </p:cNvPr>
          <p:cNvSpPr/>
          <p:nvPr/>
        </p:nvSpPr>
        <p:spPr>
          <a:xfrm>
            <a:off x="609600" y="1407579"/>
            <a:ext cx="2508876" cy="4693183"/>
          </a:xfrm>
          <a:prstGeom prst="roundRect">
            <a:avLst>
              <a:gd name="adj" fmla="val 5773"/>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sp>
        <p:nvSpPr>
          <p:cNvPr id="38" name="Rounded Rectangle 37">
            <a:extLst>
              <a:ext uri="{FF2B5EF4-FFF2-40B4-BE49-F238E27FC236}">
                <a16:creationId xmlns:a16="http://schemas.microsoft.com/office/drawing/2014/main" id="{64E5161A-FFEC-F05B-B67F-D8A13CEBDE38}"/>
              </a:ext>
            </a:extLst>
          </p:cNvPr>
          <p:cNvSpPr/>
          <p:nvPr/>
        </p:nvSpPr>
        <p:spPr>
          <a:xfrm>
            <a:off x="3430908" y="1407579"/>
            <a:ext cx="2508876" cy="4693183"/>
          </a:xfrm>
          <a:prstGeom prst="roundRect">
            <a:avLst>
              <a:gd name="adj" fmla="val 5773"/>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sp>
        <p:nvSpPr>
          <p:cNvPr id="45" name="Rounded Rectangle 44">
            <a:extLst>
              <a:ext uri="{FF2B5EF4-FFF2-40B4-BE49-F238E27FC236}">
                <a16:creationId xmlns:a16="http://schemas.microsoft.com/office/drawing/2014/main" id="{A31BF0DF-D95B-17A5-2C56-417B0851EB48}"/>
              </a:ext>
            </a:extLst>
          </p:cNvPr>
          <p:cNvSpPr/>
          <p:nvPr/>
        </p:nvSpPr>
        <p:spPr>
          <a:xfrm>
            <a:off x="6252216" y="1407579"/>
            <a:ext cx="2508876" cy="4693183"/>
          </a:xfrm>
          <a:prstGeom prst="roundRect">
            <a:avLst>
              <a:gd name="adj" fmla="val 5773"/>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sp>
        <p:nvSpPr>
          <p:cNvPr id="52" name="Rounded Rectangle 51">
            <a:extLst>
              <a:ext uri="{FF2B5EF4-FFF2-40B4-BE49-F238E27FC236}">
                <a16:creationId xmlns:a16="http://schemas.microsoft.com/office/drawing/2014/main" id="{53972E29-1552-1EA6-99AB-625B75678410}"/>
              </a:ext>
            </a:extLst>
          </p:cNvPr>
          <p:cNvSpPr/>
          <p:nvPr/>
        </p:nvSpPr>
        <p:spPr>
          <a:xfrm>
            <a:off x="9073524" y="1407579"/>
            <a:ext cx="2508876" cy="4693183"/>
          </a:xfrm>
          <a:prstGeom prst="roundRect">
            <a:avLst>
              <a:gd name="adj" fmla="val 5773"/>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sp>
        <p:nvSpPr>
          <p:cNvPr id="60" name="Text Placeholder 34">
            <a:extLst>
              <a:ext uri="{FF2B5EF4-FFF2-40B4-BE49-F238E27FC236}">
                <a16:creationId xmlns:a16="http://schemas.microsoft.com/office/drawing/2014/main" id="{4CB350A3-28D5-45BE-0239-CB9E83098339}"/>
              </a:ext>
            </a:extLst>
          </p:cNvPr>
          <p:cNvSpPr>
            <a:spLocks noGrp="1"/>
          </p:cNvSpPr>
          <p:nvPr>
            <p:ph type="body" sz="quarter" idx="21" hasCustomPrompt="1"/>
          </p:nvPr>
        </p:nvSpPr>
        <p:spPr>
          <a:xfrm>
            <a:off x="9264442" y="2600325"/>
            <a:ext cx="2172596" cy="2722141"/>
          </a:xfrm>
        </p:spPr>
        <p:txBody>
          <a:bodyPr>
            <a:noAutofit/>
          </a:bodyPr>
          <a:lstStyle>
            <a:lvl1pPr marL="0" indent="0">
              <a:buFont typeface="Arial" panose="020B0604020202020204" pitchFamily="34" charset="0"/>
              <a:buNone/>
              <a:defRPr sz="1400" b="0"/>
            </a:lvl1pPr>
            <a:lvl2pPr marL="176212" indent="0">
              <a:buNone/>
              <a:defRPr sz="1400"/>
            </a:lvl2pPr>
            <a:lvl3pPr marL="176212" indent="0">
              <a:buNone/>
              <a:defRPr sz="1400"/>
            </a:lvl3pPr>
            <a:lvl4pPr marL="176212" indent="0">
              <a:buNone/>
              <a:defRPr sz="1400"/>
            </a:lvl4pPr>
            <a:lvl5pPr marL="176212" indent="0">
              <a:buNone/>
              <a:defRPr sz="1400"/>
            </a:lvl5pPr>
          </a:lstStyle>
          <a:p>
            <a:pPr>
              <a:spcAft>
                <a:spcPts val="600"/>
              </a:spcAft>
              <a:buClr>
                <a:schemeClr val="tx1"/>
              </a:buClr>
              <a:buSzPts val="1000"/>
            </a:pPr>
            <a:r>
              <a:rPr lang="en-US" sz="1400"/>
              <a:t>Sed </a:t>
            </a:r>
            <a:r>
              <a:rPr lang="en-US" sz="1400" err="1"/>
              <a:t>ut</a:t>
            </a:r>
            <a:r>
              <a:rPr lang="en-US" sz="1400"/>
              <a:t> </a:t>
            </a:r>
            <a:r>
              <a:rPr lang="en-US" sz="1400" err="1"/>
              <a:t>perspiciatis</a:t>
            </a:r>
            <a:r>
              <a:rPr lang="en-US" sz="1400"/>
              <a:t> </a:t>
            </a:r>
            <a:r>
              <a:rPr lang="en-US" sz="1400" err="1"/>
              <a:t>unde</a:t>
            </a:r>
            <a:r>
              <a:rPr lang="en-US" sz="1400"/>
              <a:t> </a:t>
            </a:r>
            <a:r>
              <a:rPr lang="en-US" sz="1400" err="1"/>
              <a:t>omnis</a:t>
            </a:r>
            <a:r>
              <a:rPr lang="en-US" sz="1400"/>
              <a:t> </a:t>
            </a:r>
            <a:r>
              <a:rPr lang="en-US" sz="1400" err="1"/>
              <a:t>iste</a:t>
            </a:r>
            <a:r>
              <a:rPr lang="en-US" sz="1400"/>
              <a:t> </a:t>
            </a:r>
            <a:r>
              <a:rPr lang="en-US" sz="1400" err="1"/>
              <a:t>natus</a:t>
            </a:r>
            <a:r>
              <a:rPr lang="en-US" sz="1400"/>
              <a:t> error sit </a:t>
            </a:r>
            <a:r>
              <a:rPr lang="en-US" sz="1400" err="1"/>
              <a:t>voluptatem</a:t>
            </a:r>
            <a:r>
              <a:rPr lang="en-US" sz="1400"/>
              <a:t> </a:t>
            </a:r>
            <a:r>
              <a:rPr lang="en-US" sz="1400" err="1"/>
              <a:t>accusantium</a:t>
            </a:r>
            <a:r>
              <a:rPr lang="en-US" sz="1400"/>
              <a:t> </a:t>
            </a:r>
            <a:r>
              <a:rPr lang="en-US" sz="1400" err="1"/>
              <a:t>totam</a:t>
            </a:r>
            <a:r>
              <a:rPr lang="en-US" sz="1400"/>
              <a:t>.</a:t>
            </a:r>
            <a:endParaRPr lang="en-US" sz="1400">
              <a:ea typeface="Arial"/>
              <a:cs typeface="Arial"/>
              <a:sym typeface="Arial"/>
            </a:endParaRPr>
          </a:p>
        </p:txBody>
      </p:sp>
      <p:sp>
        <p:nvSpPr>
          <p:cNvPr id="62" name="Text Placeholder 34">
            <a:extLst>
              <a:ext uri="{FF2B5EF4-FFF2-40B4-BE49-F238E27FC236}">
                <a16:creationId xmlns:a16="http://schemas.microsoft.com/office/drawing/2014/main" id="{E1C45341-9CC7-0622-E927-E20EE137B310}"/>
              </a:ext>
            </a:extLst>
          </p:cNvPr>
          <p:cNvSpPr>
            <a:spLocks noGrp="1"/>
          </p:cNvSpPr>
          <p:nvPr>
            <p:ph type="body" sz="quarter" idx="23" hasCustomPrompt="1"/>
          </p:nvPr>
        </p:nvSpPr>
        <p:spPr>
          <a:xfrm>
            <a:off x="6419642" y="2600325"/>
            <a:ext cx="2172596" cy="2722141"/>
          </a:xfrm>
        </p:spPr>
        <p:txBody>
          <a:bodyPr>
            <a:noAutofit/>
          </a:bodyPr>
          <a:lstStyle>
            <a:lvl1pPr marL="0" indent="0">
              <a:buFont typeface="Arial" panose="020B0604020202020204" pitchFamily="34" charset="0"/>
              <a:buNone/>
              <a:defRPr sz="1400" b="0"/>
            </a:lvl1pPr>
            <a:lvl2pPr marL="176212" indent="0">
              <a:buNone/>
              <a:defRPr sz="1400"/>
            </a:lvl2pPr>
            <a:lvl3pPr marL="176212" indent="0">
              <a:buNone/>
              <a:defRPr sz="1400"/>
            </a:lvl3pPr>
            <a:lvl4pPr marL="176212" indent="0">
              <a:buNone/>
              <a:defRPr sz="1400"/>
            </a:lvl4pPr>
            <a:lvl5pPr marL="176212" indent="0">
              <a:buNone/>
              <a:defRPr sz="1400"/>
            </a:lvl5pPr>
          </a:lstStyle>
          <a:p>
            <a:pPr>
              <a:spcAft>
                <a:spcPts val="600"/>
              </a:spcAft>
              <a:buClr>
                <a:schemeClr val="tx1"/>
              </a:buClr>
              <a:buSzPts val="1000"/>
            </a:pPr>
            <a:r>
              <a:rPr lang="en-US" sz="1400"/>
              <a:t>Sed </a:t>
            </a:r>
            <a:r>
              <a:rPr lang="en-US" sz="1400" err="1"/>
              <a:t>ut</a:t>
            </a:r>
            <a:r>
              <a:rPr lang="en-US" sz="1400"/>
              <a:t> </a:t>
            </a:r>
            <a:r>
              <a:rPr lang="en-US" sz="1400" err="1"/>
              <a:t>perspiciatis</a:t>
            </a:r>
            <a:r>
              <a:rPr lang="en-US" sz="1400"/>
              <a:t> </a:t>
            </a:r>
            <a:r>
              <a:rPr lang="en-US" sz="1400" err="1"/>
              <a:t>unde</a:t>
            </a:r>
            <a:r>
              <a:rPr lang="en-US" sz="1400"/>
              <a:t> </a:t>
            </a:r>
            <a:r>
              <a:rPr lang="en-US" sz="1400" err="1"/>
              <a:t>omnis</a:t>
            </a:r>
            <a:r>
              <a:rPr lang="en-US" sz="1400"/>
              <a:t> </a:t>
            </a:r>
            <a:r>
              <a:rPr lang="en-US" sz="1400" err="1"/>
              <a:t>iste</a:t>
            </a:r>
            <a:r>
              <a:rPr lang="en-US" sz="1400"/>
              <a:t> </a:t>
            </a:r>
            <a:r>
              <a:rPr lang="en-US" sz="1400" err="1"/>
              <a:t>natus</a:t>
            </a:r>
            <a:r>
              <a:rPr lang="en-US" sz="1400"/>
              <a:t> error sit </a:t>
            </a:r>
            <a:r>
              <a:rPr lang="en-US" sz="1400" err="1"/>
              <a:t>voluptatem</a:t>
            </a:r>
            <a:r>
              <a:rPr lang="en-US" sz="1400"/>
              <a:t> </a:t>
            </a:r>
            <a:r>
              <a:rPr lang="en-US" sz="1400" err="1"/>
              <a:t>accusantium</a:t>
            </a:r>
            <a:r>
              <a:rPr lang="en-US" sz="1400"/>
              <a:t> </a:t>
            </a:r>
            <a:r>
              <a:rPr lang="en-US" sz="1400" err="1"/>
              <a:t>totam</a:t>
            </a:r>
            <a:r>
              <a:rPr lang="en-US" sz="1400"/>
              <a:t>.</a:t>
            </a:r>
            <a:endParaRPr lang="en-US" sz="1400">
              <a:ea typeface="Arial"/>
              <a:cs typeface="Arial"/>
              <a:sym typeface="Arial"/>
            </a:endParaRPr>
          </a:p>
        </p:txBody>
      </p:sp>
      <p:sp>
        <p:nvSpPr>
          <p:cNvPr id="64" name="Text Placeholder 34">
            <a:extLst>
              <a:ext uri="{FF2B5EF4-FFF2-40B4-BE49-F238E27FC236}">
                <a16:creationId xmlns:a16="http://schemas.microsoft.com/office/drawing/2014/main" id="{F526169C-17BC-5B90-B8AD-D2F74017544A}"/>
              </a:ext>
            </a:extLst>
          </p:cNvPr>
          <p:cNvSpPr>
            <a:spLocks noGrp="1"/>
          </p:cNvSpPr>
          <p:nvPr>
            <p:ph type="body" sz="quarter" idx="25" hasCustomPrompt="1"/>
          </p:nvPr>
        </p:nvSpPr>
        <p:spPr>
          <a:xfrm>
            <a:off x="3595162" y="2600325"/>
            <a:ext cx="2172596" cy="2722141"/>
          </a:xfrm>
        </p:spPr>
        <p:txBody>
          <a:bodyPr>
            <a:noAutofit/>
          </a:bodyPr>
          <a:lstStyle>
            <a:lvl1pPr marL="0" indent="0">
              <a:buFont typeface="Arial" panose="020B0604020202020204" pitchFamily="34" charset="0"/>
              <a:buNone/>
              <a:defRPr sz="1400" b="0"/>
            </a:lvl1pPr>
            <a:lvl2pPr marL="176212" indent="0">
              <a:buNone/>
              <a:defRPr sz="1400"/>
            </a:lvl2pPr>
            <a:lvl3pPr marL="176212" indent="0">
              <a:buNone/>
              <a:defRPr sz="1400"/>
            </a:lvl3pPr>
            <a:lvl4pPr marL="176212" indent="0">
              <a:buNone/>
              <a:defRPr sz="1400"/>
            </a:lvl4pPr>
            <a:lvl5pPr marL="176212" indent="0">
              <a:buNone/>
              <a:defRPr sz="1400"/>
            </a:lvl5pPr>
          </a:lstStyle>
          <a:p>
            <a:pPr>
              <a:spcAft>
                <a:spcPts val="600"/>
              </a:spcAft>
              <a:buClr>
                <a:schemeClr val="tx1"/>
              </a:buClr>
              <a:buSzPts val="1000"/>
            </a:pPr>
            <a:r>
              <a:rPr lang="en-US" sz="1400"/>
              <a:t>Sed </a:t>
            </a:r>
            <a:r>
              <a:rPr lang="en-US" sz="1400" err="1"/>
              <a:t>ut</a:t>
            </a:r>
            <a:r>
              <a:rPr lang="en-US" sz="1400"/>
              <a:t> </a:t>
            </a:r>
            <a:r>
              <a:rPr lang="en-US" sz="1400" err="1"/>
              <a:t>perspiciatis</a:t>
            </a:r>
            <a:r>
              <a:rPr lang="en-US" sz="1400"/>
              <a:t> </a:t>
            </a:r>
            <a:r>
              <a:rPr lang="en-US" sz="1400" err="1"/>
              <a:t>unde</a:t>
            </a:r>
            <a:r>
              <a:rPr lang="en-US" sz="1400"/>
              <a:t> </a:t>
            </a:r>
            <a:r>
              <a:rPr lang="en-US" sz="1400" err="1"/>
              <a:t>omnis</a:t>
            </a:r>
            <a:r>
              <a:rPr lang="en-US" sz="1400"/>
              <a:t> </a:t>
            </a:r>
            <a:r>
              <a:rPr lang="en-US" sz="1400" err="1"/>
              <a:t>iste</a:t>
            </a:r>
            <a:r>
              <a:rPr lang="en-US" sz="1400"/>
              <a:t> </a:t>
            </a:r>
            <a:r>
              <a:rPr lang="en-US" sz="1400" err="1"/>
              <a:t>natus</a:t>
            </a:r>
            <a:r>
              <a:rPr lang="en-US" sz="1400"/>
              <a:t> error sit </a:t>
            </a:r>
            <a:r>
              <a:rPr lang="en-US" sz="1400" err="1"/>
              <a:t>voluptatem</a:t>
            </a:r>
            <a:r>
              <a:rPr lang="en-US" sz="1400"/>
              <a:t> </a:t>
            </a:r>
            <a:r>
              <a:rPr lang="en-US" sz="1400" err="1"/>
              <a:t>accusantium</a:t>
            </a:r>
            <a:r>
              <a:rPr lang="en-US" sz="1400"/>
              <a:t> </a:t>
            </a:r>
            <a:r>
              <a:rPr lang="en-US" sz="1400" err="1"/>
              <a:t>totam</a:t>
            </a:r>
            <a:r>
              <a:rPr lang="en-US" sz="1400"/>
              <a:t>.</a:t>
            </a:r>
            <a:endParaRPr lang="en-US" sz="1400">
              <a:ea typeface="Arial"/>
              <a:cs typeface="Arial"/>
              <a:sym typeface="Arial"/>
            </a:endParaRPr>
          </a:p>
        </p:txBody>
      </p:sp>
      <p:sp>
        <p:nvSpPr>
          <p:cNvPr id="66" name="Text Placeholder 34">
            <a:extLst>
              <a:ext uri="{FF2B5EF4-FFF2-40B4-BE49-F238E27FC236}">
                <a16:creationId xmlns:a16="http://schemas.microsoft.com/office/drawing/2014/main" id="{BDA341DE-2B6D-6220-79EC-8A27D7ECA322}"/>
              </a:ext>
            </a:extLst>
          </p:cNvPr>
          <p:cNvSpPr>
            <a:spLocks noGrp="1"/>
          </p:cNvSpPr>
          <p:nvPr>
            <p:ph type="body" sz="quarter" idx="27" hasCustomPrompt="1"/>
          </p:nvPr>
        </p:nvSpPr>
        <p:spPr>
          <a:xfrm>
            <a:off x="780842" y="2600325"/>
            <a:ext cx="2172596" cy="2722141"/>
          </a:xfrm>
        </p:spPr>
        <p:txBody>
          <a:bodyPr>
            <a:noAutofit/>
          </a:bodyPr>
          <a:lstStyle>
            <a:lvl1pPr marL="0" indent="0">
              <a:buFont typeface="Arial" panose="020B0604020202020204" pitchFamily="34" charset="0"/>
              <a:buNone/>
              <a:defRPr sz="1400" b="0"/>
            </a:lvl1pPr>
            <a:lvl2pPr marL="176212" indent="0">
              <a:buNone/>
              <a:defRPr sz="1400"/>
            </a:lvl2pPr>
            <a:lvl3pPr marL="176212" indent="0">
              <a:buNone/>
              <a:defRPr sz="1400"/>
            </a:lvl3pPr>
            <a:lvl4pPr marL="176212" indent="0">
              <a:buNone/>
              <a:defRPr sz="1400"/>
            </a:lvl4pPr>
            <a:lvl5pPr marL="176212" indent="0">
              <a:buNone/>
              <a:defRPr sz="1400"/>
            </a:lvl5pPr>
          </a:lstStyle>
          <a:p>
            <a:pPr>
              <a:spcAft>
                <a:spcPts val="600"/>
              </a:spcAft>
              <a:buClr>
                <a:schemeClr val="tx1"/>
              </a:buClr>
              <a:buSzPts val="1000"/>
            </a:pPr>
            <a:r>
              <a:rPr lang="en-US" sz="1400"/>
              <a:t>Sed </a:t>
            </a:r>
            <a:r>
              <a:rPr lang="en-US" sz="1400" err="1"/>
              <a:t>ut</a:t>
            </a:r>
            <a:r>
              <a:rPr lang="en-US" sz="1400"/>
              <a:t> </a:t>
            </a:r>
            <a:r>
              <a:rPr lang="en-US" sz="1400" err="1"/>
              <a:t>perspiciatis</a:t>
            </a:r>
            <a:r>
              <a:rPr lang="en-US" sz="1400"/>
              <a:t> </a:t>
            </a:r>
            <a:r>
              <a:rPr lang="en-US" sz="1400" err="1"/>
              <a:t>unde</a:t>
            </a:r>
            <a:r>
              <a:rPr lang="en-US" sz="1400"/>
              <a:t> </a:t>
            </a:r>
            <a:r>
              <a:rPr lang="en-US" sz="1400" err="1"/>
              <a:t>omnis</a:t>
            </a:r>
            <a:r>
              <a:rPr lang="en-US" sz="1400"/>
              <a:t> </a:t>
            </a:r>
            <a:r>
              <a:rPr lang="en-US" sz="1400" err="1"/>
              <a:t>iste</a:t>
            </a:r>
            <a:r>
              <a:rPr lang="en-US" sz="1400"/>
              <a:t> </a:t>
            </a:r>
            <a:r>
              <a:rPr lang="en-US" sz="1400" err="1"/>
              <a:t>natus</a:t>
            </a:r>
            <a:r>
              <a:rPr lang="en-US" sz="1400"/>
              <a:t> error sit </a:t>
            </a:r>
            <a:r>
              <a:rPr lang="en-US" sz="1400" err="1"/>
              <a:t>voluptatem</a:t>
            </a:r>
            <a:r>
              <a:rPr lang="en-US" sz="1400"/>
              <a:t> </a:t>
            </a:r>
            <a:r>
              <a:rPr lang="en-US" sz="1400" err="1"/>
              <a:t>accusantium</a:t>
            </a:r>
            <a:r>
              <a:rPr lang="en-US" sz="1400"/>
              <a:t> </a:t>
            </a:r>
            <a:r>
              <a:rPr lang="en-US" sz="1400" err="1"/>
              <a:t>totam</a:t>
            </a:r>
            <a:r>
              <a:rPr lang="en-US" sz="1400"/>
              <a:t>.</a:t>
            </a:r>
            <a:endParaRPr lang="en-US" sz="1400">
              <a:ea typeface="Arial"/>
              <a:cs typeface="Arial"/>
              <a:sym typeface="Arial"/>
            </a:endParaRPr>
          </a:p>
        </p:txBody>
      </p:sp>
      <p:sp>
        <p:nvSpPr>
          <p:cNvPr id="11" name="Picture Placeholder 22">
            <a:extLst>
              <a:ext uri="{FF2B5EF4-FFF2-40B4-BE49-F238E27FC236}">
                <a16:creationId xmlns:a16="http://schemas.microsoft.com/office/drawing/2014/main" id="{2EF7F2CC-DD09-5BF8-E3B0-FAEAF85A35B5}"/>
              </a:ext>
            </a:extLst>
          </p:cNvPr>
          <p:cNvSpPr>
            <a:spLocks noGrp="1" noChangeAspect="1"/>
          </p:cNvSpPr>
          <p:nvPr>
            <p:ph type="pic" sz="quarter" idx="28" hasCustomPrompt="1"/>
          </p:nvPr>
        </p:nvSpPr>
        <p:spPr>
          <a:xfrm>
            <a:off x="787400" y="1639619"/>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12" name="Picture Placeholder 22">
            <a:extLst>
              <a:ext uri="{FF2B5EF4-FFF2-40B4-BE49-F238E27FC236}">
                <a16:creationId xmlns:a16="http://schemas.microsoft.com/office/drawing/2014/main" id="{3BFACA00-5F7F-FCC8-E472-434DA2E6B054}"/>
              </a:ext>
            </a:extLst>
          </p:cNvPr>
          <p:cNvSpPr>
            <a:spLocks noGrp="1" noChangeAspect="1"/>
          </p:cNvSpPr>
          <p:nvPr>
            <p:ph type="pic" sz="quarter" idx="29" hasCustomPrompt="1"/>
          </p:nvPr>
        </p:nvSpPr>
        <p:spPr>
          <a:xfrm>
            <a:off x="3581400" y="1639619"/>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13" name="Picture Placeholder 22">
            <a:extLst>
              <a:ext uri="{FF2B5EF4-FFF2-40B4-BE49-F238E27FC236}">
                <a16:creationId xmlns:a16="http://schemas.microsoft.com/office/drawing/2014/main" id="{C0CACB40-1080-A3ED-6B0D-A6DE26F5C3EE}"/>
              </a:ext>
            </a:extLst>
          </p:cNvPr>
          <p:cNvSpPr>
            <a:spLocks noGrp="1" noChangeAspect="1"/>
          </p:cNvSpPr>
          <p:nvPr>
            <p:ph type="pic" sz="quarter" idx="30" hasCustomPrompt="1"/>
          </p:nvPr>
        </p:nvSpPr>
        <p:spPr>
          <a:xfrm>
            <a:off x="6400800" y="1639619"/>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14" name="Picture Placeholder 22">
            <a:extLst>
              <a:ext uri="{FF2B5EF4-FFF2-40B4-BE49-F238E27FC236}">
                <a16:creationId xmlns:a16="http://schemas.microsoft.com/office/drawing/2014/main" id="{D58A4F6F-669F-38CD-4734-2608372F5B68}"/>
              </a:ext>
            </a:extLst>
          </p:cNvPr>
          <p:cNvSpPr>
            <a:spLocks noGrp="1" noChangeAspect="1"/>
          </p:cNvSpPr>
          <p:nvPr>
            <p:ph type="pic" sz="quarter" idx="31" hasCustomPrompt="1"/>
          </p:nvPr>
        </p:nvSpPr>
        <p:spPr>
          <a:xfrm>
            <a:off x="9220200" y="1639619"/>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15" name="Rectangle 14">
            <a:extLst>
              <a:ext uri="{FF2B5EF4-FFF2-40B4-BE49-F238E27FC236}">
                <a16:creationId xmlns:a16="http://schemas.microsoft.com/office/drawing/2014/main" id="{FCDFD823-FB5D-E777-91B5-6037EB3A9550}"/>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2">
            <a:extLst>
              <a:ext uri="{FF2B5EF4-FFF2-40B4-BE49-F238E27FC236}">
                <a16:creationId xmlns:a16="http://schemas.microsoft.com/office/drawing/2014/main" id="{F59457E4-7463-099A-F125-8DC212EB28E2}"/>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
        <p:nvSpPr>
          <p:cNvPr id="16" name="TextBox 15">
            <a:extLst>
              <a:ext uri="{FF2B5EF4-FFF2-40B4-BE49-F238E27FC236}">
                <a16:creationId xmlns:a16="http://schemas.microsoft.com/office/drawing/2014/main" id="{94A05C8F-508B-1049-90C7-4358432A866A}"/>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2913594875"/>
      </p:ext>
    </p:extLst>
  </p:cSld>
  <p:clrMapOvr>
    <a:masterClrMapping/>
  </p:clrMapOvr>
  <p:extLst>
    <p:ext uri="{DCECCB84-F9BA-43D5-87BE-67443E8EF086}">
      <p15:sldGuideLst xmlns:p15="http://schemas.microsoft.com/office/powerpoint/2012/main">
        <p15:guide id="1" pos="384" userDrawn="1">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 Column - White">
    <p:spTree>
      <p:nvGrpSpPr>
        <p:cNvPr id="1" name=""/>
        <p:cNvGrpSpPr/>
        <p:nvPr/>
      </p:nvGrpSpPr>
      <p:grpSpPr>
        <a:xfrm>
          <a:off x="0" y="0"/>
          <a:ext cx="0" cy="0"/>
          <a:chOff x="0" y="0"/>
          <a:chExt cx="0" cy="0"/>
        </a:xfrm>
      </p:grpSpPr>
      <p:sp>
        <p:nvSpPr>
          <p:cNvPr id="12" name="Text Placeholder 12">
            <a:extLst>
              <a:ext uri="{FF2B5EF4-FFF2-40B4-BE49-F238E27FC236}">
                <a16:creationId xmlns:a16="http://schemas.microsoft.com/office/drawing/2014/main" id="{1536745F-6EDF-4DB9-7988-90C5204D5B3E}"/>
              </a:ext>
            </a:extLst>
          </p:cNvPr>
          <p:cNvSpPr>
            <a:spLocks noGrp="1"/>
          </p:cNvSpPr>
          <p:nvPr>
            <p:ph type="body" sz="quarter" idx="27" hasCustomPrompt="1"/>
          </p:nvPr>
        </p:nvSpPr>
        <p:spPr>
          <a:xfrm>
            <a:off x="1952615" y="3152806"/>
            <a:ext cx="2810754" cy="2542374"/>
          </a:xfrm>
          <a:prstGeom prst="roundRect">
            <a:avLst>
              <a:gd name="adj" fmla="val 1277"/>
            </a:avLst>
          </a:prstGeom>
          <a:solidFill>
            <a:schemeClr val="bg1"/>
          </a:solidFill>
        </p:spPr>
        <p:txBody>
          <a:bodyPr lIns="0" tIns="0" rIns="0" bIns="0">
            <a:normAutofit/>
          </a:bodyPr>
          <a:lstStyle>
            <a:lvl1pPr marL="0" indent="0">
              <a:lnSpc>
                <a:spcPct val="90000"/>
              </a:lnSpc>
              <a:buNone/>
              <a:defRPr sz="1400" b="0"/>
            </a:lvl1pPr>
            <a:lvl2pPr>
              <a:defRPr sz="1400"/>
            </a:lvl2pPr>
            <a:lvl6pPr>
              <a:defRPr sz="1400"/>
            </a:lvl6pPr>
            <a:lvl7pPr>
              <a:defRPr sz="1400"/>
            </a:lvl7pPr>
            <a:lvl8pPr>
              <a:defRPr sz="1400"/>
            </a:lvl8pPr>
          </a:lstStyle>
          <a:p>
            <a:pPr marL="0" lvl="0" indent="0">
              <a:lnSpc>
                <a:spcPct val="90000"/>
              </a:lnSpc>
              <a:buNone/>
              <a:defRPr/>
            </a:pPr>
            <a:r>
              <a:rPr lang="en-US"/>
              <a:t>A brief statement that tells a</a:t>
            </a:r>
            <a:br>
              <a:rPr lang="en-US"/>
            </a:br>
            <a:r>
              <a:rPr lang="en-US"/>
              <a:t>bit of a story of offers up some more context followed up by a few bullets.</a:t>
            </a:r>
          </a:p>
          <a:p>
            <a:pPr lvl="1"/>
            <a:r>
              <a:rPr lang="en-US"/>
              <a:t>Second level</a:t>
            </a:r>
          </a:p>
          <a:p>
            <a:pPr lvl="5"/>
            <a:r>
              <a:rPr lang="en-US"/>
              <a:t>Third level</a:t>
            </a:r>
          </a:p>
          <a:p>
            <a:pPr lvl="5"/>
            <a:r>
              <a:rPr lang="en-US"/>
              <a:t>Fourth level</a:t>
            </a:r>
          </a:p>
        </p:txBody>
      </p:sp>
      <p:sp>
        <p:nvSpPr>
          <p:cNvPr id="34" name="Text Placeholder 4">
            <a:extLst>
              <a:ext uri="{FF2B5EF4-FFF2-40B4-BE49-F238E27FC236}">
                <a16:creationId xmlns:a16="http://schemas.microsoft.com/office/drawing/2014/main" id="{63DC6985-0ECD-6246-AF19-70D2D532E5A9}"/>
              </a:ext>
            </a:extLst>
          </p:cNvPr>
          <p:cNvSpPr>
            <a:spLocks noGrp="1"/>
          </p:cNvSpPr>
          <p:nvPr>
            <p:ph type="body" sz="quarter" idx="10" hasCustomPrompt="1"/>
          </p:nvPr>
        </p:nvSpPr>
        <p:spPr>
          <a:xfrm>
            <a:off x="1952615" y="2622174"/>
            <a:ext cx="2800351" cy="276999"/>
          </a:xfrm>
        </p:spPr>
        <p:txBody>
          <a:bodyPr wrap="square" lIns="0" tIns="0" rIns="0" bIns="0">
            <a:spAutoFit/>
          </a:bodyPr>
          <a:lstStyle>
            <a:lvl1pPr marL="0" indent="0" algn="l">
              <a:buNone/>
              <a:defRPr sz="2000" b="1" i="0">
                <a:solidFill>
                  <a:schemeClr val="tx2"/>
                </a:solidFill>
                <a:latin typeface="Arial" panose="020B0604020202020204" pitchFamily="34" charset="0"/>
                <a:cs typeface="Arial" panose="020B0604020202020204" pitchFamily="34" charset="0"/>
              </a:defRPr>
            </a:lvl1pPr>
          </a:lstStyle>
          <a:p>
            <a:pPr lvl="0"/>
            <a:r>
              <a:rPr lang="en-US"/>
              <a:t>Subhead 1</a:t>
            </a:r>
          </a:p>
        </p:txBody>
      </p:sp>
      <p:sp>
        <p:nvSpPr>
          <p:cNvPr id="35" name="Text Placeholder 4">
            <a:extLst>
              <a:ext uri="{FF2B5EF4-FFF2-40B4-BE49-F238E27FC236}">
                <a16:creationId xmlns:a16="http://schemas.microsoft.com/office/drawing/2014/main" id="{FD27D7DA-5384-7843-A552-575FE6F8CAF6}"/>
              </a:ext>
            </a:extLst>
          </p:cNvPr>
          <p:cNvSpPr>
            <a:spLocks noGrp="1"/>
          </p:cNvSpPr>
          <p:nvPr>
            <p:ph type="body" sz="quarter" idx="12" hasCustomPrompt="1"/>
          </p:nvPr>
        </p:nvSpPr>
        <p:spPr>
          <a:xfrm>
            <a:off x="7435902" y="2584552"/>
            <a:ext cx="2798064" cy="307777"/>
          </a:xfrm>
        </p:spPr>
        <p:txBody>
          <a:bodyPr lIns="0" tIns="0" rIns="0" bIns="0">
            <a:spAutoFit/>
          </a:bodyPr>
          <a:lstStyle>
            <a:lvl1pPr marL="0" indent="0" algn="l">
              <a:buNone/>
              <a:defRPr sz="2000" b="1" i="0">
                <a:solidFill>
                  <a:schemeClr val="accent6"/>
                </a:solidFill>
                <a:latin typeface="Arial" panose="020B0604020202020204" pitchFamily="34" charset="0"/>
                <a:cs typeface="Arial" panose="020B0604020202020204" pitchFamily="34" charset="0"/>
              </a:defRPr>
            </a:lvl1pPr>
          </a:lstStyle>
          <a:p>
            <a:pPr lvl="0"/>
            <a:r>
              <a:rPr lang="en-US"/>
              <a:t>Subhead 2</a:t>
            </a:r>
          </a:p>
        </p:txBody>
      </p:sp>
      <p:sp>
        <p:nvSpPr>
          <p:cNvPr id="40" name="Picture Placeholder 22">
            <a:extLst>
              <a:ext uri="{FF2B5EF4-FFF2-40B4-BE49-F238E27FC236}">
                <a16:creationId xmlns:a16="http://schemas.microsoft.com/office/drawing/2014/main" id="{8A11E3D9-F716-B24F-9AFB-955756499437}"/>
              </a:ext>
            </a:extLst>
          </p:cNvPr>
          <p:cNvSpPr>
            <a:spLocks noGrp="1" noChangeAspect="1"/>
          </p:cNvSpPr>
          <p:nvPr>
            <p:ph type="pic" sz="quarter" idx="22" hasCustomPrompt="1"/>
          </p:nvPr>
        </p:nvSpPr>
        <p:spPr>
          <a:xfrm>
            <a:off x="7435902" y="1567154"/>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42" name="Picture Placeholder 22">
            <a:extLst>
              <a:ext uri="{FF2B5EF4-FFF2-40B4-BE49-F238E27FC236}">
                <a16:creationId xmlns:a16="http://schemas.microsoft.com/office/drawing/2014/main" id="{B6B6AAF7-D993-D246-B378-E9EE48F2C1E6}"/>
              </a:ext>
            </a:extLst>
          </p:cNvPr>
          <p:cNvSpPr>
            <a:spLocks noGrp="1" noChangeAspect="1"/>
          </p:cNvSpPr>
          <p:nvPr>
            <p:ph type="pic" sz="quarter" idx="23" hasCustomPrompt="1"/>
          </p:nvPr>
        </p:nvSpPr>
        <p:spPr>
          <a:xfrm>
            <a:off x="1952615" y="1567155"/>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cxnSp>
        <p:nvCxnSpPr>
          <p:cNvPr id="18" name="Straight Connector 17">
            <a:extLst>
              <a:ext uri="{FF2B5EF4-FFF2-40B4-BE49-F238E27FC236}">
                <a16:creationId xmlns:a16="http://schemas.microsoft.com/office/drawing/2014/main" id="{DEBE1C67-1A92-ED46-9B27-1C58A8FEE911}"/>
              </a:ext>
            </a:extLst>
          </p:cNvPr>
          <p:cNvCxnSpPr>
            <a:cxnSpLocks/>
          </p:cNvCxnSpPr>
          <p:nvPr userDrawn="1"/>
        </p:nvCxnSpPr>
        <p:spPr>
          <a:xfrm flipV="1">
            <a:off x="6100212" y="1345224"/>
            <a:ext cx="0" cy="457199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01C1CF8F-BC5E-F1A6-8F59-AC63ECF130E2}"/>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a:extLst>
              <a:ext uri="{FF2B5EF4-FFF2-40B4-BE49-F238E27FC236}">
                <a16:creationId xmlns:a16="http://schemas.microsoft.com/office/drawing/2014/main" id="{0DBA108E-D31E-1DDD-D938-AE15CDDFF79C}"/>
              </a:ext>
            </a:extLst>
          </p:cNvPr>
          <p:cNvSpPr>
            <a:spLocks noGrp="1"/>
          </p:cNvSpPr>
          <p:nvPr>
            <p:ph type="body" sz="quarter" idx="28" hasCustomPrompt="1"/>
          </p:nvPr>
        </p:nvSpPr>
        <p:spPr>
          <a:xfrm>
            <a:off x="7435902" y="3152806"/>
            <a:ext cx="2810754" cy="2542374"/>
          </a:xfrm>
          <a:prstGeom prst="roundRect">
            <a:avLst>
              <a:gd name="adj" fmla="val 1277"/>
            </a:avLst>
          </a:prstGeom>
          <a:solidFill>
            <a:schemeClr val="bg1"/>
          </a:solidFill>
        </p:spPr>
        <p:txBody>
          <a:bodyPr lIns="0" tIns="0" rIns="0" bIns="0">
            <a:normAutofit/>
          </a:bodyPr>
          <a:lstStyle>
            <a:lvl1pPr marL="0" indent="0">
              <a:lnSpc>
                <a:spcPct val="90000"/>
              </a:lnSpc>
              <a:buNone/>
              <a:defRPr sz="1400" b="0"/>
            </a:lvl1pPr>
            <a:lvl2pPr>
              <a:defRPr sz="1400"/>
            </a:lvl2pPr>
            <a:lvl6pPr>
              <a:defRPr sz="1400"/>
            </a:lvl6pPr>
            <a:lvl7pPr>
              <a:defRPr sz="1400"/>
            </a:lvl7pPr>
            <a:lvl8pPr>
              <a:defRPr sz="1400"/>
            </a:lvl8pPr>
          </a:lstStyle>
          <a:p>
            <a:pPr marL="0" lvl="0" indent="0">
              <a:lnSpc>
                <a:spcPct val="90000"/>
              </a:lnSpc>
              <a:buNone/>
              <a:defRPr/>
            </a:pPr>
            <a:r>
              <a:rPr lang="en-US"/>
              <a:t>A brief statement that tells a</a:t>
            </a:r>
            <a:br>
              <a:rPr lang="en-US"/>
            </a:br>
            <a:r>
              <a:rPr lang="en-US"/>
              <a:t>bit of a story of offers up some more context followed up by a few bullets.</a:t>
            </a:r>
          </a:p>
          <a:p>
            <a:pPr lvl="1"/>
            <a:r>
              <a:rPr lang="en-US"/>
              <a:t>Second level</a:t>
            </a:r>
          </a:p>
          <a:p>
            <a:pPr lvl="5"/>
            <a:r>
              <a:rPr lang="en-US"/>
              <a:t>Third level</a:t>
            </a:r>
          </a:p>
          <a:p>
            <a:pPr lvl="5"/>
            <a:r>
              <a:rPr lang="en-US"/>
              <a:t>Fourth level</a:t>
            </a:r>
          </a:p>
        </p:txBody>
      </p:sp>
      <p:sp>
        <p:nvSpPr>
          <p:cNvPr id="14" name="Title 2">
            <a:extLst>
              <a:ext uri="{FF2B5EF4-FFF2-40B4-BE49-F238E27FC236}">
                <a16:creationId xmlns:a16="http://schemas.microsoft.com/office/drawing/2014/main" id="{6D8177E3-5D60-423F-946E-F71C5F5F8E9C}"/>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
        <p:nvSpPr>
          <p:cNvPr id="11" name="TextBox 10">
            <a:extLst>
              <a:ext uri="{FF2B5EF4-FFF2-40B4-BE49-F238E27FC236}">
                <a16:creationId xmlns:a16="http://schemas.microsoft.com/office/drawing/2014/main" id="{28E4E35C-1EEE-1847-BF22-3D78DF3A8FBB}"/>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3699202252"/>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5568" userDrawn="1">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3" name="Table Placeholder 2">
            <a:extLst>
              <a:ext uri="{FF2B5EF4-FFF2-40B4-BE49-F238E27FC236}">
                <a16:creationId xmlns:a16="http://schemas.microsoft.com/office/drawing/2014/main" id="{1818DA61-5CAF-A403-E971-BC0FEC329110}"/>
              </a:ext>
            </a:extLst>
          </p:cNvPr>
          <p:cNvSpPr>
            <a:spLocks noGrp="1"/>
          </p:cNvSpPr>
          <p:nvPr>
            <p:ph type="tbl" sz="quarter" idx="10"/>
          </p:nvPr>
        </p:nvSpPr>
        <p:spPr>
          <a:xfrm>
            <a:off x="609600" y="1511929"/>
            <a:ext cx="10972800" cy="4671384"/>
          </a:xfrm>
        </p:spPr>
        <p:txBody>
          <a:bodyPr anchor="ctr"/>
          <a:lstStyle>
            <a:lvl1pPr algn="ctr">
              <a:defRPr>
                <a:solidFill>
                  <a:schemeClr val="accent4"/>
                </a:solidFill>
              </a:defRPr>
            </a:lvl1pPr>
          </a:lstStyle>
          <a:p>
            <a:r>
              <a:rPr lang="en-US"/>
              <a:t>Click icon to add table</a:t>
            </a:r>
          </a:p>
        </p:txBody>
      </p:sp>
      <p:sp>
        <p:nvSpPr>
          <p:cNvPr id="12" name="Rectangle 11">
            <a:extLst>
              <a:ext uri="{FF2B5EF4-FFF2-40B4-BE49-F238E27FC236}">
                <a16:creationId xmlns:a16="http://schemas.microsoft.com/office/drawing/2014/main" id="{6EEDB42A-31B2-0841-004D-0E7C97A3D16F}"/>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2">
            <a:extLst>
              <a:ext uri="{FF2B5EF4-FFF2-40B4-BE49-F238E27FC236}">
                <a16:creationId xmlns:a16="http://schemas.microsoft.com/office/drawing/2014/main" id="{DFDA2984-ED4C-EDD7-8F89-213EB0AB22E2}"/>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
        <p:nvSpPr>
          <p:cNvPr id="6" name="TextBox 5">
            <a:extLst>
              <a:ext uri="{FF2B5EF4-FFF2-40B4-BE49-F238E27FC236}">
                <a16:creationId xmlns:a16="http://schemas.microsoft.com/office/drawing/2014/main" id="{13C2C489-89E4-8A4D-A510-066884CCCE2D}"/>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2304946145"/>
      </p:ext>
    </p:extLst>
  </p:cSld>
  <p:clrMapOvr>
    <a:masterClrMapping/>
  </p:clrMapOvr>
  <p:extLst>
    <p:ext uri="{DCECCB84-F9BA-43D5-87BE-67443E8EF086}">
      <p15:sldGuideLst xmlns:p15="http://schemas.microsoft.com/office/powerpoint/2012/main">
        <p15:guide id="1" pos="384" userDrawn="1">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Speaker / Bio">
    <p:spTree>
      <p:nvGrpSpPr>
        <p:cNvPr id="1" name=""/>
        <p:cNvGrpSpPr/>
        <p:nvPr/>
      </p:nvGrpSpPr>
      <p:grpSpPr>
        <a:xfrm>
          <a:off x="0" y="0"/>
          <a:ext cx="0" cy="0"/>
          <a:chOff x="0" y="0"/>
          <a:chExt cx="0" cy="0"/>
        </a:xfrm>
      </p:grpSpPr>
      <p:sp>
        <p:nvSpPr>
          <p:cNvPr id="20" name="Picture Placeholder 9">
            <a:extLst>
              <a:ext uri="{FF2B5EF4-FFF2-40B4-BE49-F238E27FC236}">
                <a16:creationId xmlns:a16="http://schemas.microsoft.com/office/drawing/2014/main" id="{39F0F3AC-BF2C-904A-B3DD-0A7968F9BDDF}"/>
              </a:ext>
            </a:extLst>
          </p:cNvPr>
          <p:cNvSpPr>
            <a:spLocks noGrp="1"/>
          </p:cNvSpPr>
          <p:nvPr>
            <p:ph type="pic" sz="quarter" idx="10" hasCustomPrompt="1"/>
          </p:nvPr>
        </p:nvSpPr>
        <p:spPr>
          <a:xfrm>
            <a:off x="7114240" y="1590463"/>
            <a:ext cx="3677074" cy="3677074"/>
          </a:xfrm>
          <a:prstGeom prst="ellipse">
            <a:avLst/>
          </a:prstGeom>
          <a:ln w="34925">
            <a:gradFill>
              <a:gsLst>
                <a:gs pos="0">
                  <a:srgbClr val="FF9D02"/>
                </a:gs>
                <a:gs pos="41000">
                  <a:srgbClr val="FF1515"/>
                </a:gs>
                <a:gs pos="71000">
                  <a:srgbClr val="850A64"/>
                </a:gs>
                <a:gs pos="100000">
                  <a:srgbClr val="4D1789"/>
                </a:gs>
              </a:gsLst>
              <a:lin ang="5400000" scaled="1"/>
            </a:gradFill>
          </a:ln>
        </p:spPr>
        <p:txBody>
          <a:bodyPr anchor="ctr" anchorCtr="1"/>
          <a:lstStyle>
            <a:lvl1pPr marL="0" indent="0" algn="ctr">
              <a:buNone/>
              <a:defRPr>
                <a:solidFill>
                  <a:schemeClr val="tx1"/>
                </a:solidFill>
              </a:defRPr>
            </a:lvl1pPr>
          </a:lstStyle>
          <a:p>
            <a:r>
              <a:rPr lang="en-US"/>
              <a:t>Click to add Headshot</a:t>
            </a:r>
          </a:p>
        </p:txBody>
      </p:sp>
      <p:sp>
        <p:nvSpPr>
          <p:cNvPr id="23" name="Text Placeholder 8">
            <a:extLst>
              <a:ext uri="{FF2B5EF4-FFF2-40B4-BE49-F238E27FC236}">
                <a16:creationId xmlns:a16="http://schemas.microsoft.com/office/drawing/2014/main" id="{60590A6A-71FE-D545-8AA2-D25E90C044DB}"/>
              </a:ext>
            </a:extLst>
          </p:cNvPr>
          <p:cNvSpPr>
            <a:spLocks noGrp="1"/>
          </p:cNvSpPr>
          <p:nvPr>
            <p:ph type="body" sz="quarter" idx="13" hasCustomPrompt="1"/>
          </p:nvPr>
        </p:nvSpPr>
        <p:spPr>
          <a:xfrm>
            <a:off x="609600" y="1873251"/>
            <a:ext cx="5486400" cy="1062989"/>
          </a:xfrm>
        </p:spPr>
        <p:txBody>
          <a:bodyPr anchor="b" anchorCtr="0">
            <a:noAutofit/>
          </a:bodyPr>
          <a:lstStyle>
            <a:lvl1pPr marL="0" indent="0">
              <a:lnSpc>
                <a:spcPct val="100000"/>
              </a:lnSpc>
              <a:buNone/>
              <a:defRPr sz="3200" b="1" spc="0"/>
            </a:lvl1pPr>
          </a:lstStyle>
          <a:p>
            <a:pPr lvl="0"/>
            <a:r>
              <a:rPr lang="en-US"/>
              <a:t>First Last Name</a:t>
            </a:r>
          </a:p>
        </p:txBody>
      </p:sp>
      <p:sp>
        <p:nvSpPr>
          <p:cNvPr id="7" name="Text Placeholder 8">
            <a:extLst>
              <a:ext uri="{FF2B5EF4-FFF2-40B4-BE49-F238E27FC236}">
                <a16:creationId xmlns:a16="http://schemas.microsoft.com/office/drawing/2014/main" id="{4262CBE3-BB00-6948-B8AD-B8310BAA5F32}"/>
              </a:ext>
            </a:extLst>
          </p:cNvPr>
          <p:cNvSpPr>
            <a:spLocks noGrp="1"/>
          </p:cNvSpPr>
          <p:nvPr>
            <p:ph type="body" sz="quarter" idx="15" hasCustomPrompt="1"/>
          </p:nvPr>
        </p:nvSpPr>
        <p:spPr>
          <a:xfrm>
            <a:off x="619760" y="3133091"/>
            <a:ext cx="5486400" cy="1814829"/>
          </a:xfrm>
        </p:spPr>
        <p:txBody>
          <a:bodyPr anchor="t">
            <a:normAutofit/>
          </a:bodyPr>
          <a:lstStyle>
            <a:lvl1pPr marL="0" indent="0">
              <a:lnSpc>
                <a:spcPct val="100000"/>
              </a:lnSpc>
              <a:buNone/>
              <a:defRPr sz="2000" b="0" spc="0"/>
            </a:lvl1pPr>
          </a:lstStyle>
          <a:p>
            <a:pPr lvl="0"/>
            <a:r>
              <a:rPr lang="en-US"/>
              <a:t>Friend of animals everywhere. Total food fanatic. Friendly web enthusiast. Coffee advocate. "Social media ninja. Proud student. Zombie scholar. Lifelong travel expert.</a:t>
            </a:r>
          </a:p>
        </p:txBody>
      </p:sp>
      <p:sp>
        <p:nvSpPr>
          <p:cNvPr id="5" name="TextBox 4">
            <a:extLst>
              <a:ext uri="{FF2B5EF4-FFF2-40B4-BE49-F238E27FC236}">
                <a16:creationId xmlns:a16="http://schemas.microsoft.com/office/drawing/2014/main" id="{EBCD5DCD-9572-1E47-BB1F-0FA70907767B}"/>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2927040160"/>
      </p:ext>
    </p:extLst>
  </p:cSld>
  <p:clrMapOvr>
    <a:masterClrMapping/>
  </p:clrMapOvr>
  <p:extLst>
    <p:ext uri="{DCECCB84-F9BA-43D5-87BE-67443E8EF086}">
      <p15:sldGuideLst xmlns:p15="http://schemas.microsoft.com/office/powerpoint/2012/main">
        <p15:guide id="4" orient="horz" pos="2160" userDrawn="1">
          <p15:clr>
            <a:srgbClr val="FBAE40"/>
          </p15:clr>
        </p15:guide>
        <p15:guide id="5" pos="384" userDrawn="1">
          <p15:clr>
            <a:srgbClr val="FBAE40"/>
          </p15:clr>
        </p15:guide>
        <p15:guide id="6" pos="7320" userDrawn="1">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_Speaker / Bio">
    <p:spTree>
      <p:nvGrpSpPr>
        <p:cNvPr id="1" name=""/>
        <p:cNvGrpSpPr/>
        <p:nvPr/>
      </p:nvGrpSpPr>
      <p:grpSpPr>
        <a:xfrm>
          <a:off x="0" y="0"/>
          <a:ext cx="0" cy="0"/>
          <a:chOff x="0" y="0"/>
          <a:chExt cx="0" cy="0"/>
        </a:xfrm>
      </p:grpSpPr>
      <p:sp>
        <p:nvSpPr>
          <p:cNvPr id="20" name="Picture Placeholder 9">
            <a:extLst>
              <a:ext uri="{FF2B5EF4-FFF2-40B4-BE49-F238E27FC236}">
                <a16:creationId xmlns:a16="http://schemas.microsoft.com/office/drawing/2014/main" id="{39F0F3AC-BF2C-904A-B3DD-0A7968F9BDDF}"/>
              </a:ext>
            </a:extLst>
          </p:cNvPr>
          <p:cNvSpPr>
            <a:spLocks noGrp="1"/>
          </p:cNvSpPr>
          <p:nvPr>
            <p:ph type="pic" sz="quarter" idx="10" hasCustomPrompt="1"/>
          </p:nvPr>
        </p:nvSpPr>
        <p:spPr>
          <a:xfrm>
            <a:off x="2689860" y="1470124"/>
            <a:ext cx="2967003" cy="2967003"/>
          </a:xfrm>
          <a:prstGeom prst="ellipse">
            <a:avLst/>
          </a:prstGeom>
          <a:ln w="34925">
            <a:gradFill>
              <a:gsLst>
                <a:gs pos="0">
                  <a:srgbClr val="FF9D02"/>
                </a:gs>
                <a:gs pos="41000">
                  <a:srgbClr val="FF1515"/>
                </a:gs>
                <a:gs pos="71000">
                  <a:srgbClr val="850A64"/>
                </a:gs>
                <a:gs pos="100000">
                  <a:srgbClr val="4D1789"/>
                </a:gs>
              </a:gsLst>
              <a:lin ang="5400000" scaled="1"/>
            </a:gradFill>
          </a:ln>
        </p:spPr>
        <p:txBody>
          <a:bodyPr anchor="ctr" anchorCtr="1"/>
          <a:lstStyle>
            <a:lvl1pPr marL="0" indent="0" algn="ctr">
              <a:buNone/>
              <a:defRPr>
                <a:solidFill>
                  <a:schemeClr val="tx1"/>
                </a:solidFill>
              </a:defRPr>
            </a:lvl1pPr>
          </a:lstStyle>
          <a:p>
            <a:r>
              <a:rPr lang="en-US"/>
              <a:t>Click to add Headshot</a:t>
            </a:r>
          </a:p>
        </p:txBody>
      </p:sp>
      <p:sp>
        <p:nvSpPr>
          <p:cNvPr id="17" name="Picture Placeholder 9">
            <a:extLst>
              <a:ext uri="{FF2B5EF4-FFF2-40B4-BE49-F238E27FC236}">
                <a16:creationId xmlns:a16="http://schemas.microsoft.com/office/drawing/2014/main" id="{A19DF8C0-7685-8741-8F1F-BA5CA4F20CB7}"/>
              </a:ext>
            </a:extLst>
          </p:cNvPr>
          <p:cNvSpPr>
            <a:spLocks noGrp="1"/>
          </p:cNvSpPr>
          <p:nvPr userDrawn="1">
            <p:ph type="pic" sz="quarter" idx="16" hasCustomPrompt="1"/>
          </p:nvPr>
        </p:nvSpPr>
        <p:spPr>
          <a:xfrm>
            <a:off x="6535135" y="1470124"/>
            <a:ext cx="2967003" cy="2967003"/>
          </a:xfrm>
          <a:prstGeom prst="ellipse">
            <a:avLst/>
          </a:prstGeom>
          <a:ln w="34925">
            <a:gradFill>
              <a:gsLst>
                <a:gs pos="0">
                  <a:srgbClr val="FF9D02"/>
                </a:gs>
                <a:gs pos="41000">
                  <a:srgbClr val="FF1515"/>
                </a:gs>
                <a:gs pos="71000">
                  <a:srgbClr val="850A64"/>
                </a:gs>
                <a:gs pos="100000">
                  <a:srgbClr val="4D1789"/>
                </a:gs>
              </a:gsLst>
              <a:lin ang="5400000" scaled="1"/>
            </a:gradFill>
          </a:ln>
        </p:spPr>
        <p:txBody>
          <a:bodyPr anchor="ctr" anchorCtr="1"/>
          <a:lstStyle>
            <a:lvl1pPr marL="0" indent="0" algn="ctr">
              <a:buNone/>
              <a:defRPr>
                <a:solidFill>
                  <a:schemeClr val="tx1"/>
                </a:solidFill>
              </a:defRPr>
            </a:lvl1pPr>
          </a:lstStyle>
          <a:p>
            <a:r>
              <a:rPr lang="en-US"/>
              <a:t>Click to add Headshot</a:t>
            </a:r>
          </a:p>
        </p:txBody>
      </p:sp>
      <p:sp>
        <p:nvSpPr>
          <p:cNvPr id="19" name="Text Placeholder 2">
            <a:extLst>
              <a:ext uri="{FF2B5EF4-FFF2-40B4-BE49-F238E27FC236}">
                <a16:creationId xmlns:a16="http://schemas.microsoft.com/office/drawing/2014/main" id="{DDD3BE9F-FBD6-4647-BAD4-09A7F3F55B87}"/>
              </a:ext>
            </a:extLst>
          </p:cNvPr>
          <p:cNvSpPr>
            <a:spLocks noGrp="1"/>
          </p:cNvSpPr>
          <p:nvPr>
            <p:ph type="body" sz="quarter" idx="17" hasCustomPrompt="1"/>
          </p:nvPr>
        </p:nvSpPr>
        <p:spPr>
          <a:xfrm>
            <a:off x="2689859" y="4660683"/>
            <a:ext cx="2967003" cy="470715"/>
          </a:xfrm>
        </p:spPr>
        <p:txBody>
          <a:bodyPr/>
          <a:lstStyle>
            <a:lvl1pPr algn="ctr">
              <a:defRPr/>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First </a:t>
            </a:r>
            <a:r>
              <a:rPr lang="en-US" err="1"/>
              <a:t>Lastname</a:t>
            </a:r>
            <a:endParaRPr lang="en-US"/>
          </a:p>
        </p:txBody>
      </p:sp>
      <p:sp>
        <p:nvSpPr>
          <p:cNvPr id="22" name="Text Placeholder 2">
            <a:extLst>
              <a:ext uri="{FF2B5EF4-FFF2-40B4-BE49-F238E27FC236}">
                <a16:creationId xmlns:a16="http://schemas.microsoft.com/office/drawing/2014/main" id="{DF2C17A7-8EFC-E341-883A-2595D639B169}"/>
              </a:ext>
            </a:extLst>
          </p:cNvPr>
          <p:cNvSpPr>
            <a:spLocks noGrp="1"/>
          </p:cNvSpPr>
          <p:nvPr>
            <p:ph type="body" sz="quarter" idx="18" hasCustomPrompt="1"/>
          </p:nvPr>
        </p:nvSpPr>
        <p:spPr>
          <a:xfrm>
            <a:off x="6535135" y="4660683"/>
            <a:ext cx="2967003" cy="470715"/>
          </a:xfrm>
        </p:spPr>
        <p:txBody>
          <a:bodyPr/>
          <a:lstStyle>
            <a:lvl1pPr algn="ctr">
              <a:defRPr/>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First </a:t>
            </a:r>
            <a:r>
              <a:rPr lang="en-US" err="1"/>
              <a:t>Lastname</a:t>
            </a:r>
            <a:endParaRPr lang="en-US"/>
          </a:p>
        </p:txBody>
      </p:sp>
      <p:sp>
        <p:nvSpPr>
          <p:cNvPr id="24" name="Text Placeholder 2">
            <a:extLst>
              <a:ext uri="{FF2B5EF4-FFF2-40B4-BE49-F238E27FC236}">
                <a16:creationId xmlns:a16="http://schemas.microsoft.com/office/drawing/2014/main" id="{DECD9114-C920-4F44-B9A6-593F4F5E928E}"/>
              </a:ext>
            </a:extLst>
          </p:cNvPr>
          <p:cNvSpPr>
            <a:spLocks noGrp="1"/>
          </p:cNvSpPr>
          <p:nvPr>
            <p:ph type="body" sz="quarter" idx="19" hasCustomPrompt="1"/>
          </p:nvPr>
        </p:nvSpPr>
        <p:spPr>
          <a:xfrm>
            <a:off x="2689859" y="5152518"/>
            <a:ext cx="2967003" cy="470715"/>
          </a:xfrm>
        </p:spPr>
        <p:txBody>
          <a:bodyPr>
            <a:normAutofit/>
          </a:bodyPr>
          <a:lstStyle>
            <a:lvl1pPr algn="ctr">
              <a:defRPr sz="1800" b="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Title Goes Here</a:t>
            </a:r>
          </a:p>
        </p:txBody>
      </p:sp>
      <p:sp>
        <p:nvSpPr>
          <p:cNvPr id="25" name="Text Placeholder 2">
            <a:extLst>
              <a:ext uri="{FF2B5EF4-FFF2-40B4-BE49-F238E27FC236}">
                <a16:creationId xmlns:a16="http://schemas.microsoft.com/office/drawing/2014/main" id="{ADE29BA8-D593-7940-ADF9-2DA7FE669211}"/>
              </a:ext>
            </a:extLst>
          </p:cNvPr>
          <p:cNvSpPr>
            <a:spLocks noGrp="1"/>
          </p:cNvSpPr>
          <p:nvPr>
            <p:ph type="body" sz="quarter" idx="20" hasCustomPrompt="1"/>
          </p:nvPr>
        </p:nvSpPr>
        <p:spPr>
          <a:xfrm>
            <a:off x="6535135" y="5152518"/>
            <a:ext cx="2967003" cy="470715"/>
          </a:xfrm>
        </p:spPr>
        <p:txBody>
          <a:bodyPr>
            <a:normAutofit/>
          </a:bodyPr>
          <a:lstStyle>
            <a:lvl1pPr algn="ctr">
              <a:defRPr sz="1800" b="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Title Goes Here</a:t>
            </a:r>
          </a:p>
        </p:txBody>
      </p:sp>
      <p:pic>
        <p:nvPicPr>
          <p:cNvPr id="9" name="Picture 8">
            <a:extLst>
              <a:ext uri="{FF2B5EF4-FFF2-40B4-BE49-F238E27FC236}">
                <a16:creationId xmlns:a16="http://schemas.microsoft.com/office/drawing/2014/main" id="{1289D64B-43FA-0E40-84D7-9C7F25A7EA63}"/>
              </a:ext>
            </a:extLst>
          </p:cNvPr>
          <p:cNvPicPr/>
          <p:nvPr userDrawn="1"/>
        </p:nvPicPr>
        <p:blipFill>
          <a:blip r:embed="rId2" cstate="screen">
            <a:extLst>
              <a:ext uri="{28A0092B-C50C-407E-A947-70E740481C1C}">
                <a14:useLocalDpi xmlns:a14="http://schemas.microsoft.com/office/drawing/2010/main"/>
              </a:ext>
            </a:extLst>
          </a:blip>
          <a:stretch>
            <a:fillRect/>
          </a:stretch>
        </p:blipFill>
        <p:spPr>
          <a:xfrm>
            <a:off x="615911" y="6377262"/>
            <a:ext cx="914400" cy="68385"/>
          </a:xfrm>
          <a:prstGeom prst="rect">
            <a:avLst/>
          </a:prstGeom>
        </p:spPr>
      </p:pic>
      <p:sp>
        <p:nvSpPr>
          <p:cNvPr id="10" name="TextBox 9">
            <a:extLst>
              <a:ext uri="{FF2B5EF4-FFF2-40B4-BE49-F238E27FC236}">
                <a16:creationId xmlns:a16="http://schemas.microsoft.com/office/drawing/2014/main" id="{4B05C932-33FA-B24B-94D6-068B308CDAE9}"/>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287063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4" orient="horz" pos="2160">
          <p15:clr>
            <a:srgbClr val="FBAE40"/>
          </p15:clr>
        </p15:guide>
        <p15:guide id="5" pos="384">
          <p15:clr>
            <a:srgbClr val="FBAE40"/>
          </p15:clr>
        </p15:guide>
        <p15:guide id="6" pos="732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_Speaker / Bio">
    <p:spTree>
      <p:nvGrpSpPr>
        <p:cNvPr id="1" name=""/>
        <p:cNvGrpSpPr/>
        <p:nvPr/>
      </p:nvGrpSpPr>
      <p:grpSpPr>
        <a:xfrm>
          <a:off x="0" y="0"/>
          <a:ext cx="0" cy="0"/>
          <a:chOff x="0" y="0"/>
          <a:chExt cx="0" cy="0"/>
        </a:xfrm>
      </p:grpSpPr>
      <p:sp>
        <p:nvSpPr>
          <p:cNvPr id="20" name="Picture Placeholder 9">
            <a:extLst>
              <a:ext uri="{FF2B5EF4-FFF2-40B4-BE49-F238E27FC236}">
                <a16:creationId xmlns:a16="http://schemas.microsoft.com/office/drawing/2014/main" id="{39F0F3AC-BF2C-904A-B3DD-0A7968F9BDDF}"/>
              </a:ext>
            </a:extLst>
          </p:cNvPr>
          <p:cNvSpPr>
            <a:spLocks noGrp="1"/>
          </p:cNvSpPr>
          <p:nvPr>
            <p:ph type="pic" sz="quarter" idx="10" hasCustomPrompt="1"/>
          </p:nvPr>
        </p:nvSpPr>
        <p:spPr>
          <a:xfrm>
            <a:off x="1428848" y="1672523"/>
            <a:ext cx="2561261" cy="2561261"/>
          </a:xfrm>
          <a:prstGeom prst="ellipse">
            <a:avLst/>
          </a:prstGeom>
          <a:ln w="34925">
            <a:gradFill>
              <a:gsLst>
                <a:gs pos="0">
                  <a:srgbClr val="FF9D02"/>
                </a:gs>
                <a:gs pos="41000">
                  <a:srgbClr val="FF1515"/>
                </a:gs>
                <a:gs pos="71000">
                  <a:srgbClr val="850A64"/>
                </a:gs>
                <a:gs pos="100000">
                  <a:srgbClr val="4D1789"/>
                </a:gs>
              </a:gsLst>
              <a:lin ang="5400000" scaled="1"/>
            </a:gradFill>
          </a:ln>
        </p:spPr>
        <p:txBody>
          <a:bodyPr anchor="ctr" anchorCtr="1"/>
          <a:lstStyle>
            <a:lvl1pPr marL="0" indent="0" algn="ctr">
              <a:buNone/>
              <a:defRPr>
                <a:solidFill>
                  <a:schemeClr val="tx1"/>
                </a:solidFill>
              </a:defRPr>
            </a:lvl1pPr>
          </a:lstStyle>
          <a:p>
            <a:r>
              <a:rPr lang="en-US"/>
              <a:t>Click to add Headshot</a:t>
            </a:r>
          </a:p>
        </p:txBody>
      </p:sp>
      <p:sp>
        <p:nvSpPr>
          <p:cNvPr id="17" name="Picture Placeholder 9">
            <a:extLst>
              <a:ext uri="{FF2B5EF4-FFF2-40B4-BE49-F238E27FC236}">
                <a16:creationId xmlns:a16="http://schemas.microsoft.com/office/drawing/2014/main" id="{A19DF8C0-7685-8741-8F1F-BA5CA4F20CB7}"/>
              </a:ext>
            </a:extLst>
          </p:cNvPr>
          <p:cNvSpPr>
            <a:spLocks noGrp="1"/>
          </p:cNvSpPr>
          <p:nvPr userDrawn="1">
            <p:ph type="pic" sz="quarter" idx="16" hasCustomPrompt="1"/>
          </p:nvPr>
        </p:nvSpPr>
        <p:spPr>
          <a:xfrm>
            <a:off x="4815368" y="1683083"/>
            <a:ext cx="2561261" cy="2561261"/>
          </a:xfrm>
          <a:prstGeom prst="ellipse">
            <a:avLst/>
          </a:prstGeom>
          <a:ln w="34925">
            <a:gradFill>
              <a:gsLst>
                <a:gs pos="0">
                  <a:srgbClr val="FF9D02"/>
                </a:gs>
                <a:gs pos="41000">
                  <a:srgbClr val="FF1515"/>
                </a:gs>
                <a:gs pos="71000">
                  <a:srgbClr val="850A64"/>
                </a:gs>
                <a:gs pos="100000">
                  <a:srgbClr val="4D1789"/>
                </a:gs>
              </a:gsLst>
              <a:lin ang="5400000" scaled="1"/>
            </a:gradFill>
          </a:ln>
        </p:spPr>
        <p:txBody>
          <a:bodyPr anchor="ctr" anchorCtr="1"/>
          <a:lstStyle>
            <a:lvl1pPr marL="0" indent="0" algn="ctr">
              <a:buNone/>
              <a:defRPr>
                <a:solidFill>
                  <a:schemeClr val="tx1"/>
                </a:solidFill>
              </a:defRPr>
            </a:lvl1pPr>
          </a:lstStyle>
          <a:p>
            <a:r>
              <a:rPr lang="en-US"/>
              <a:t>Click to add Headshot</a:t>
            </a:r>
          </a:p>
        </p:txBody>
      </p:sp>
      <p:sp>
        <p:nvSpPr>
          <p:cNvPr id="19" name="Text Placeholder 2">
            <a:extLst>
              <a:ext uri="{FF2B5EF4-FFF2-40B4-BE49-F238E27FC236}">
                <a16:creationId xmlns:a16="http://schemas.microsoft.com/office/drawing/2014/main" id="{DDD3BE9F-FBD6-4647-BAD4-09A7F3F55B87}"/>
              </a:ext>
            </a:extLst>
          </p:cNvPr>
          <p:cNvSpPr>
            <a:spLocks noGrp="1"/>
          </p:cNvSpPr>
          <p:nvPr>
            <p:ph type="body" sz="quarter" idx="17" hasCustomPrompt="1"/>
          </p:nvPr>
        </p:nvSpPr>
        <p:spPr>
          <a:xfrm>
            <a:off x="1179124" y="4425180"/>
            <a:ext cx="3066532" cy="372732"/>
          </a:xfrm>
        </p:spPr>
        <p:txBody>
          <a:bodyPr>
            <a:normAutofit/>
          </a:bodyPr>
          <a:lstStyle>
            <a:lvl1pPr algn="ctr">
              <a:defRPr sz="200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First </a:t>
            </a:r>
            <a:r>
              <a:rPr lang="en-US" err="1"/>
              <a:t>Lastname</a:t>
            </a:r>
            <a:endParaRPr lang="en-US"/>
          </a:p>
        </p:txBody>
      </p:sp>
      <p:sp>
        <p:nvSpPr>
          <p:cNvPr id="24" name="Text Placeholder 2">
            <a:extLst>
              <a:ext uri="{FF2B5EF4-FFF2-40B4-BE49-F238E27FC236}">
                <a16:creationId xmlns:a16="http://schemas.microsoft.com/office/drawing/2014/main" id="{DECD9114-C920-4F44-B9A6-593F4F5E928E}"/>
              </a:ext>
            </a:extLst>
          </p:cNvPr>
          <p:cNvSpPr>
            <a:spLocks noGrp="1"/>
          </p:cNvSpPr>
          <p:nvPr>
            <p:ph type="body" sz="quarter" idx="19" hasCustomPrompt="1"/>
          </p:nvPr>
        </p:nvSpPr>
        <p:spPr>
          <a:xfrm>
            <a:off x="1179124" y="4830950"/>
            <a:ext cx="3066532" cy="470715"/>
          </a:xfrm>
        </p:spPr>
        <p:txBody>
          <a:bodyPr>
            <a:normAutofit/>
          </a:bodyPr>
          <a:lstStyle>
            <a:lvl1pPr algn="ctr">
              <a:defRPr sz="1600" b="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Title Goes Here</a:t>
            </a:r>
          </a:p>
        </p:txBody>
      </p:sp>
      <p:sp>
        <p:nvSpPr>
          <p:cNvPr id="34" name="Picture Placeholder 9">
            <a:extLst>
              <a:ext uri="{FF2B5EF4-FFF2-40B4-BE49-F238E27FC236}">
                <a16:creationId xmlns:a16="http://schemas.microsoft.com/office/drawing/2014/main" id="{1BB4D462-132A-ED47-AD72-7877931B2FB9}"/>
              </a:ext>
            </a:extLst>
          </p:cNvPr>
          <p:cNvSpPr>
            <a:spLocks noGrp="1"/>
          </p:cNvSpPr>
          <p:nvPr>
            <p:ph type="pic" sz="quarter" idx="21" hasCustomPrompt="1"/>
          </p:nvPr>
        </p:nvSpPr>
        <p:spPr>
          <a:xfrm>
            <a:off x="8204027" y="1683083"/>
            <a:ext cx="2561261" cy="2561261"/>
          </a:xfrm>
          <a:prstGeom prst="ellipse">
            <a:avLst/>
          </a:prstGeom>
          <a:ln w="34925">
            <a:gradFill>
              <a:gsLst>
                <a:gs pos="0">
                  <a:srgbClr val="FF9D02"/>
                </a:gs>
                <a:gs pos="41000">
                  <a:srgbClr val="FF1515"/>
                </a:gs>
                <a:gs pos="71000">
                  <a:srgbClr val="850A64"/>
                </a:gs>
                <a:gs pos="100000">
                  <a:srgbClr val="4D1789"/>
                </a:gs>
              </a:gsLst>
              <a:lin ang="5400000" scaled="1"/>
            </a:gradFill>
          </a:ln>
        </p:spPr>
        <p:txBody>
          <a:bodyPr anchor="ctr" anchorCtr="1"/>
          <a:lstStyle>
            <a:lvl1pPr marL="0" indent="0" algn="ctr">
              <a:buNone/>
              <a:defRPr>
                <a:solidFill>
                  <a:schemeClr val="tx1"/>
                </a:solidFill>
              </a:defRPr>
            </a:lvl1pPr>
          </a:lstStyle>
          <a:p>
            <a:r>
              <a:rPr lang="en-US"/>
              <a:t>Click to add Headshot</a:t>
            </a:r>
          </a:p>
        </p:txBody>
      </p:sp>
      <p:sp>
        <p:nvSpPr>
          <p:cNvPr id="35" name="Text Placeholder 2">
            <a:extLst>
              <a:ext uri="{FF2B5EF4-FFF2-40B4-BE49-F238E27FC236}">
                <a16:creationId xmlns:a16="http://schemas.microsoft.com/office/drawing/2014/main" id="{7864AE5B-88B1-7842-BA3E-A2B8240FE450}"/>
              </a:ext>
            </a:extLst>
          </p:cNvPr>
          <p:cNvSpPr>
            <a:spLocks noGrp="1"/>
          </p:cNvSpPr>
          <p:nvPr>
            <p:ph type="body" sz="quarter" idx="22" hasCustomPrompt="1"/>
          </p:nvPr>
        </p:nvSpPr>
        <p:spPr>
          <a:xfrm>
            <a:off x="4562734" y="4425180"/>
            <a:ext cx="3066532" cy="372732"/>
          </a:xfrm>
        </p:spPr>
        <p:txBody>
          <a:bodyPr>
            <a:normAutofit/>
          </a:bodyPr>
          <a:lstStyle>
            <a:lvl1pPr algn="ctr">
              <a:defRPr sz="200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First </a:t>
            </a:r>
            <a:r>
              <a:rPr lang="en-US" err="1"/>
              <a:t>Lastname</a:t>
            </a:r>
            <a:endParaRPr lang="en-US"/>
          </a:p>
        </p:txBody>
      </p:sp>
      <p:sp>
        <p:nvSpPr>
          <p:cNvPr id="36" name="Text Placeholder 2">
            <a:extLst>
              <a:ext uri="{FF2B5EF4-FFF2-40B4-BE49-F238E27FC236}">
                <a16:creationId xmlns:a16="http://schemas.microsoft.com/office/drawing/2014/main" id="{D4A86AB8-794A-864B-AEC3-4C1821FD1F2D}"/>
              </a:ext>
            </a:extLst>
          </p:cNvPr>
          <p:cNvSpPr>
            <a:spLocks noGrp="1"/>
          </p:cNvSpPr>
          <p:nvPr>
            <p:ph type="body" sz="quarter" idx="23" hasCustomPrompt="1"/>
          </p:nvPr>
        </p:nvSpPr>
        <p:spPr>
          <a:xfrm>
            <a:off x="4562734" y="4830950"/>
            <a:ext cx="3066532" cy="470715"/>
          </a:xfrm>
        </p:spPr>
        <p:txBody>
          <a:bodyPr>
            <a:normAutofit/>
          </a:bodyPr>
          <a:lstStyle>
            <a:lvl1pPr algn="ctr">
              <a:defRPr sz="1600" b="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Title Goes Here</a:t>
            </a:r>
          </a:p>
        </p:txBody>
      </p:sp>
      <p:sp>
        <p:nvSpPr>
          <p:cNvPr id="37" name="Text Placeholder 2">
            <a:extLst>
              <a:ext uri="{FF2B5EF4-FFF2-40B4-BE49-F238E27FC236}">
                <a16:creationId xmlns:a16="http://schemas.microsoft.com/office/drawing/2014/main" id="{1BE73CEB-5091-B740-83AB-C18EFC089709}"/>
              </a:ext>
            </a:extLst>
          </p:cNvPr>
          <p:cNvSpPr>
            <a:spLocks noGrp="1"/>
          </p:cNvSpPr>
          <p:nvPr>
            <p:ph type="body" sz="quarter" idx="24" hasCustomPrompt="1"/>
          </p:nvPr>
        </p:nvSpPr>
        <p:spPr>
          <a:xfrm>
            <a:off x="7946344" y="4425180"/>
            <a:ext cx="3066532" cy="372732"/>
          </a:xfrm>
        </p:spPr>
        <p:txBody>
          <a:bodyPr>
            <a:normAutofit/>
          </a:bodyPr>
          <a:lstStyle>
            <a:lvl1pPr algn="ctr">
              <a:defRPr sz="200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First </a:t>
            </a:r>
            <a:r>
              <a:rPr lang="en-US" err="1"/>
              <a:t>Lastname</a:t>
            </a:r>
            <a:endParaRPr lang="en-US"/>
          </a:p>
        </p:txBody>
      </p:sp>
      <p:sp>
        <p:nvSpPr>
          <p:cNvPr id="38" name="Text Placeholder 2">
            <a:extLst>
              <a:ext uri="{FF2B5EF4-FFF2-40B4-BE49-F238E27FC236}">
                <a16:creationId xmlns:a16="http://schemas.microsoft.com/office/drawing/2014/main" id="{2BC1B47A-3843-464E-B86D-1F1FA1491A88}"/>
              </a:ext>
            </a:extLst>
          </p:cNvPr>
          <p:cNvSpPr>
            <a:spLocks noGrp="1"/>
          </p:cNvSpPr>
          <p:nvPr>
            <p:ph type="body" sz="quarter" idx="25" hasCustomPrompt="1"/>
          </p:nvPr>
        </p:nvSpPr>
        <p:spPr>
          <a:xfrm>
            <a:off x="7946344" y="4830950"/>
            <a:ext cx="3066532" cy="470715"/>
          </a:xfrm>
        </p:spPr>
        <p:txBody>
          <a:bodyPr>
            <a:normAutofit/>
          </a:bodyPr>
          <a:lstStyle>
            <a:lvl1pPr algn="ctr">
              <a:defRPr sz="1600" b="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Title Goes Here</a:t>
            </a:r>
          </a:p>
        </p:txBody>
      </p:sp>
      <p:pic>
        <p:nvPicPr>
          <p:cNvPr id="12" name="Picture 11">
            <a:extLst>
              <a:ext uri="{FF2B5EF4-FFF2-40B4-BE49-F238E27FC236}">
                <a16:creationId xmlns:a16="http://schemas.microsoft.com/office/drawing/2014/main" id="{3B1ECDE8-53D9-0840-9827-30147436F4CB}"/>
              </a:ext>
            </a:extLst>
          </p:cNvPr>
          <p:cNvPicPr/>
          <p:nvPr userDrawn="1"/>
        </p:nvPicPr>
        <p:blipFill>
          <a:blip r:embed="rId2" cstate="screen">
            <a:extLst>
              <a:ext uri="{28A0092B-C50C-407E-A947-70E740481C1C}">
                <a14:useLocalDpi xmlns:a14="http://schemas.microsoft.com/office/drawing/2010/main"/>
              </a:ext>
            </a:extLst>
          </a:blip>
          <a:stretch>
            <a:fillRect/>
          </a:stretch>
        </p:blipFill>
        <p:spPr>
          <a:xfrm>
            <a:off x="615911" y="6377262"/>
            <a:ext cx="914400" cy="68385"/>
          </a:xfrm>
          <a:prstGeom prst="rect">
            <a:avLst/>
          </a:prstGeom>
        </p:spPr>
      </p:pic>
      <p:sp>
        <p:nvSpPr>
          <p:cNvPr id="13" name="TextBox 12">
            <a:extLst>
              <a:ext uri="{FF2B5EF4-FFF2-40B4-BE49-F238E27FC236}">
                <a16:creationId xmlns:a16="http://schemas.microsoft.com/office/drawing/2014/main" id="{00BAA2C0-BDF1-4A4E-B6CF-90491E265616}"/>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1051347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4" orient="horz" pos="2160">
          <p15:clr>
            <a:srgbClr val="FBAE40"/>
          </p15:clr>
        </p15:guide>
        <p15:guide id="5" pos="384">
          <p15:clr>
            <a:srgbClr val="FBAE40"/>
          </p15:clr>
        </p15:guide>
        <p15:guide id="6" pos="732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4_Speaker / Bio">
    <p:spTree>
      <p:nvGrpSpPr>
        <p:cNvPr id="1" name=""/>
        <p:cNvGrpSpPr/>
        <p:nvPr/>
      </p:nvGrpSpPr>
      <p:grpSpPr>
        <a:xfrm>
          <a:off x="0" y="0"/>
          <a:ext cx="0" cy="0"/>
          <a:chOff x="0" y="0"/>
          <a:chExt cx="0" cy="0"/>
        </a:xfrm>
      </p:grpSpPr>
      <p:sp>
        <p:nvSpPr>
          <p:cNvPr id="20" name="Picture Placeholder 9">
            <a:extLst>
              <a:ext uri="{FF2B5EF4-FFF2-40B4-BE49-F238E27FC236}">
                <a16:creationId xmlns:a16="http://schemas.microsoft.com/office/drawing/2014/main" id="{39F0F3AC-BF2C-904A-B3DD-0A7968F9BDDF}"/>
              </a:ext>
            </a:extLst>
          </p:cNvPr>
          <p:cNvSpPr>
            <a:spLocks noGrp="1"/>
          </p:cNvSpPr>
          <p:nvPr>
            <p:ph type="pic" sz="quarter" idx="10" hasCustomPrompt="1"/>
          </p:nvPr>
        </p:nvSpPr>
        <p:spPr>
          <a:xfrm>
            <a:off x="776807" y="575793"/>
            <a:ext cx="2561261" cy="2561261"/>
          </a:xfrm>
          <a:prstGeom prst="ellipse">
            <a:avLst/>
          </a:prstGeom>
          <a:ln w="34925">
            <a:gradFill>
              <a:gsLst>
                <a:gs pos="0">
                  <a:srgbClr val="FF9D02"/>
                </a:gs>
                <a:gs pos="41000">
                  <a:srgbClr val="FF1515"/>
                </a:gs>
                <a:gs pos="71000">
                  <a:srgbClr val="850A64"/>
                </a:gs>
                <a:gs pos="100000">
                  <a:srgbClr val="4D1789"/>
                </a:gs>
              </a:gsLst>
              <a:lin ang="5400000" scaled="1"/>
            </a:gradFill>
          </a:ln>
        </p:spPr>
        <p:txBody>
          <a:bodyPr anchor="ctr" anchorCtr="1"/>
          <a:lstStyle>
            <a:lvl1pPr marL="0" indent="0" algn="ctr">
              <a:buNone/>
              <a:defRPr>
                <a:solidFill>
                  <a:schemeClr val="tx1"/>
                </a:solidFill>
              </a:defRPr>
            </a:lvl1pPr>
          </a:lstStyle>
          <a:p>
            <a:r>
              <a:rPr lang="en-US"/>
              <a:t>Click to add Headshot</a:t>
            </a:r>
          </a:p>
        </p:txBody>
      </p:sp>
      <p:sp>
        <p:nvSpPr>
          <p:cNvPr id="19" name="Text Placeholder 2">
            <a:extLst>
              <a:ext uri="{FF2B5EF4-FFF2-40B4-BE49-F238E27FC236}">
                <a16:creationId xmlns:a16="http://schemas.microsoft.com/office/drawing/2014/main" id="{DDD3BE9F-FBD6-4647-BAD4-09A7F3F55B87}"/>
              </a:ext>
            </a:extLst>
          </p:cNvPr>
          <p:cNvSpPr>
            <a:spLocks noGrp="1"/>
          </p:cNvSpPr>
          <p:nvPr>
            <p:ph type="body" sz="quarter" idx="17" hasCustomPrompt="1"/>
          </p:nvPr>
        </p:nvSpPr>
        <p:spPr>
          <a:xfrm>
            <a:off x="527083" y="3328450"/>
            <a:ext cx="3066532" cy="372732"/>
          </a:xfrm>
        </p:spPr>
        <p:txBody>
          <a:bodyPr>
            <a:normAutofit/>
          </a:bodyPr>
          <a:lstStyle>
            <a:lvl1pPr algn="ctr">
              <a:defRPr sz="200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First </a:t>
            </a:r>
            <a:r>
              <a:rPr lang="en-US" err="1"/>
              <a:t>Lastname</a:t>
            </a:r>
            <a:endParaRPr lang="en-US"/>
          </a:p>
        </p:txBody>
      </p:sp>
      <p:sp>
        <p:nvSpPr>
          <p:cNvPr id="24" name="Text Placeholder 2">
            <a:extLst>
              <a:ext uri="{FF2B5EF4-FFF2-40B4-BE49-F238E27FC236}">
                <a16:creationId xmlns:a16="http://schemas.microsoft.com/office/drawing/2014/main" id="{DECD9114-C920-4F44-B9A6-593F4F5E928E}"/>
              </a:ext>
            </a:extLst>
          </p:cNvPr>
          <p:cNvSpPr>
            <a:spLocks noGrp="1"/>
          </p:cNvSpPr>
          <p:nvPr>
            <p:ph type="body" sz="quarter" idx="19" hasCustomPrompt="1"/>
          </p:nvPr>
        </p:nvSpPr>
        <p:spPr>
          <a:xfrm>
            <a:off x="527083" y="3734220"/>
            <a:ext cx="3066532" cy="470715"/>
          </a:xfrm>
        </p:spPr>
        <p:txBody>
          <a:bodyPr>
            <a:normAutofit/>
          </a:bodyPr>
          <a:lstStyle>
            <a:lvl1pPr algn="ctr">
              <a:defRPr sz="1600" b="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Title Goes Here</a:t>
            </a:r>
          </a:p>
        </p:txBody>
      </p:sp>
      <p:sp>
        <p:nvSpPr>
          <p:cNvPr id="28" name="Picture Placeholder 9">
            <a:extLst>
              <a:ext uri="{FF2B5EF4-FFF2-40B4-BE49-F238E27FC236}">
                <a16:creationId xmlns:a16="http://schemas.microsoft.com/office/drawing/2014/main" id="{C4B1477E-7195-EB4A-AA23-97973502A5E0}"/>
              </a:ext>
            </a:extLst>
          </p:cNvPr>
          <p:cNvSpPr>
            <a:spLocks noGrp="1"/>
          </p:cNvSpPr>
          <p:nvPr>
            <p:ph type="pic" sz="quarter" idx="20" hasCustomPrompt="1"/>
          </p:nvPr>
        </p:nvSpPr>
        <p:spPr>
          <a:xfrm>
            <a:off x="6134115" y="575793"/>
            <a:ext cx="2561261" cy="2561261"/>
          </a:xfrm>
          <a:prstGeom prst="ellipse">
            <a:avLst/>
          </a:prstGeom>
          <a:ln w="34925">
            <a:gradFill>
              <a:gsLst>
                <a:gs pos="0">
                  <a:srgbClr val="FF9D02"/>
                </a:gs>
                <a:gs pos="41000">
                  <a:srgbClr val="FF1515"/>
                </a:gs>
                <a:gs pos="71000">
                  <a:srgbClr val="850A64"/>
                </a:gs>
                <a:gs pos="100000">
                  <a:srgbClr val="4D1789"/>
                </a:gs>
              </a:gsLst>
              <a:lin ang="5400000" scaled="1"/>
            </a:gradFill>
          </a:ln>
        </p:spPr>
        <p:txBody>
          <a:bodyPr anchor="ctr" anchorCtr="1"/>
          <a:lstStyle>
            <a:lvl1pPr marL="0" indent="0" algn="ctr">
              <a:buNone/>
              <a:defRPr>
                <a:solidFill>
                  <a:schemeClr val="tx1"/>
                </a:solidFill>
              </a:defRPr>
            </a:lvl1pPr>
          </a:lstStyle>
          <a:p>
            <a:r>
              <a:rPr lang="en-US"/>
              <a:t>Click to add Headshot</a:t>
            </a:r>
          </a:p>
        </p:txBody>
      </p:sp>
      <p:sp>
        <p:nvSpPr>
          <p:cNvPr id="29" name="Text Placeholder 2">
            <a:extLst>
              <a:ext uri="{FF2B5EF4-FFF2-40B4-BE49-F238E27FC236}">
                <a16:creationId xmlns:a16="http://schemas.microsoft.com/office/drawing/2014/main" id="{CBE033CB-6817-5B41-8076-F1E4846C3AAA}"/>
              </a:ext>
            </a:extLst>
          </p:cNvPr>
          <p:cNvSpPr>
            <a:spLocks noGrp="1"/>
          </p:cNvSpPr>
          <p:nvPr>
            <p:ph type="body" sz="quarter" idx="21" hasCustomPrompt="1"/>
          </p:nvPr>
        </p:nvSpPr>
        <p:spPr>
          <a:xfrm>
            <a:off x="5884391" y="3328450"/>
            <a:ext cx="3066532" cy="372732"/>
          </a:xfrm>
        </p:spPr>
        <p:txBody>
          <a:bodyPr>
            <a:normAutofit/>
          </a:bodyPr>
          <a:lstStyle>
            <a:lvl1pPr algn="ctr">
              <a:defRPr sz="200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First </a:t>
            </a:r>
            <a:r>
              <a:rPr lang="en-US" err="1"/>
              <a:t>Lastname</a:t>
            </a:r>
            <a:endParaRPr lang="en-US"/>
          </a:p>
        </p:txBody>
      </p:sp>
      <p:sp>
        <p:nvSpPr>
          <p:cNvPr id="30" name="Text Placeholder 2">
            <a:extLst>
              <a:ext uri="{FF2B5EF4-FFF2-40B4-BE49-F238E27FC236}">
                <a16:creationId xmlns:a16="http://schemas.microsoft.com/office/drawing/2014/main" id="{604871AA-5EE3-AA41-A7DD-5BF570DB6022}"/>
              </a:ext>
            </a:extLst>
          </p:cNvPr>
          <p:cNvSpPr>
            <a:spLocks noGrp="1"/>
          </p:cNvSpPr>
          <p:nvPr>
            <p:ph type="body" sz="quarter" idx="22" hasCustomPrompt="1"/>
          </p:nvPr>
        </p:nvSpPr>
        <p:spPr>
          <a:xfrm>
            <a:off x="5884391" y="3734220"/>
            <a:ext cx="3066532" cy="470715"/>
          </a:xfrm>
        </p:spPr>
        <p:txBody>
          <a:bodyPr>
            <a:normAutofit/>
          </a:bodyPr>
          <a:lstStyle>
            <a:lvl1pPr algn="ctr">
              <a:defRPr sz="1600" b="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Title Goes Here</a:t>
            </a:r>
          </a:p>
        </p:txBody>
      </p:sp>
      <p:sp>
        <p:nvSpPr>
          <p:cNvPr id="31" name="Picture Placeholder 9">
            <a:extLst>
              <a:ext uri="{FF2B5EF4-FFF2-40B4-BE49-F238E27FC236}">
                <a16:creationId xmlns:a16="http://schemas.microsoft.com/office/drawing/2014/main" id="{C3EFAF5A-91C7-4547-A245-20E22DE727EA}"/>
              </a:ext>
            </a:extLst>
          </p:cNvPr>
          <p:cNvSpPr>
            <a:spLocks noGrp="1"/>
          </p:cNvSpPr>
          <p:nvPr>
            <p:ph type="pic" sz="quarter" idx="23" hasCustomPrompt="1"/>
          </p:nvPr>
        </p:nvSpPr>
        <p:spPr>
          <a:xfrm>
            <a:off x="3464419" y="2821158"/>
            <a:ext cx="2561261" cy="2561261"/>
          </a:xfrm>
          <a:prstGeom prst="ellipse">
            <a:avLst/>
          </a:prstGeom>
          <a:ln w="34925">
            <a:gradFill>
              <a:gsLst>
                <a:gs pos="0">
                  <a:srgbClr val="FF9D02"/>
                </a:gs>
                <a:gs pos="41000">
                  <a:srgbClr val="FF1515"/>
                </a:gs>
                <a:gs pos="71000">
                  <a:srgbClr val="850A64"/>
                </a:gs>
                <a:gs pos="100000">
                  <a:srgbClr val="4D1789"/>
                </a:gs>
              </a:gsLst>
              <a:lin ang="5400000" scaled="1"/>
            </a:gradFill>
          </a:ln>
        </p:spPr>
        <p:txBody>
          <a:bodyPr anchor="ctr" anchorCtr="1"/>
          <a:lstStyle>
            <a:lvl1pPr marL="0" indent="0" algn="ctr">
              <a:buNone/>
              <a:defRPr>
                <a:solidFill>
                  <a:schemeClr val="tx1"/>
                </a:solidFill>
              </a:defRPr>
            </a:lvl1pPr>
          </a:lstStyle>
          <a:p>
            <a:r>
              <a:rPr lang="en-US"/>
              <a:t>Click to add Headshot</a:t>
            </a:r>
          </a:p>
        </p:txBody>
      </p:sp>
      <p:sp>
        <p:nvSpPr>
          <p:cNvPr id="32" name="Text Placeholder 2">
            <a:extLst>
              <a:ext uri="{FF2B5EF4-FFF2-40B4-BE49-F238E27FC236}">
                <a16:creationId xmlns:a16="http://schemas.microsoft.com/office/drawing/2014/main" id="{3370E934-D164-4044-A65A-F4594D3825A3}"/>
              </a:ext>
            </a:extLst>
          </p:cNvPr>
          <p:cNvSpPr>
            <a:spLocks noGrp="1"/>
          </p:cNvSpPr>
          <p:nvPr>
            <p:ph type="body" sz="quarter" idx="24" hasCustomPrompt="1"/>
          </p:nvPr>
        </p:nvSpPr>
        <p:spPr>
          <a:xfrm>
            <a:off x="3214695" y="5573815"/>
            <a:ext cx="3066532" cy="372732"/>
          </a:xfrm>
        </p:spPr>
        <p:txBody>
          <a:bodyPr>
            <a:normAutofit/>
          </a:bodyPr>
          <a:lstStyle>
            <a:lvl1pPr algn="ctr">
              <a:defRPr sz="200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First </a:t>
            </a:r>
            <a:r>
              <a:rPr lang="en-US" err="1"/>
              <a:t>Lastname</a:t>
            </a:r>
            <a:endParaRPr lang="en-US"/>
          </a:p>
        </p:txBody>
      </p:sp>
      <p:sp>
        <p:nvSpPr>
          <p:cNvPr id="33" name="Text Placeholder 2">
            <a:extLst>
              <a:ext uri="{FF2B5EF4-FFF2-40B4-BE49-F238E27FC236}">
                <a16:creationId xmlns:a16="http://schemas.microsoft.com/office/drawing/2014/main" id="{7813554C-E57F-6643-AE3A-1CFF12EE3C1C}"/>
              </a:ext>
            </a:extLst>
          </p:cNvPr>
          <p:cNvSpPr>
            <a:spLocks noGrp="1"/>
          </p:cNvSpPr>
          <p:nvPr>
            <p:ph type="body" sz="quarter" idx="25" hasCustomPrompt="1"/>
          </p:nvPr>
        </p:nvSpPr>
        <p:spPr>
          <a:xfrm>
            <a:off x="3214695" y="5979585"/>
            <a:ext cx="3066532" cy="470715"/>
          </a:xfrm>
        </p:spPr>
        <p:txBody>
          <a:bodyPr>
            <a:normAutofit/>
          </a:bodyPr>
          <a:lstStyle>
            <a:lvl1pPr algn="ctr">
              <a:defRPr sz="1600" b="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Title Goes Here</a:t>
            </a:r>
          </a:p>
        </p:txBody>
      </p:sp>
      <p:sp>
        <p:nvSpPr>
          <p:cNvPr id="39" name="Picture Placeholder 9">
            <a:extLst>
              <a:ext uri="{FF2B5EF4-FFF2-40B4-BE49-F238E27FC236}">
                <a16:creationId xmlns:a16="http://schemas.microsoft.com/office/drawing/2014/main" id="{D1104A66-4B70-8F46-8BB6-FB56845B8D35}"/>
              </a:ext>
            </a:extLst>
          </p:cNvPr>
          <p:cNvSpPr>
            <a:spLocks noGrp="1"/>
          </p:cNvSpPr>
          <p:nvPr>
            <p:ph type="pic" sz="quarter" idx="26" hasCustomPrompt="1"/>
          </p:nvPr>
        </p:nvSpPr>
        <p:spPr>
          <a:xfrm>
            <a:off x="8821727" y="2821158"/>
            <a:ext cx="2561261" cy="2561261"/>
          </a:xfrm>
          <a:prstGeom prst="ellipse">
            <a:avLst/>
          </a:prstGeom>
          <a:ln w="34925">
            <a:gradFill>
              <a:gsLst>
                <a:gs pos="0">
                  <a:srgbClr val="FF9D02"/>
                </a:gs>
                <a:gs pos="41000">
                  <a:srgbClr val="FF1515"/>
                </a:gs>
                <a:gs pos="71000">
                  <a:srgbClr val="850A64"/>
                </a:gs>
                <a:gs pos="100000">
                  <a:srgbClr val="4D1789"/>
                </a:gs>
              </a:gsLst>
              <a:lin ang="5400000" scaled="1"/>
            </a:gradFill>
          </a:ln>
        </p:spPr>
        <p:txBody>
          <a:bodyPr anchor="ctr" anchorCtr="1"/>
          <a:lstStyle>
            <a:lvl1pPr marL="0" indent="0" algn="ctr">
              <a:buNone/>
              <a:defRPr>
                <a:solidFill>
                  <a:schemeClr val="tx1"/>
                </a:solidFill>
              </a:defRPr>
            </a:lvl1pPr>
          </a:lstStyle>
          <a:p>
            <a:r>
              <a:rPr lang="en-US"/>
              <a:t>Click to add Headshot</a:t>
            </a:r>
          </a:p>
        </p:txBody>
      </p:sp>
      <p:sp>
        <p:nvSpPr>
          <p:cNvPr id="40" name="Text Placeholder 2">
            <a:extLst>
              <a:ext uri="{FF2B5EF4-FFF2-40B4-BE49-F238E27FC236}">
                <a16:creationId xmlns:a16="http://schemas.microsoft.com/office/drawing/2014/main" id="{D8BCA0EA-8559-BA40-8B74-A4A68072AA04}"/>
              </a:ext>
            </a:extLst>
          </p:cNvPr>
          <p:cNvSpPr>
            <a:spLocks noGrp="1"/>
          </p:cNvSpPr>
          <p:nvPr>
            <p:ph type="body" sz="quarter" idx="27" hasCustomPrompt="1"/>
          </p:nvPr>
        </p:nvSpPr>
        <p:spPr>
          <a:xfrm>
            <a:off x="8572003" y="5573815"/>
            <a:ext cx="3066532" cy="372732"/>
          </a:xfrm>
        </p:spPr>
        <p:txBody>
          <a:bodyPr>
            <a:normAutofit/>
          </a:bodyPr>
          <a:lstStyle>
            <a:lvl1pPr algn="ctr">
              <a:defRPr sz="200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First </a:t>
            </a:r>
            <a:r>
              <a:rPr lang="en-US" err="1"/>
              <a:t>Lastname</a:t>
            </a:r>
            <a:endParaRPr lang="en-US"/>
          </a:p>
        </p:txBody>
      </p:sp>
      <p:sp>
        <p:nvSpPr>
          <p:cNvPr id="41" name="Text Placeholder 2">
            <a:extLst>
              <a:ext uri="{FF2B5EF4-FFF2-40B4-BE49-F238E27FC236}">
                <a16:creationId xmlns:a16="http://schemas.microsoft.com/office/drawing/2014/main" id="{9F3B3277-41D7-674A-83D9-7E415050AD85}"/>
              </a:ext>
            </a:extLst>
          </p:cNvPr>
          <p:cNvSpPr>
            <a:spLocks noGrp="1"/>
          </p:cNvSpPr>
          <p:nvPr>
            <p:ph type="body" sz="quarter" idx="28" hasCustomPrompt="1"/>
          </p:nvPr>
        </p:nvSpPr>
        <p:spPr>
          <a:xfrm>
            <a:off x="8572003" y="5979585"/>
            <a:ext cx="3066532" cy="470715"/>
          </a:xfrm>
        </p:spPr>
        <p:txBody>
          <a:bodyPr>
            <a:normAutofit/>
          </a:bodyPr>
          <a:lstStyle>
            <a:lvl1pPr algn="ctr">
              <a:defRPr sz="1600" b="0"/>
            </a:lvl1pPr>
            <a:lvl2pPr marL="9525" indent="0" algn="ctr">
              <a:buNone/>
              <a:tabLst/>
              <a:defRPr sz="1800"/>
            </a:lvl2pPr>
            <a:lvl3pPr marL="9525" indent="0">
              <a:buNone/>
              <a:tabLst/>
              <a:defRPr sz="1800"/>
            </a:lvl3pPr>
            <a:lvl4pPr marL="9525" indent="0">
              <a:buNone/>
              <a:tabLst/>
              <a:defRPr sz="1800"/>
            </a:lvl4pPr>
            <a:lvl5pPr marL="9525" indent="0">
              <a:buNone/>
              <a:tabLst/>
              <a:defRPr sz="1800"/>
            </a:lvl5pPr>
          </a:lstStyle>
          <a:p>
            <a:pPr lvl="0"/>
            <a:r>
              <a:rPr lang="en-US"/>
              <a:t>Title Goes Here</a:t>
            </a:r>
          </a:p>
        </p:txBody>
      </p:sp>
      <p:sp>
        <p:nvSpPr>
          <p:cNvPr id="14" name="TextBox 13">
            <a:extLst>
              <a:ext uri="{FF2B5EF4-FFF2-40B4-BE49-F238E27FC236}">
                <a16:creationId xmlns:a16="http://schemas.microsoft.com/office/drawing/2014/main" id="{D05CE8D5-EC40-9D4E-B218-5AED4DDD20AC}"/>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1160509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4" orient="horz" pos="2160">
          <p15:clr>
            <a:srgbClr val="FBAE40"/>
          </p15:clr>
        </p15:guide>
        <p15:guide id="5" pos="384">
          <p15:clr>
            <a:srgbClr val="FBAE40"/>
          </p15:clr>
        </p15:guide>
        <p15:guide id="6" pos="732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 Column - Drop Shadow">
    <p:bg>
      <p:bgPr>
        <a:solidFill>
          <a:srgbClr val="EBEBEB"/>
        </a:solidFill>
        <a:effectLst/>
      </p:bgPr>
    </p:bg>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4CAFCB60-7449-FB7B-94EC-026775839A9C}"/>
              </a:ext>
            </a:extLst>
          </p:cNvPr>
          <p:cNvSpPr>
            <a:spLocks noGrp="1"/>
          </p:cNvSpPr>
          <p:nvPr>
            <p:ph type="body" sz="quarter" idx="27"/>
          </p:nvPr>
        </p:nvSpPr>
        <p:spPr>
          <a:xfrm>
            <a:off x="618656" y="1508761"/>
            <a:ext cx="5319712" cy="4658360"/>
          </a:xfrm>
          <a:prstGeom prst="roundRect">
            <a:avLst>
              <a:gd name="adj" fmla="val 1277"/>
            </a:avLst>
          </a:prstGeom>
          <a:solidFill>
            <a:schemeClr val="bg1"/>
          </a:solidFill>
        </p:spPr>
        <p:txBody>
          <a:bodyPr lIns="274320" tIns="274320" rIns="274320" bIns="2743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2">
            <a:extLst>
              <a:ext uri="{FF2B5EF4-FFF2-40B4-BE49-F238E27FC236}">
                <a16:creationId xmlns:a16="http://schemas.microsoft.com/office/drawing/2014/main" id="{6B98CD48-C620-002C-D371-249D9C7C48CB}"/>
              </a:ext>
            </a:extLst>
          </p:cNvPr>
          <p:cNvSpPr>
            <a:spLocks noGrp="1"/>
          </p:cNvSpPr>
          <p:nvPr>
            <p:ph type="body" sz="quarter" idx="28"/>
          </p:nvPr>
        </p:nvSpPr>
        <p:spPr>
          <a:xfrm>
            <a:off x="6289991" y="1508761"/>
            <a:ext cx="5319712" cy="4658360"/>
          </a:xfrm>
          <a:prstGeom prst="roundRect">
            <a:avLst>
              <a:gd name="adj" fmla="val 1189"/>
            </a:avLst>
          </a:prstGeom>
          <a:solidFill>
            <a:schemeClr val="bg1"/>
          </a:solidFill>
        </p:spPr>
        <p:txBody>
          <a:bodyPr lIns="274320" tIns="274320" rIns="274320" bIns="2743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BE91BEC2-2A8B-60B9-DFB4-1AAB1DD56F62}"/>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
            <a:extLst>
              <a:ext uri="{FF2B5EF4-FFF2-40B4-BE49-F238E27FC236}">
                <a16:creationId xmlns:a16="http://schemas.microsoft.com/office/drawing/2014/main" id="{AD57EDD8-13BD-7802-28D8-93C0D35EB81E}"/>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
        <p:nvSpPr>
          <p:cNvPr id="6" name="TextBox 5">
            <a:extLst>
              <a:ext uri="{FF2B5EF4-FFF2-40B4-BE49-F238E27FC236}">
                <a16:creationId xmlns:a16="http://schemas.microsoft.com/office/drawing/2014/main" id="{4D94BA6E-1ADF-8543-B735-170A8AD454C2}"/>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899267392"/>
      </p:ext>
    </p:extLst>
  </p:cSld>
  <p:clrMapOvr>
    <a:masterClrMapping/>
  </p:clrMapOvr>
  <p:extLst>
    <p:ext uri="{DCECCB84-F9BA-43D5-87BE-67443E8EF086}">
      <p15:sldGuideLst xmlns:p15="http://schemas.microsoft.com/office/powerpoint/2012/main">
        <p15:guide id="3" orient="horz" pos="936" userDrawn="1">
          <p15:clr>
            <a:srgbClr val="FBAE40"/>
          </p15:clr>
        </p15:guide>
        <p15:guide id="4" pos="5568" userDrawn="1">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 Column - Drop Shadow">
    <p:bg>
      <p:bgPr>
        <a:solidFill>
          <a:srgbClr val="EBEB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14AE3BA-D200-E85E-767C-B02F0B450525}"/>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3">
            <a:extLst>
              <a:ext uri="{FF2B5EF4-FFF2-40B4-BE49-F238E27FC236}">
                <a16:creationId xmlns:a16="http://schemas.microsoft.com/office/drawing/2014/main" id="{A66C6BEE-BFCB-8853-EBEE-C2D7EE547A2B}"/>
              </a:ext>
            </a:extLst>
          </p:cNvPr>
          <p:cNvSpPr>
            <a:spLocks noGrp="1"/>
          </p:cNvSpPr>
          <p:nvPr>
            <p:ph type="body" sz="quarter" idx="13"/>
          </p:nvPr>
        </p:nvSpPr>
        <p:spPr>
          <a:xfrm>
            <a:off x="619810" y="1508761"/>
            <a:ext cx="3511296" cy="4668520"/>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3">
            <a:extLst>
              <a:ext uri="{FF2B5EF4-FFF2-40B4-BE49-F238E27FC236}">
                <a16:creationId xmlns:a16="http://schemas.microsoft.com/office/drawing/2014/main" id="{9C9F9BA3-F9B9-91A7-FA99-C641F3E508D5}"/>
              </a:ext>
            </a:extLst>
          </p:cNvPr>
          <p:cNvSpPr>
            <a:spLocks noGrp="1"/>
          </p:cNvSpPr>
          <p:nvPr>
            <p:ph type="body" sz="quarter" idx="14"/>
          </p:nvPr>
        </p:nvSpPr>
        <p:spPr>
          <a:xfrm>
            <a:off x="4343890" y="1508761"/>
            <a:ext cx="3511296" cy="4668520"/>
          </a:xfrm>
          <a:prstGeom prst="roundRect">
            <a:avLst>
              <a:gd name="adj" fmla="val 2348"/>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3">
            <a:extLst>
              <a:ext uri="{FF2B5EF4-FFF2-40B4-BE49-F238E27FC236}">
                <a16:creationId xmlns:a16="http://schemas.microsoft.com/office/drawing/2014/main" id="{CD2F2FE6-3CB7-C67B-CA50-B5BE4AA328D8}"/>
              </a:ext>
            </a:extLst>
          </p:cNvPr>
          <p:cNvSpPr>
            <a:spLocks noGrp="1"/>
          </p:cNvSpPr>
          <p:nvPr>
            <p:ph type="body" sz="quarter" idx="15"/>
          </p:nvPr>
        </p:nvSpPr>
        <p:spPr>
          <a:xfrm>
            <a:off x="8067970" y="1508761"/>
            <a:ext cx="3511296" cy="4668520"/>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2">
            <a:extLst>
              <a:ext uri="{FF2B5EF4-FFF2-40B4-BE49-F238E27FC236}">
                <a16:creationId xmlns:a16="http://schemas.microsoft.com/office/drawing/2014/main" id="{4EEC138B-B5C6-9DB4-55A8-A19C4CC3B43D}"/>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
        <p:nvSpPr>
          <p:cNvPr id="7" name="TextBox 6">
            <a:extLst>
              <a:ext uri="{FF2B5EF4-FFF2-40B4-BE49-F238E27FC236}">
                <a16:creationId xmlns:a16="http://schemas.microsoft.com/office/drawing/2014/main" id="{6E13F773-86E2-8B43-8BEB-A19C253A185C}"/>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750677747"/>
      </p:ext>
    </p:extLst>
  </p:cSld>
  <p:clrMapOvr>
    <a:masterClrMapping/>
  </p:clrMapOvr>
  <p:extLst>
    <p:ext uri="{DCECCB84-F9BA-43D5-87BE-67443E8EF086}">
      <p15:sldGuideLst xmlns:p15="http://schemas.microsoft.com/office/powerpoint/2012/main">
        <p15:guide id="3" orient="horz" pos="936" userDrawn="1">
          <p15:clr>
            <a:srgbClr val="FBAE40"/>
          </p15:clr>
        </p15:guide>
        <p15:guide id="4" pos="5568" userDrawn="1">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3 Column - Drop Shadow - Image">
    <p:bg>
      <p:bgPr>
        <a:solidFill>
          <a:srgbClr val="EBEBEB"/>
        </a:solidFill>
        <a:effectLst/>
      </p:bgPr>
    </p:bg>
    <p:spTree>
      <p:nvGrpSpPr>
        <p:cNvPr id="1" name=""/>
        <p:cNvGrpSpPr/>
        <p:nvPr/>
      </p:nvGrpSpPr>
      <p:grpSpPr>
        <a:xfrm>
          <a:off x="0" y="0"/>
          <a:ext cx="0" cy="0"/>
          <a:chOff x="0" y="0"/>
          <a:chExt cx="0" cy="0"/>
        </a:xfrm>
      </p:grpSpPr>
      <p:sp>
        <p:nvSpPr>
          <p:cNvPr id="12" name="Text Placeholder 3">
            <a:extLst>
              <a:ext uri="{FF2B5EF4-FFF2-40B4-BE49-F238E27FC236}">
                <a16:creationId xmlns:a16="http://schemas.microsoft.com/office/drawing/2014/main" id="{A66C6BEE-BFCB-8853-EBEE-C2D7EE547A2B}"/>
              </a:ext>
            </a:extLst>
          </p:cNvPr>
          <p:cNvSpPr>
            <a:spLocks noGrp="1"/>
          </p:cNvSpPr>
          <p:nvPr>
            <p:ph type="body" sz="quarter" idx="13"/>
          </p:nvPr>
        </p:nvSpPr>
        <p:spPr>
          <a:xfrm>
            <a:off x="619810" y="1508761"/>
            <a:ext cx="3511296" cy="4658359"/>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3">
            <a:extLst>
              <a:ext uri="{FF2B5EF4-FFF2-40B4-BE49-F238E27FC236}">
                <a16:creationId xmlns:a16="http://schemas.microsoft.com/office/drawing/2014/main" id="{9C9F9BA3-F9B9-91A7-FA99-C641F3E508D5}"/>
              </a:ext>
            </a:extLst>
          </p:cNvPr>
          <p:cNvSpPr>
            <a:spLocks noGrp="1"/>
          </p:cNvSpPr>
          <p:nvPr>
            <p:ph type="body" sz="quarter" idx="14"/>
          </p:nvPr>
        </p:nvSpPr>
        <p:spPr>
          <a:xfrm>
            <a:off x="4343890" y="1508761"/>
            <a:ext cx="3511296" cy="4658359"/>
          </a:xfrm>
          <a:prstGeom prst="roundRect">
            <a:avLst>
              <a:gd name="adj" fmla="val 2348"/>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3">
            <a:extLst>
              <a:ext uri="{FF2B5EF4-FFF2-40B4-BE49-F238E27FC236}">
                <a16:creationId xmlns:a16="http://schemas.microsoft.com/office/drawing/2014/main" id="{CD2F2FE6-3CB7-C67B-CA50-B5BE4AA328D8}"/>
              </a:ext>
            </a:extLst>
          </p:cNvPr>
          <p:cNvSpPr>
            <a:spLocks noGrp="1"/>
          </p:cNvSpPr>
          <p:nvPr>
            <p:ph type="body" sz="quarter" idx="15"/>
          </p:nvPr>
        </p:nvSpPr>
        <p:spPr>
          <a:xfrm>
            <a:off x="8067970" y="1508761"/>
            <a:ext cx="3511296" cy="4658359"/>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2">
            <a:extLst>
              <a:ext uri="{FF2B5EF4-FFF2-40B4-BE49-F238E27FC236}">
                <a16:creationId xmlns:a16="http://schemas.microsoft.com/office/drawing/2014/main" id="{4EEC138B-B5C6-9DB4-55A8-A19C4CC3B43D}"/>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solidFill>
                  <a:schemeClr val="bg1"/>
                </a:solidFill>
              </a:defRPr>
            </a:lvl1pPr>
          </a:lstStyle>
          <a:p>
            <a:r>
              <a:rPr lang="en-US"/>
              <a:t>Blank Header</a:t>
            </a:r>
          </a:p>
        </p:txBody>
      </p:sp>
      <p:sp>
        <p:nvSpPr>
          <p:cNvPr id="6" name="TextBox 5">
            <a:extLst>
              <a:ext uri="{FF2B5EF4-FFF2-40B4-BE49-F238E27FC236}">
                <a16:creationId xmlns:a16="http://schemas.microsoft.com/office/drawing/2014/main" id="{BB4C8211-F7B6-604A-B42A-CB1206F79447}"/>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4054954261"/>
      </p:ext>
    </p:extLst>
  </p:cSld>
  <p:clrMapOvr>
    <a:masterClrMapping/>
  </p:clrMapOvr>
  <p:extLst>
    <p:ext uri="{DCECCB84-F9BA-43D5-87BE-67443E8EF086}">
      <p15:sldGuideLst xmlns:p15="http://schemas.microsoft.com/office/powerpoint/2012/main">
        <p15:guide id="3" orient="horz" pos="936" userDrawn="1">
          <p15:clr>
            <a:srgbClr val="FBAE40"/>
          </p15:clr>
        </p15:guide>
        <p15:guide id="4" pos="5568" userDrawn="1">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_3 Column - Drop Shadow - Image">
    <p:bg>
      <p:bgPr>
        <a:solidFill>
          <a:srgbClr val="EBEB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14AE3BA-D200-E85E-767C-B02F0B450525}"/>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3">
            <a:extLst>
              <a:ext uri="{FF2B5EF4-FFF2-40B4-BE49-F238E27FC236}">
                <a16:creationId xmlns:a16="http://schemas.microsoft.com/office/drawing/2014/main" id="{A66C6BEE-BFCB-8853-EBEE-C2D7EE547A2B}"/>
              </a:ext>
            </a:extLst>
          </p:cNvPr>
          <p:cNvSpPr>
            <a:spLocks noGrp="1"/>
          </p:cNvSpPr>
          <p:nvPr>
            <p:ph type="body" sz="quarter" idx="13"/>
          </p:nvPr>
        </p:nvSpPr>
        <p:spPr>
          <a:xfrm>
            <a:off x="619810" y="1508761"/>
            <a:ext cx="3511296" cy="4678680"/>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3">
            <a:extLst>
              <a:ext uri="{FF2B5EF4-FFF2-40B4-BE49-F238E27FC236}">
                <a16:creationId xmlns:a16="http://schemas.microsoft.com/office/drawing/2014/main" id="{9C9F9BA3-F9B9-91A7-FA99-C641F3E508D5}"/>
              </a:ext>
            </a:extLst>
          </p:cNvPr>
          <p:cNvSpPr>
            <a:spLocks noGrp="1"/>
          </p:cNvSpPr>
          <p:nvPr>
            <p:ph type="body" sz="quarter" idx="14"/>
          </p:nvPr>
        </p:nvSpPr>
        <p:spPr>
          <a:xfrm>
            <a:off x="4343890" y="1508761"/>
            <a:ext cx="3511296" cy="4678680"/>
          </a:xfrm>
          <a:prstGeom prst="roundRect">
            <a:avLst>
              <a:gd name="adj" fmla="val 2348"/>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3">
            <a:extLst>
              <a:ext uri="{FF2B5EF4-FFF2-40B4-BE49-F238E27FC236}">
                <a16:creationId xmlns:a16="http://schemas.microsoft.com/office/drawing/2014/main" id="{CD2F2FE6-3CB7-C67B-CA50-B5BE4AA328D8}"/>
              </a:ext>
            </a:extLst>
          </p:cNvPr>
          <p:cNvSpPr>
            <a:spLocks noGrp="1"/>
          </p:cNvSpPr>
          <p:nvPr>
            <p:ph type="body" sz="quarter" idx="15"/>
          </p:nvPr>
        </p:nvSpPr>
        <p:spPr>
          <a:xfrm>
            <a:off x="8067970" y="1508761"/>
            <a:ext cx="3511296" cy="4678680"/>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2">
            <a:extLst>
              <a:ext uri="{FF2B5EF4-FFF2-40B4-BE49-F238E27FC236}">
                <a16:creationId xmlns:a16="http://schemas.microsoft.com/office/drawing/2014/main" id="{4EEC138B-B5C6-9DB4-55A8-A19C4CC3B43D}"/>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solidFill>
                  <a:schemeClr val="tx1"/>
                </a:solidFill>
              </a:defRPr>
            </a:lvl1pPr>
          </a:lstStyle>
          <a:p>
            <a:r>
              <a:rPr lang="en-US"/>
              <a:t>Blank Header</a:t>
            </a:r>
          </a:p>
        </p:txBody>
      </p:sp>
      <p:sp>
        <p:nvSpPr>
          <p:cNvPr id="7" name="TextBox 6">
            <a:extLst>
              <a:ext uri="{FF2B5EF4-FFF2-40B4-BE49-F238E27FC236}">
                <a16:creationId xmlns:a16="http://schemas.microsoft.com/office/drawing/2014/main" id="{AC85AB72-165E-1E47-834C-757F0DCE740C}"/>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1820110446"/>
      </p:ext>
    </p:extLst>
  </p:cSld>
  <p:clrMapOvr>
    <a:masterClrMapping/>
  </p:clrMapOvr>
  <p:extLst>
    <p:ext uri="{DCECCB84-F9BA-43D5-87BE-67443E8EF086}">
      <p15:sldGuideLst xmlns:p15="http://schemas.microsoft.com/office/powerpoint/2012/main">
        <p15:guide id="3" orient="horz" pos="936" userDrawn="1">
          <p15:clr>
            <a:srgbClr val="FBAE40"/>
          </p15:clr>
        </p15:guide>
        <p15:guide id="4" pos="5568" userDrawn="1">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 Column - Drop Shadow">
    <p:bg>
      <p:bgPr>
        <a:solidFill>
          <a:srgbClr val="EBEBEB"/>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A310E3D-C75E-AF11-761F-132F1A5FC653}"/>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212C155F-DD44-41B2-BF3E-881E0BE1172F}"/>
              </a:ext>
            </a:extLst>
          </p:cNvPr>
          <p:cNvSpPr>
            <a:spLocks noGrp="1"/>
          </p:cNvSpPr>
          <p:nvPr>
            <p:ph type="body" sz="quarter" idx="13"/>
          </p:nvPr>
        </p:nvSpPr>
        <p:spPr>
          <a:xfrm>
            <a:off x="616627" y="1508761"/>
            <a:ext cx="2514600" cy="4678680"/>
          </a:xfrm>
          <a:prstGeom prst="roundRect">
            <a:avLst>
              <a:gd name="adj" fmla="val 3880"/>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3">
            <a:extLst>
              <a:ext uri="{FF2B5EF4-FFF2-40B4-BE49-F238E27FC236}">
                <a16:creationId xmlns:a16="http://schemas.microsoft.com/office/drawing/2014/main" id="{B7105E93-BF3A-DE9B-90E4-96655632F001}"/>
              </a:ext>
            </a:extLst>
          </p:cNvPr>
          <p:cNvSpPr>
            <a:spLocks noGrp="1"/>
          </p:cNvSpPr>
          <p:nvPr>
            <p:ph type="body" sz="quarter" idx="14"/>
          </p:nvPr>
        </p:nvSpPr>
        <p:spPr>
          <a:xfrm>
            <a:off x="3431905" y="1508761"/>
            <a:ext cx="2514600" cy="4678680"/>
          </a:xfrm>
          <a:prstGeom prst="roundRect">
            <a:avLst>
              <a:gd name="adj" fmla="val 3880"/>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3">
            <a:extLst>
              <a:ext uri="{FF2B5EF4-FFF2-40B4-BE49-F238E27FC236}">
                <a16:creationId xmlns:a16="http://schemas.microsoft.com/office/drawing/2014/main" id="{00E7A451-94A8-AEF8-427F-66B42EF372DE}"/>
              </a:ext>
            </a:extLst>
          </p:cNvPr>
          <p:cNvSpPr>
            <a:spLocks noGrp="1"/>
          </p:cNvSpPr>
          <p:nvPr>
            <p:ph type="body" sz="quarter" idx="15"/>
          </p:nvPr>
        </p:nvSpPr>
        <p:spPr>
          <a:xfrm>
            <a:off x="6247183" y="1508761"/>
            <a:ext cx="2514600" cy="4678680"/>
          </a:xfrm>
          <a:prstGeom prst="roundRect">
            <a:avLst>
              <a:gd name="adj" fmla="val 3880"/>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3">
            <a:extLst>
              <a:ext uri="{FF2B5EF4-FFF2-40B4-BE49-F238E27FC236}">
                <a16:creationId xmlns:a16="http://schemas.microsoft.com/office/drawing/2014/main" id="{8E1A59E0-96DE-8A76-4234-B6980E246978}"/>
              </a:ext>
            </a:extLst>
          </p:cNvPr>
          <p:cNvSpPr>
            <a:spLocks noGrp="1"/>
          </p:cNvSpPr>
          <p:nvPr>
            <p:ph type="body" sz="quarter" idx="16"/>
          </p:nvPr>
        </p:nvSpPr>
        <p:spPr>
          <a:xfrm>
            <a:off x="9062461" y="1508761"/>
            <a:ext cx="2514600" cy="4678680"/>
          </a:xfrm>
          <a:prstGeom prst="roundRect">
            <a:avLst>
              <a:gd name="adj" fmla="val 3880"/>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2">
            <a:extLst>
              <a:ext uri="{FF2B5EF4-FFF2-40B4-BE49-F238E27FC236}">
                <a16:creationId xmlns:a16="http://schemas.microsoft.com/office/drawing/2014/main" id="{0F73B010-E926-3420-C5F3-FF73E0B82B4A}"/>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
        <p:nvSpPr>
          <p:cNvPr id="8" name="TextBox 7">
            <a:extLst>
              <a:ext uri="{FF2B5EF4-FFF2-40B4-BE49-F238E27FC236}">
                <a16:creationId xmlns:a16="http://schemas.microsoft.com/office/drawing/2014/main" id="{D56524B2-F8AA-5043-BB8F-F7FA5F312C5B}"/>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1311734927"/>
      </p:ext>
    </p:extLst>
  </p:cSld>
  <p:clrMapOvr>
    <a:masterClrMapping/>
  </p:clrMapOvr>
  <p:extLst>
    <p:ext uri="{DCECCB84-F9BA-43D5-87BE-67443E8EF086}">
      <p15:sldGuideLst xmlns:p15="http://schemas.microsoft.com/office/powerpoint/2012/main">
        <p15:guide id="3" orient="horz" pos="2160" userDrawn="1">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4 Box - Drop Shadow">
    <p:bg>
      <p:bgPr>
        <a:solidFill>
          <a:srgbClr val="EBEBEB"/>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E70C9E3-6498-CC70-EE98-F9DA549D33CA}"/>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3">
            <a:extLst>
              <a:ext uri="{FF2B5EF4-FFF2-40B4-BE49-F238E27FC236}">
                <a16:creationId xmlns:a16="http://schemas.microsoft.com/office/drawing/2014/main" id="{484DB36B-2689-AEBE-897F-3EA9D1223B05}"/>
              </a:ext>
            </a:extLst>
          </p:cNvPr>
          <p:cNvSpPr>
            <a:spLocks noGrp="1"/>
          </p:cNvSpPr>
          <p:nvPr>
            <p:ph type="body" sz="quarter" idx="13"/>
          </p:nvPr>
        </p:nvSpPr>
        <p:spPr>
          <a:xfrm>
            <a:off x="619809" y="1386840"/>
            <a:ext cx="5401763" cy="2286000"/>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3">
            <a:extLst>
              <a:ext uri="{FF2B5EF4-FFF2-40B4-BE49-F238E27FC236}">
                <a16:creationId xmlns:a16="http://schemas.microsoft.com/office/drawing/2014/main" id="{030F80DA-B738-F4E9-7C06-63A489E54031}"/>
              </a:ext>
            </a:extLst>
          </p:cNvPr>
          <p:cNvSpPr>
            <a:spLocks noGrp="1"/>
          </p:cNvSpPr>
          <p:nvPr>
            <p:ph type="body" sz="quarter" idx="14"/>
          </p:nvPr>
        </p:nvSpPr>
        <p:spPr>
          <a:xfrm>
            <a:off x="6187440" y="1386840"/>
            <a:ext cx="5401763" cy="2286000"/>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3">
            <a:extLst>
              <a:ext uri="{FF2B5EF4-FFF2-40B4-BE49-F238E27FC236}">
                <a16:creationId xmlns:a16="http://schemas.microsoft.com/office/drawing/2014/main" id="{E527892B-18DB-2AD1-E5C6-44C0401241EE}"/>
              </a:ext>
            </a:extLst>
          </p:cNvPr>
          <p:cNvSpPr>
            <a:spLocks noGrp="1"/>
          </p:cNvSpPr>
          <p:nvPr>
            <p:ph type="body" sz="quarter" idx="15"/>
          </p:nvPr>
        </p:nvSpPr>
        <p:spPr>
          <a:xfrm>
            <a:off x="619809" y="3806872"/>
            <a:ext cx="5401763" cy="2286000"/>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3">
            <a:extLst>
              <a:ext uri="{FF2B5EF4-FFF2-40B4-BE49-F238E27FC236}">
                <a16:creationId xmlns:a16="http://schemas.microsoft.com/office/drawing/2014/main" id="{F6699109-B6F8-D1A7-949D-C43F622AE7D1}"/>
              </a:ext>
            </a:extLst>
          </p:cNvPr>
          <p:cNvSpPr>
            <a:spLocks noGrp="1"/>
          </p:cNvSpPr>
          <p:nvPr>
            <p:ph type="body" sz="quarter" idx="16"/>
          </p:nvPr>
        </p:nvSpPr>
        <p:spPr>
          <a:xfrm>
            <a:off x="6187440" y="3806872"/>
            <a:ext cx="5401763" cy="2286000"/>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2">
            <a:extLst>
              <a:ext uri="{FF2B5EF4-FFF2-40B4-BE49-F238E27FC236}">
                <a16:creationId xmlns:a16="http://schemas.microsoft.com/office/drawing/2014/main" id="{A599AE55-BF33-0FF9-EAE2-FB74C1BF55C9}"/>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
        <p:nvSpPr>
          <p:cNvPr id="8" name="TextBox 7">
            <a:extLst>
              <a:ext uri="{FF2B5EF4-FFF2-40B4-BE49-F238E27FC236}">
                <a16:creationId xmlns:a16="http://schemas.microsoft.com/office/drawing/2014/main" id="{8BA22CC3-CFFB-7741-8ABA-F3C19B8D56B5}"/>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1775553290"/>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5568" userDrawn="1">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5 Box - Drop Shadow">
    <p:bg>
      <p:bgPr>
        <a:solidFill>
          <a:srgbClr val="EBEBEB"/>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8E93AC-465D-841D-F4A4-E27F21CE24FF}"/>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Placeholder 3">
            <a:extLst>
              <a:ext uri="{FF2B5EF4-FFF2-40B4-BE49-F238E27FC236}">
                <a16:creationId xmlns:a16="http://schemas.microsoft.com/office/drawing/2014/main" id="{CFC948B4-FE12-2EF4-2183-8D5F25D11F14}"/>
              </a:ext>
            </a:extLst>
          </p:cNvPr>
          <p:cNvSpPr>
            <a:spLocks noGrp="1"/>
          </p:cNvSpPr>
          <p:nvPr>
            <p:ph type="body" sz="quarter" idx="13"/>
          </p:nvPr>
        </p:nvSpPr>
        <p:spPr>
          <a:xfrm>
            <a:off x="615592" y="1417320"/>
            <a:ext cx="3560168" cy="2816352"/>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3">
            <a:extLst>
              <a:ext uri="{FF2B5EF4-FFF2-40B4-BE49-F238E27FC236}">
                <a16:creationId xmlns:a16="http://schemas.microsoft.com/office/drawing/2014/main" id="{251DA5E8-037E-06FC-9217-025EF218086E}"/>
              </a:ext>
            </a:extLst>
          </p:cNvPr>
          <p:cNvSpPr>
            <a:spLocks noGrp="1"/>
          </p:cNvSpPr>
          <p:nvPr>
            <p:ph type="body" sz="quarter" idx="34"/>
          </p:nvPr>
        </p:nvSpPr>
        <p:spPr>
          <a:xfrm>
            <a:off x="4325374" y="1417320"/>
            <a:ext cx="3560168" cy="2816352"/>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3">
            <a:extLst>
              <a:ext uri="{FF2B5EF4-FFF2-40B4-BE49-F238E27FC236}">
                <a16:creationId xmlns:a16="http://schemas.microsoft.com/office/drawing/2014/main" id="{E709F466-7ECB-92B7-CAD8-987F71515E8B}"/>
              </a:ext>
            </a:extLst>
          </p:cNvPr>
          <p:cNvSpPr>
            <a:spLocks noGrp="1"/>
          </p:cNvSpPr>
          <p:nvPr>
            <p:ph type="body" sz="quarter" idx="35"/>
          </p:nvPr>
        </p:nvSpPr>
        <p:spPr>
          <a:xfrm>
            <a:off x="8031537" y="1417320"/>
            <a:ext cx="3560168" cy="2816352"/>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3">
            <a:extLst>
              <a:ext uri="{FF2B5EF4-FFF2-40B4-BE49-F238E27FC236}">
                <a16:creationId xmlns:a16="http://schemas.microsoft.com/office/drawing/2014/main" id="{3A139EA7-2F38-3F9D-C981-F4F0CA3F4789}"/>
              </a:ext>
            </a:extLst>
          </p:cNvPr>
          <p:cNvSpPr>
            <a:spLocks noGrp="1"/>
          </p:cNvSpPr>
          <p:nvPr>
            <p:ph type="body" sz="quarter" idx="36"/>
          </p:nvPr>
        </p:nvSpPr>
        <p:spPr>
          <a:xfrm>
            <a:off x="612648" y="4373372"/>
            <a:ext cx="5412232" cy="1728216"/>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4" name="Text Placeholder 3">
            <a:extLst>
              <a:ext uri="{FF2B5EF4-FFF2-40B4-BE49-F238E27FC236}">
                <a16:creationId xmlns:a16="http://schemas.microsoft.com/office/drawing/2014/main" id="{C9801069-7AAA-16F5-11D9-6AC47DF889D8}"/>
              </a:ext>
            </a:extLst>
          </p:cNvPr>
          <p:cNvSpPr>
            <a:spLocks noGrp="1"/>
          </p:cNvSpPr>
          <p:nvPr>
            <p:ph type="body" sz="quarter" idx="37"/>
          </p:nvPr>
        </p:nvSpPr>
        <p:spPr>
          <a:xfrm>
            <a:off x="6179473" y="4373372"/>
            <a:ext cx="5412232" cy="1728216"/>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itle 2">
            <a:extLst>
              <a:ext uri="{FF2B5EF4-FFF2-40B4-BE49-F238E27FC236}">
                <a16:creationId xmlns:a16="http://schemas.microsoft.com/office/drawing/2014/main" id="{42A39A4A-DD0F-25EB-F5EF-6ED4DC4C0599}"/>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
        <p:nvSpPr>
          <p:cNvPr id="9" name="TextBox 8">
            <a:extLst>
              <a:ext uri="{FF2B5EF4-FFF2-40B4-BE49-F238E27FC236}">
                <a16:creationId xmlns:a16="http://schemas.microsoft.com/office/drawing/2014/main" id="{DE95874F-BDCF-A94D-B2F3-2A81C5713098}"/>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1470531629"/>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5568" userDrawn="1">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5 Box - Drop Shadow - Image">
    <p:bg>
      <p:bgPr>
        <a:solidFill>
          <a:srgbClr val="EBEBEB"/>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8E93AC-465D-841D-F4A4-E27F21CE24FF}"/>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2">
            <a:extLst>
              <a:ext uri="{FF2B5EF4-FFF2-40B4-BE49-F238E27FC236}">
                <a16:creationId xmlns:a16="http://schemas.microsoft.com/office/drawing/2014/main" id="{1A2A4D1A-2064-0FB2-5CEC-6A4421A7896A}"/>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solidFill>
                  <a:schemeClr val="bg1"/>
                </a:solidFill>
              </a:defRPr>
            </a:lvl1pPr>
          </a:lstStyle>
          <a:p>
            <a:r>
              <a:rPr lang="en-US"/>
              <a:t>Blank Header</a:t>
            </a:r>
          </a:p>
        </p:txBody>
      </p:sp>
      <p:sp>
        <p:nvSpPr>
          <p:cNvPr id="11" name="Text Placeholder 3">
            <a:extLst>
              <a:ext uri="{FF2B5EF4-FFF2-40B4-BE49-F238E27FC236}">
                <a16:creationId xmlns:a16="http://schemas.microsoft.com/office/drawing/2014/main" id="{01E46680-70ED-444D-BC53-7CAC1910548F}"/>
              </a:ext>
            </a:extLst>
          </p:cNvPr>
          <p:cNvSpPr>
            <a:spLocks noGrp="1"/>
          </p:cNvSpPr>
          <p:nvPr>
            <p:ph type="body" sz="quarter" idx="13"/>
          </p:nvPr>
        </p:nvSpPr>
        <p:spPr>
          <a:xfrm>
            <a:off x="615592" y="1417320"/>
            <a:ext cx="3560168" cy="2816352"/>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3">
            <a:extLst>
              <a:ext uri="{FF2B5EF4-FFF2-40B4-BE49-F238E27FC236}">
                <a16:creationId xmlns:a16="http://schemas.microsoft.com/office/drawing/2014/main" id="{13151C0E-9D6F-AF46-ADB0-CF79B695D558}"/>
              </a:ext>
            </a:extLst>
          </p:cNvPr>
          <p:cNvSpPr>
            <a:spLocks noGrp="1"/>
          </p:cNvSpPr>
          <p:nvPr>
            <p:ph type="body" sz="quarter" idx="34"/>
          </p:nvPr>
        </p:nvSpPr>
        <p:spPr>
          <a:xfrm>
            <a:off x="4325374" y="1417320"/>
            <a:ext cx="3560168" cy="2816352"/>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3">
            <a:extLst>
              <a:ext uri="{FF2B5EF4-FFF2-40B4-BE49-F238E27FC236}">
                <a16:creationId xmlns:a16="http://schemas.microsoft.com/office/drawing/2014/main" id="{37C93092-903B-A742-A2FE-F64C08BF68EB}"/>
              </a:ext>
            </a:extLst>
          </p:cNvPr>
          <p:cNvSpPr>
            <a:spLocks noGrp="1"/>
          </p:cNvSpPr>
          <p:nvPr>
            <p:ph type="body" sz="quarter" idx="35"/>
          </p:nvPr>
        </p:nvSpPr>
        <p:spPr>
          <a:xfrm>
            <a:off x="8031537" y="1417320"/>
            <a:ext cx="3560168" cy="2816352"/>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3">
            <a:extLst>
              <a:ext uri="{FF2B5EF4-FFF2-40B4-BE49-F238E27FC236}">
                <a16:creationId xmlns:a16="http://schemas.microsoft.com/office/drawing/2014/main" id="{1DB6882D-2E27-B646-BB2B-C172A020E565}"/>
              </a:ext>
            </a:extLst>
          </p:cNvPr>
          <p:cNvSpPr>
            <a:spLocks noGrp="1"/>
          </p:cNvSpPr>
          <p:nvPr>
            <p:ph type="body" sz="quarter" idx="36"/>
          </p:nvPr>
        </p:nvSpPr>
        <p:spPr>
          <a:xfrm>
            <a:off x="612648" y="4373372"/>
            <a:ext cx="5412232" cy="1728216"/>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Text Placeholder 3">
            <a:extLst>
              <a:ext uri="{FF2B5EF4-FFF2-40B4-BE49-F238E27FC236}">
                <a16:creationId xmlns:a16="http://schemas.microsoft.com/office/drawing/2014/main" id="{B19E9204-DDB3-F24F-BBEB-0A814BF21190}"/>
              </a:ext>
            </a:extLst>
          </p:cNvPr>
          <p:cNvSpPr>
            <a:spLocks noGrp="1"/>
          </p:cNvSpPr>
          <p:nvPr>
            <p:ph type="body" sz="quarter" idx="37"/>
          </p:nvPr>
        </p:nvSpPr>
        <p:spPr>
          <a:xfrm>
            <a:off x="6179473" y="4373372"/>
            <a:ext cx="5412232" cy="1728216"/>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Box 8">
            <a:extLst>
              <a:ext uri="{FF2B5EF4-FFF2-40B4-BE49-F238E27FC236}">
                <a16:creationId xmlns:a16="http://schemas.microsoft.com/office/drawing/2014/main" id="{82C7A449-ED1E-8C4C-9602-37A0DD2A15CC}"/>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2837633330"/>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5568" userDrawn="1">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6 Box - Drop Shadow">
    <p:bg>
      <p:bgPr>
        <a:solidFill>
          <a:srgbClr val="EBEBEB"/>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3A6EB69-4420-207C-07C6-1563EE4A6BF8}"/>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3">
            <a:extLst>
              <a:ext uri="{FF2B5EF4-FFF2-40B4-BE49-F238E27FC236}">
                <a16:creationId xmlns:a16="http://schemas.microsoft.com/office/drawing/2014/main" id="{50FAB609-515B-C744-94D7-5F0192D690C8}"/>
              </a:ext>
            </a:extLst>
          </p:cNvPr>
          <p:cNvSpPr>
            <a:spLocks noGrp="1"/>
          </p:cNvSpPr>
          <p:nvPr>
            <p:ph type="body" sz="quarter" idx="13"/>
          </p:nvPr>
        </p:nvSpPr>
        <p:spPr>
          <a:xfrm>
            <a:off x="619810" y="1508760"/>
            <a:ext cx="3585438" cy="2286000"/>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3">
            <a:extLst>
              <a:ext uri="{FF2B5EF4-FFF2-40B4-BE49-F238E27FC236}">
                <a16:creationId xmlns:a16="http://schemas.microsoft.com/office/drawing/2014/main" id="{FF433312-5D6E-1F2E-D20C-2C307159133F}"/>
              </a:ext>
            </a:extLst>
          </p:cNvPr>
          <p:cNvSpPr>
            <a:spLocks noGrp="1"/>
          </p:cNvSpPr>
          <p:nvPr>
            <p:ph type="body" sz="quarter" idx="14"/>
          </p:nvPr>
        </p:nvSpPr>
        <p:spPr>
          <a:xfrm>
            <a:off x="4316163" y="1508760"/>
            <a:ext cx="3585438" cy="2286000"/>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3">
            <a:extLst>
              <a:ext uri="{FF2B5EF4-FFF2-40B4-BE49-F238E27FC236}">
                <a16:creationId xmlns:a16="http://schemas.microsoft.com/office/drawing/2014/main" id="{09DC2343-4844-1393-71D5-FD87F338C8E6}"/>
              </a:ext>
            </a:extLst>
          </p:cNvPr>
          <p:cNvSpPr>
            <a:spLocks noGrp="1"/>
          </p:cNvSpPr>
          <p:nvPr>
            <p:ph type="body" sz="quarter" idx="15"/>
          </p:nvPr>
        </p:nvSpPr>
        <p:spPr>
          <a:xfrm>
            <a:off x="8012516" y="1508760"/>
            <a:ext cx="3585438" cy="2286000"/>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3">
            <a:extLst>
              <a:ext uri="{FF2B5EF4-FFF2-40B4-BE49-F238E27FC236}">
                <a16:creationId xmlns:a16="http://schemas.microsoft.com/office/drawing/2014/main" id="{5868D767-A176-AF69-8545-BBE329843556}"/>
              </a:ext>
            </a:extLst>
          </p:cNvPr>
          <p:cNvSpPr>
            <a:spLocks noGrp="1"/>
          </p:cNvSpPr>
          <p:nvPr>
            <p:ph type="body" sz="quarter" idx="16"/>
          </p:nvPr>
        </p:nvSpPr>
        <p:spPr>
          <a:xfrm>
            <a:off x="619810" y="3895825"/>
            <a:ext cx="3585438" cy="2286000"/>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3">
            <a:extLst>
              <a:ext uri="{FF2B5EF4-FFF2-40B4-BE49-F238E27FC236}">
                <a16:creationId xmlns:a16="http://schemas.microsoft.com/office/drawing/2014/main" id="{1CB9405A-14D1-3FED-B132-28B3ECFFB213}"/>
              </a:ext>
            </a:extLst>
          </p:cNvPr>
          <p:cNvSpPr>
            <a:spLocks noGrp="1"/>
          </p:cNvSpPr>
          <p:nvPr>
            <p:ph type="body" sz="quarter" idx="17"/>
          </p:nvPr>
        </p:nvSpPr>
        <p:spPr>
          <a:xfrm>
            <a:off x="4316163" y="3895825"/>
            <a:ext cx="3585438" cy="2286000"/>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3">
            <a:extLst>
              <a:ext uri="{FF2B5EF4-FFF2-40B4-BE49-F238E27FC236}">
                <a16:creationId xmlns:a16="http://schemas.microsoft.com/office/drawing/2014/main" id="{DC39C4B4-E6AE-19AF-2810-39152ABE512C}"/>
              </a:ext>
            </a:extLst>
          </p:cNvPr>
          <p:cNvSpPr>
            <a:spLocks noGrp="1"/>
          </p:cNvSpPr>
          <p:nvPr>
            <p:ph type="body" sz="quarter" idx="18"/>
          </p:nvPr>
        </p:nvSpPr>
        <p:spPr>
          <a:xfrm>
            <a:off x="8012516" y="3895825"/>
            <a:ext cx="3585438" cy="2286000"/>
          </a:xfrm>
          <a:prstGeom prst="roundRect">
            <a:avLst>
              <a:gd name="adj" fmla="val 2157"/>
            </a:avLst>
          </a:prstGeom>
          <a:solidFill>
            <a:schemeClr val="bg1"/>
          </a:solidFill>
        </p:spPr>
        <p:txBody>
          <a:bodyPr lIns="91440" tIns="91440" rIns="182880" bIns="91440"/>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2">
            <a:extLst>
              <a:ext uri="{FF2B5EF4-FFF2-40B4-BE49-F238E27FC236}">
                <a16:creationId xmlns:a16="http://schemas.microsoft.com/office/drawing/2014/main" id="{7B47D04B-1FC1-14EC-BC8C-4D7F4AECFA88}"/>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
        <p:nvSpPr>
          <p:cNvPr id="10" name="TextBox 9">
            <a:extLst>
              <a:ext uri="{FF2B5EF4-FFF2-40B4-BE49-F238E27FC236}">
                <a16:creationId xmlns:a16="http://schemas.microsoft.com/office/drawing/2014/main" id="{A6391957-B265-6A47-B894-952630B78D4E}"/>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1254444293"/>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5568" userDrawn="1">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2 Box - Drop Shadow">
    <p:bg>
      <p:bgPr>
        <a:solidFill>
          <a:srgbClr val="EBEBEB"/>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B88AD45-D43D-AD3E-2B31-BE3CAF821796}"/>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3">
            <a:extLst>
              <a:ext uri="{FF2B5EF4-FFF2-40B4-BE49-F238E27FC236}">
                <a16:creationId xmlns:a16="http://schemas.microsoft.com/office/drawing/2014/main" id="{092CBD69-FE7F-3719-3C71-E6DC2323E4C5}"/>
              </a:ext>
            </a:extLst>
          </p:cNvPr>
          <p:cNvSpPr>
            <a:spLocks noGrp="1"/>
          </p:cNvSpPr>
          <p:nvPr>
            <p:ph type="body" sz="quarter" idx="13" hasCustomPrompt="1"/>
          </p:nvPr>
        </p:nvSpPr>
        <p:spPr>
          <a:xfrm>
            <a:off x="615592" y="1407578"/>
            <a:ext cx="2633472" cy="1344168"/>
          </a:xfrm>
          <a:prstGeom prst="roundRect">
            <a:avLst>
              <a:gd name="adj" fmla="val 2157"/>
            </a:avLst>
          </a:prstGeom>
          <a:solidFill>
            <a:schemeClr val="bg1"/>
          </a:solidFill>
        </p:spPr>
        <p:txBody>
          <a:bodyPr lIns="91440" tIns="91440" rIns="182880" bIns="91440">
            <a:normAutofit/>
          </a:bodyPr>
          <a:lstStyle>
            <a:lvl1pPr>
              <a:defRPr sz="2000"/>
            </a:lvl1pPr>
            <a:lvl2pPr marL="176212" indent="0">
              <a:buNone/>
              <a:defRPr sz="1800"/>
            </a:lvl2pPr>
            <a:lvl3pPr marL="176212" indent="0">
              <a:buNone/>
              <a:defRPr sz="1800"/>
            </a:lvl3pPr>
            <a:lvl4pPr>
              <a:defRPr sz="1800"/>
            </a:lvl4pPr>
            <a:lvl5pPr>
              <a:defRPr sz="1800"/>
            </a:lvl5pPr>
          </a:lstStyle>
          <a:p>
            <a:pPr lvl="0"/>
            <a:r>
              <a:rPr lang="en-US"/>
              <a:t>Click to edit text</a:t>
            </a:r>
          </a:p>
        </p:txBody>
      </p:sp>
      <p:sp>
        <p:nvSpPr>
          <p:cNvPr id="31" name="Text Placeholder 3">
            <a:extLst>
              <a:ext uri="{FF2B5EF4-FFF2-40B4-BE49-F238E27FC236}">
                <a16:creationId xmlns:a16="http://schemas.microsoft.com/office/drawing/2014/main" id="{0F5D4AB8-E309-7D7C-592A-48D4A0139188}"/>
              </a:ext>
            </a:extLst>
          </p:cNvPr>
          <p:cNvSpPr>
            <a:spLocks noGrp="1"/>
          </p:cNvSpPr>
          <p:nvPr>
            <p:ph type="body" sz="quarter" idx="39" hasCustomPrompt="1"/>
          </p:nvPr>
        </p:nvSpPr>
        <p:spPr>
          <a:xfrm>
            <a:off x="3394651" y="1407578"/>
            <a:ext cx="2633472" cy="1344168"/>
          </a:xfrm>
          <a:prstGeom prst="roundRect">
            <a:avLst>
              <a:gd name="adj" fmla="val 2157"/>
            </a:avLst>
          </a:prstGeom>
          <a:solidFill>
            <a:schemeClr val="bg1"/>
          </a:solidFill>
        </p:spPr>
        <p:txBody>
          <a:bodyPr lIns="91440" tIns="91440" rIns="182880" bIns="91440">
            <a:normAutofit/>
          </a:bodyPr>
          <a:lstStyle>
            <a:lvl1pPr>
              <a:defRPr sz="2000"/>
            </a:lvl1pPr>
            <a:lvl2pPr marL="176212" indent="0">
              <a:buNone/>
              <a:defRPr sz="1800"/>
            </a:lvl2pPr>
            <a:lvl3pPr marL="176212" indent="0">
              <a:buNone/>
              <a:defRPr sz="1800"/>
            </a:lvl3pPr>
            <a:lvl4pPr>
              <a:defRPr sz="1800"/>
            </a:lvl4pPr>
            <a:lvl5pPr>
              <a:defRPr sz="1800"/>
            </a:lvl5pPr>
          </a:lstStyle>
          <a:p>
            <a:pPr lvl="0"/>
            <a:r>
              <a:rPr lang="en-US"/>
              <a:t>Click to edit text</a:t>
            </a:r>
          </a:p>
        </p:txBody>
      </p:sp>
      <p:sp>
        <p:nvSpPr>
          <p:cNvPr id="32" name="Text Placeholder 3">
            <a:extLst>
              <a:ext uri="{FF2B5EF4-FFF2-40B4-BE49-F238E27FC236}">
                <a16:creationId xmlns:a16="http://schemas.microsoft.com/office/drawing/2014/main" id="{EEF0BD0F-2F50-9892-1811-A4F1EE46E046}"/>
              </a:ext>
            </a:extLst>
          </p:cNvPr>
          <p:cNvSpPr>
            <a:spLocks noGrp="1"/>
          </p:cNvSpPr>
          <p:nvPr>
            <p:ph type="body" sz="quarter" idx="40" hasCustomPrompt="1"/>
          </p:nvPr>
        </p:nvSpPr>
        <p:spPr>
          <a:xfrm>
            <a:off x="6173710" y="1407578"/>
            <a:ext cx="2633472" cy="1344168"/>
          </a:xfrm>
          <a:prstGeom prst="roundRect">
            <a:avLst>
              <a:gd name="adj" fmla="val 2157"/>
            </a:avLst>
          </a:prstGeom>
          <a:solidFill>
            <a:schemeClr val="bg1"/>
          </a:solidFill>
        </p:spPr>
        <p:txBody>
          <a:bodyPr lIns="91440" tIns="91440" rIns="182880" bIns="91440">
            <a:normAutofit/>
          </a:bodyPr>
          <a:lstStyle>
            <a:lvl1pPr>
              <a:defRPr sz="2000"/>
            </a:lvl1pPr>
            <a:lvl2pPr marL="176212" indent="0">
              <a:buNone/>
              <a:defRPr sz="1800"/>
            </a:lvl2pPr>
            <a:lvl3pPr marL="176212" indent="0">
              <a:buNone/>
              <a:defRPr sz="1800"/>
            </a:lvl3pPr>
            <a:lvl4pPr>
              <a:defRPr sz="1800"/>
            </a:lvl4pPr>
            <a:lvl5pPr>
              <a:defRPr sz="1800"/>
            </a:lvl5pPr>
          </a:lstStyle>
          <a:p>
            <a:pPr lvl="0"/>
            <a:r>
              <a:rPr lang="en-US"/>
              <a:t>Click to edit text</a:t>
            </a:r>
          </a:p>
        </p:txBody>
      </p:sp>
      <p:sp>
        <p:nvSpPr>
          <p:cNvPr id="33" name="Text Placeholder 3">
            <a:extLst>
              <a:ext uri="{FF2B5EF4-FFF2-40B4-BE49-F238E27FC236}">
                <a16:creationId xmlns:a16="http://schemas.microsoft.com/office/drawing/2014/main" id="{70178319-7A76-8296-3BE3-A85B1409C8A1}"/>
              </a:ext>
            </a:extLst>
          </p:cNvPr>
          <p:cNvSpPr>
            <a:spLocks noGrp="1"/>
          </p:cNvSpPr>
          <p:nvPr>
            <p:ph type="body" sz="quarter" idx="41" hasCustomPrompt="1"/>
          </p:nvPr>
        </p:nvSpPr>
        <p:spPr>
          <a:xfrm>
            <a:off x="8952768" y="1407578"/>
            <a:ext cx="2633472" cy="1344168"/>
          </a:xfrm>
          <a:prstGeom prst="roundRect">
            <a:avLst>
              <a:gd name="adj" fmla="val 2157"/>
            </a:avLst>
          </a:prstGeom>
          <a:solidFill>
            <a:schemeClr val="bg1"/>
          </a:solidFill>
        </p:spPr>
        <p:txBody>
          <a:bodyPr lIns="91440" tIns="91440" rIns="182880" bIns="91440">
            <a:normAutofit/>
          </a:bodyPr>
          <a:lstStyle>
            <a:lvl1pPr>
              <a:defRPr sz="2000"/>
            </a:lvl1pPr>
            <a:lvl2pPr marL="176212" indent="0">
              <a:buNone/>
              <a:defRPr sz="1800"/>
            </a:lvl2pPr>
            <a:lvl3pPr marL="176212" indent="0">
              <a:buNone/>
              <a:defRPr sz="1800"/>
            </a:lvl3pPr>
            <a:lvl4pPr>
              <a:defRPr sz="1800"/>
            </a:lvl4pPr>
            <a:lvl5pPr>
              <a:defRPr sz="1800"/>
            </a:lvl5pPr>
          </a:lstStyle>
          <a:p>
            <a:pPr lvl="0"/>
            <a:r>
              <a:rPr lang="en-US"/>
              <a:t>Click to edit text</a:t>
            </a:r>
          </a:p>
        </p:txBody>
      </p:sp>
      <p:sp>
        <p:nvSpPr>
          <p:cNvPr id="34" name="Text Placeholder 3">
            <a:extLst>
              <a:ext uri="{FF2B5EF4-FFF2-40B4-BE49-F238E27FC236}">
                <a16:creationId xmlns:a16="http://schemas.microsoft.com/office/drawing/2014/main" id="{844C7D3F-6915-0E9F-8864-C7D336F652F1}"/>
              </a:ext>
            </a:extLst>
          </p:cNvPr>
          <p:cNvSpPr>
            <a:spLocks noGrp="1"/>
          </p:cNvSpPr>
          <p:nvPr>
            <p:ph type="body" sz="quarter" idx="42" hasCustomPrompt="1"/>
          </p:nvPr>
        </p:nvSpPr>
        <p:spPr>
          <a:xfrm>
            <a:off x="615592" y="2918878"/>
            <a:ext cx="2633472" cy="1344168"/>
          </a:xfrm>
          <a:prstGeom prst="roundRect">
            <a:avLst>
              <a:gd name="adj" fmla="val 2157"/>
            </a:avLst>
          </a:prstGeom>
          <a:solidFill>
            <a:schemeClr val="bg1"/>
          </a:solidFill>
        </p:spPr>
        <p:txBody>
          <a:bodyPr lIns="91440" tIns="91440" rIns="182880" bIns="91440">
            <a:normAutofit/>
          </a:bodyPr>
          <a:lstStyle>
            <a:lvl1pPr>
              <a:defRPr sz="2000"/>
            </a:lvl1pPr>
            <a:lvl2pPr marL="176212" indent="0">
              <a:buNone/>
              <a:defRPr sz="1800"/>
            </a:lvl2pPr>
            <a:lvl3pPr marL="176212" indent="0">
              <a:buNone/>
              <a:defRPr sz="1800"/>
            </a:lvl3pPr>
            <a:lvl4pPr>
              <a:defRPr sz="1800"/>
            </a:lvl4pPr>
            <a:lvl5pPr>
              <a:defRPr sz="1800"/>
            </a:lvl5pPr>
          </a:lstStyle>
          <a:p>
            <a:pPr lvl="0"/>
            <a:r>
              <a:rPr lang="en-US"/>
              <a:t>Click to edit text</a:t>
            </a:r>
          </a:p>
        </p:txBody>
      </p:sp>
      <p:sp>
        <p:nvSpPr>
          <p:cNvPr id="35" name="Text Placeholder 3">
            <a:extLst>
              <a:ext uri="{FF2B5EF4-FFF2-40B4-BE49-F238E27FC236}">
                <a16:creationId xmlns:a16="http://schemas.microsoft.com/office/drawing/2014/main" id="{2F87A75F-49BA-5986-BE46-7A3E14CD664A}"/>
              </a:ext>
            </a:extLst>
          </p:cNvPr>
          <p:cNvSpPr>
            <a:spLocks noGrp="1"/>
          </p:cNvSpPr>
          <p:nvPr>
            <p:ph type="body" sz="quarter" idx="43" hasCustomPrompt="1"/>
          </p:nvPr>
        </p:nvSpPr>
        <p:spPr>
          <a:xfrm>
            <a:off x="3394651" y="2918878"/>
            <a:ext cx="2633472" cy="1344168"/>
          </a:xfrm>
          <a:prstGeom prst="roundRect">
            <a:avLst>
              <a:gd name="adj" fmla="val 2157"/>
            </a:avLst>
          </a:prstGeom>
          <a:solidFill>
            <a:schemeClr val="bg1"/>
          </a:solidFill>
        </p:spPr>
        <p:txBody>
          <a:bodyPr lIns="91440" tIns="91440" rIns="182880" bIns="91440">
            <a:normAutofit/>
          </a:bodyPr>
          <a:lstStyle>
            <a:lvl1pPr>
              <a:defRPr sz="2000"/>
            </a:lvl1pPr>
            <a:lvl2pPr marL="176212" indent="0">
              <a:buNone/>
              <a:defRPr sz="1800"/>
            </a:lvl2pPr>
            <a:lvl3pPr marL="176212" indent="0">
              <a:buNone/>
              <a:defRPr sz="1800"/>
            </a:lvl3pPr>
            <a:lvl4pPr>
              <a:defRPr sz="1800"/>
            </a:lvl4pPr>
            <a:lvl5pPr>
              <a:defRPr sz="1800"/>
            </a:lvl5pPr>
          </a:lstStyle>
          <a:p>
            <a:pPr lvl="0"/>
            <a:r>
              <a:rPr lang="en-US"/>
              <a:t>Click to edit text</a:t>
            </a:r>
          </a:p>
        </p:txBody>
      </p:sp>
      <p:sp>
        <p:nvSpPr>
          <p:cNvPr id="36" name="Text Placeholder 3">
            <a:extLst>
              <a:ext uri="{FF2B5EF4-FFF2-40B4-BE49-F238E27FC236}">
                <a16:creationId xmlns:a16="http://schemas.microsoft.com/office/drawing/2014/main" id="{DAE118F8-B480-799E-D206-99DA5EE5BBE2}"/>
              </a:ext>
            </a:extLst>
          </p:cNvPr>
          <p:cNvSpPr>
            <a:spLocks noGrp="1"/>
          </p:cNvSpPr>
          <p:nvPr>
            <p:ph type="body" sz="quarter" idx="44" hasCustomPrompt="1"/>
          </p:nvPr>
        </p:nvSpPr>
        <p:spPr>
          <a:xfrm>
            <a:off x="6173710" y="2918878"/>
            <a:ext cx="2633472" cy="1344168"/>
          </a:xfrm>
          <a:prstGeom prst="roundRect">
            <a:avLst>
              <a:gd name="adj" fmla="val 2157"/>
            </a:avLst>
          </a:prstGeom>
          <a:solidFill>
            <a:schemeClr val="bg1"/>
          </a:solidFill>
        </p:spPr>
        <p:txBody>
          <a:bodyPr lIns="91440" tIns="91440" rIns="182880" bIns="91440">
            <a:normAutofit/>
          </a:bodyPr>
          <a:lstStyle>
            <a:lvl1pPr>
              <a:defRPr sz="2000"/>
            </a:lvl1pPr>
            <a:lvl2pPr marL="176212" indent="0">
              <a:buNone/>
              <a:defRPr sz="1800"/>
            </a:lvl2pPr>
            <a:lvl3pPr marL="176212" indent="0">
              <a:buNone/>
              <a:defRPr sz="1800"/>
            </a:lvl3pPr>
            <a:lvl4pPr>
              <a:defRPr sz="1800"/>
            </a:lvl4pPr>
            <a:lvl5pPr>
              <a:defRPr sz="1800"/>
            </a:lvl5pPr>
          </a:lstStyle>
          <a:p>
            <a:pPr lvl="0"/>
            <a:r>
              <a:rPr lang="en-US"/>
              <a:t>Click to edit text</a:t>
            </a:r>
          </a:p>
        </p:txBody>
      </p:sp>
      <p:sp>
        <p:nvSpPr>
          <p:cNvPr id="37" name="Text Placeholder 3">
            <a:extLst>
              <a:ext uri="{FF2B5EF4-FFF2-40B4-BE49-F238E27FC236}">
                <a16:creationId xmlns:a16="http://schemas.microsoft.com/office/drawing/2014/main" id="{A91BABE5-1F14-B3EF-E877-9600501F672C}"/>
              </a:ext>
            </a:extLst>
          </p:cNvPr>
          <p:cNvSpPr>
            <a:spLocks noGrp="1"/>
          </p:cNvSpPr>
          <p:nvPr>
            <p:ph type="body" sz="quarter" idx="45" hasCustomPrompt="1"/>
          </p:nvPr>
        </p:nvSpPr>
        <p:spPr>
          <a:xfrm>
            <a:off x="8952768" y="2918878"/>
            <a:ext cx="2633472" cy="1344168"/>
          </a:xfrm>
          <a:prstGeom prst="roundRect">
            <a:avLst>
              <a:gd name="adj" fmla="val 2157"/>
            </a:avLst>
          </a:prstGeom>
          <a:solidFill>
            <a:schemeClr val="bg1"/>
          </a:solidFill>
        </p:spPr>
        <p:txBody>
          <a:bodyPr lIns="91440" tIns="91440" rIns="182880" bIns="91440">
            <a:normAutofit/>
          </a:bodyPr>
          <a:lstStyle>
            <a:lvl1pPr>
              <a:defRPr sz="2000"/>
            </a:lvl1pPr>
            <a:lvl2pPr marL="176212" indent="0">
              <a:buNone/>
              <a:defRPr sz="1800"/>
            </a:lvl2pPr>
            <a:lvl3pPr marL="176212" indent="0">
              <a:buNone/>
              <a:defRPr sz="1800"/>
            </a:lvl3pPr>
            <a:lvl4pPr>
              <a:defRPr sz="1800"/>
            </a:lvl4pPr>
            <a:lvl5pPr>
              <a:defRPr sz="1800"/>
            </a:lvl5pPr>
          </a:lstStyle>
          <a:p>
            <a:pPr lvl="0"/>
            <a:r>
              <a:rPr lang="en-US"/>
              <a:t>Click to edit text</a:t>
            </a:r>
          </a:p>
        </p:txBody>
      </p:sp>
      <p:sp>
        <p:nvSpPr>
          <p:cNvPr id="38" name="Text Placeholder 3">
            <a:extLst>
              <a:ext uri="{FF2B5EF4-FFF2-40B4-BE49-F238E27FC236}">
                <a16:creationId xmlns:a16="http://schemas.microsoft.com/office/drawing/2014/main" id="{0DD946F9-DCDB-244B-D472-D2B0AF8674FA}"/>
              </a:ext>
            </a:extLst>
          </p:cNvPr>
          <p:cNvSpPr>
            <a:spLocks noGrp="1"/>
          </p:cNvSpPr>
          <p:nvPr>
            <p:ph type="body" sz="quarter" idx="46" hasCustomPrompt="1"/>
          </p:nvPr>
        </p:nvSpPr>
        <p:spPr>
          <a:xfrm>
            <a:off x="615593" y="4448273"/>
            <a:ext cx="2633472" cy="1344168"/>
          </a:xfrm>
          <a:prstGeom prst="roundRect">
            <a:avLst>
              <a:gd name="adj" fmla="val 2157"/>
            </a:avLst>
          </a:prstGeom>
          <a:solidFill>
            <a:schemeClr val="bg1"/>
          </a:solidFill>
        </p:spPr>
        <p:txBody>
          <a:bodyPr lIns="91440" tIns="91440" rIns="182880" bIns="91440">
            <a:normAutofit/>
          </a:bodyPr>
          <a:lstStyle>
            <a:lvl1pPr>
              <a:defRPr sz="2000"/>
            </a:lvl1pPr>
            <a:lvl2pPr marL="176212" indent="0">
              <a:buNone/>
              <a:defRPr sz="1800"/>
            </a:lvl2pPr>
            <a:lvl3pPr marL="176212" indent="0">
              <a:buNone/>
              <a:defRPr sz="1800"/>
            </a:lvl3pPr>
            <a:lvl4pPr>
              <a:defRPr sz="1800"/>
            </a:lvl4pPr>
            <a:lvl5pPr>
              <a:defRPr sz="1800"/>
            </a:lvl5pPr>
          </a:lstStyle>
          <a:p>
            <a:pPr lvl="0"/>
            <a:r>
              <a:rPr lang="en-US"/>
              <a:t>Click to edit text</a:t>
            </a:r>
          </a:p>
        </p:txBody>
      </p:sp>
      <p:sp>
        <p:nvSpPr>
          <p:cNvPr id="39" name="Text Placeholder 3">
            <a:extLst>
              <a:ext uri="{FF2B5EF4-FFF2-40B4-BE49-F238E27FC236}">
                <a16:creationId xmlns:a16="http://schemas.microsoft.com/office/drawing/2014/main" id="{92FA374F-E3CC-71D7-5507-F36AEC6E5E7C}"/>
              </a:ext>
            </a:extLst>
          </p:cNvPr>
          <p:cNvSpPr>
            <a:spLocks noGrp="1"/>
          </p:cNvSpPr>
          <p:nvPr>
            <p:ph type="body" sz="quarter" idx="47" hasCustomPrompt="1"/>
          </p:nvPr>
        </p:nvSpPr>
        <p:spPr>
          <a:xfrm>
            <a:off x="3394652" y="4448273"/>
            <a:ext cx="2633472" cy="1344168"/>
          </a:xfrm>
          <a:prstGeom prst="roundRect">
            <a:avLst>
              <a:gd name="adj" fmla="val 2157"/>
            </a:avLst>
          </a:prstGeom>
          <a:solidFill>
            <a:schemeClr val="bg1"/>
          </a:solidFill>
        </p:spPr>
        <p:txBody>
          <a:bodyPr lIns="91440" tIns="91440" rIns="182880" bIns="91440">
            <a:normAutofit/>
          </a:bodyPr>
          <a:lstStyle>
            <a:lvl1pPr>
              <a:defRPr sz="2000"/>
            </a:lvl1pPr>
            <a:lvl2pPr marL="176212" indent="0">
              <a:buNone/>
              <a:defRPr sz="1800"/>
            </a:lvl2pPr>
            <a:lvl3pPr marL="176212" indent="0">
              <a:buNone/>
              <a:defRPr sz="1800"/>
            </a:lvl3pPr>
            <a:lvl4pPr>
              <a:defRPr sz="1800"/>
            </a:lvl4pPr>
            <a:lvl5pPr>
              <a:defRPr sz="1800"/>
            </a:lvl5pPr>
          </a:lstStyle>
          <a:p>
            <a:pPr lvl="0"/>
            <a:r>
              <a:rPr lang="en-US"/>
              <a:t>Click to edit text</a:t>
            </a:r>
          </a:p>
        </p:txBody>
      </p:sp>
      <p:sp>
        <p:nvSpPr>
          <p:cNvPr id="40" name="Text Placeholder 3">
            <a:extLst>
              <a:ext uri="{FF2B5EF4-FFF2-40B4-BE49-F238E27FC236}">
                <a16:creationId xmlns:a16="http://schemas.microsoft.com/office/drawing/2014/main" id="{242F451B-2968-FC99-205D-EE2135CDDAA6}"/>
              </a:ext>
            </a:extLst>
          </p:cNvPr>
          <p:cNvSpPr>
            <a:spLocks noGrp="1"/>
          </p:cNvSpPr>
          <p:nvPr>
            <p:ph type="body" sz="quarter" idx="48" hasCustomPrompt="1"/>
          </p:nvPr>
        </p:nvSpPr>
        <p:spPr>
          <a:xfrm>
            <a:off x="6173711" y="4448273"/>
            <a:ext cx="2633472" cy="1344168"/>
          </a:xfrm>
          <a:prstGeom prst="roundRect">
            <a:avLst>
              <a:gd name="adj" fmla="val 2157"/>
            </a:avLst>
          </a:prstGeom>
          <a:solidFill>
            <a:schemeClr val="bg1"/>
          </a:solidFill>
        </p:spPr>
        <p:txBody>
          <a:bodyPr lIns="91440" tIns="91440" rIns="182880" bIns="91440">
            <a:normAutofit/>
          </a:bodyPr>
          <a:lstStyle>
            <a:lvl1pPr>
              <a:defRPr sz="2000"/>
            </a:lvl1pPr>
            <a:lvl2pPr marL="176212" indent="0">
              <a:buNone/>
              <a:defRPr sz="1800"/>
            </a:lvl2pPr>
            <a:lvl3pPr marL="176212" indent="0">
              <a:buNone/>
              <a:defRPr sz="1800"/>
            </a:lvl3pPr>
            <a:lvl4pPr>
              <a:defRPr sz="1800"/>
            </a:lvl4pPr>
            <a:lvl5pPr>
              <a:defRPr sz="1800"/>
            </a:lvl5pPr>
          </a:lstStyle>
          <a:p>
            <a:pPr lvl="0"/>
            <a:r>
              <a:rPr lang="en-US"/>
              <a:t>Click to edit text</a:t>
            </a:r>
          </a:p>
        </p:txBody>
      </p:sp>
      <p:sp>
        <p:nvSpPr>
          <p:cNvPr id="41" name="Text Placeholder 3">
            <a:extLst>
              <a:ext uri="{FF2B5EF4-FFF2-40B4-BE49-F238E27FC236}">
                <a16:creationId xmlns:a16="http://schemas.microsoft.com/office/drawing/2014/main" id="{6271FC99-92D3-9F58-EEC0-6E95A57A16A7}"/>
              </a:ext>
            </a:extLst>
          </p:cNvPr>
          <p:cNvSpPr>
            <a:spLocks noGrp="1"/>
          </p:cNvSpPr>
          <p:nvPr>
            <p:ph type="body" sz="quarter" idx="49" hasCustomPrompt="1"/>
          </p:nvPr>
        </p:nvSpPr>
        <p:spPr>
          <a:xfrm>
            <a:off x="8952769" y="4448273"/>
            <a:ext cx="2633472" cy="1344168"/>
          </a:xfrm>
          <a:prstGeom prst="roundRect">
            <a:avLst>
              <a:gd name="adj" fmla="val 2157"/>
            </a:avLst>
          </a:prstGeom>
          <a:solidFill>
            <a:schemeClr val="bg1"/>
          </a:solidFill>
        </p:spPr>
        <p:txBody>
          <a:bodyPr lIns="91440" tIns="91440" rIns="182880" bIns="91440">
            <a:normAutofit/>
          </a:bodyPr>
          <a:lstStyle>
            <a:lvl1pPr>
              <a:defRPr sz="2000"/>
            </a:lvl1pPr>
            <a:lvl2pPr marL="176212" indent="0">
              <a:buNone/>
              <a:defRPr sz="1800"/>
            </a:lvl2pPr>
            <a:lvl3pPr marL="176212" indent="0">
              <a:buNone/>
              <a:defRPr sz="1800"/>
            </a:lvl3pPr>
            <a:lvl4pPr>
              <a:defRPr sz="1800"/>
            </a:lvl4pPr>
            <a:lvl5pPr>
              <a:defRPr sz="1800"/>
            </a:lvl5pPr>
          </a:lstStyle>
          <a:p>
            <a:pPr lvl="0"/>
            <a:r>
              <a:rPr lang="en-US"/>
              <a:t>Click to edit text</a:t>
            </a:r>
          </a:p>
        </p:txBody>
      </p:sp>
      <p:sp>
        <p:nvSpPr>
          <p:cNvPr id="17" name="Title 2">
            <a:extLst>
              <a:ext uri="{FF2B5EF4-FFF2-40B4-BE49-F238E27FC236}">
                <a16:creationId xmlns:a16="http://schemas.microsoft.com/office/drawing/2014/main" id="{978CAB5E-25A8-B6A9-4145-738CAAFCEE9A}"/>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
        <p:nvSpPr>
          <p:cNvPr id="16" name="TextBox 15">
            <a:extLst>
              <a:ext uri="{FF2B5EF4-FFF2-40B4-BE49-F238E27FC236}">
                <a16:creationId xmlns:a16="http://schemas.microsoft.com/office/drawing/2014/main" id="{0C302D7C-F2AE-C347-9306-968F8E137C61}"/>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402533714"/>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5568" userDrawn="1">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Transition - A">
    <p:bg>
      <p:bgRef idx="1001">
        <a:schemeClr val="bg2"/>
      </p:bgRef>
    </p:bg>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FACE5C64-3516-7BDC-BE2E-176F027BC95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Text Placeholder 2">
            <a:extLst>
              <a:ext uri="{FF2B5EF4-FFF2-40B4-BE49-F238E27FC236}">
                <a16:creationId xmlns:a16="http://schemas.microsoft.com/office/drawing/2014/main" id="{03A92AEB-AB39-A4CB-68A1-157C2B730784}"/>
              </a:ext>
            </a:extLst>
          </p:cNvPr>
          <p:cNvSpPr>
            <a:spLocks noGrp="1"/>
          </p:cNvSpPr>
          <p:nvPr>
            <p:ph type="body" sz="quarter" idx="10" hasCustomPrompt="1"/>
          </p:nvPr>
        </p:nvSpPr>
        <p:spPr>
          <a:xfrm>
            <a:off x="1426367" y="2193671"/>
            <a:ext cx="9339266" cy="2463800"/>
          </a:xfrm>
        </p:spPr>
        <p:txBody>
          <a:bodyPr anchor="ctr" anchorCtr="0"/>
          <a:lstStyle>
            <a:lvl1pPr algn="ctr">
              <a:defRPr sz="5000"/>
            </a:lvl1pPr>
            <a:lvl2pPr marL="176212" indent="0">
              <a:buFont typeface="Arial" panose="020B0604020202020204" pitchFamily="34" charset="0"/>
              <a:buNone/>
              <a:defRPr/>
            </a:lvl2pPr>
            <a:lvl3pPr marL="519112" indent="-342900">
              <a:buFont typeface="Arial" panose="020B0604020202020204" pitchFamily="34" charset="0"/>
              <a:buChar char="•"/>
              <a:defRPr/>
            </a:lvl3pPr>
            <a:lvl4pPr marL="519112" indent="-342900">
              <a:buFont typeface="Arial" panose="020B0604020202020204" pitchFamily="34" charset="0"/>
              <a:buChar char="•"/>
              <a:defRPr/>
            </a:lvl4pPr>
            <a:lvl5pPr marL="519112" indent="-342900">
              <a:buFont typeface="Arial" panose="020B0604020202020204" pitchFamily="34" charset="0"/>
              <a:buChar char="•"/>
              <a:defRPr/>
            </a:lvl5pPr>
          </a:lstStyle>
          <a:p>
            <a:pPr lvl="0"/>
            <a:r>
              <a:rPr lang="en-US"/>
              <a:t>Breaker Slide</a:t>
            </a:r>
          </a:p>
        </p:txBody>
      </p:sp>
      <p:sp>
        <p:nvSpPr>
          <p:cNvPr id="4" name="TextBox 3">
            <a:extLst>
              <a:ext uri="{FF2B5EF4-FFF2-40B4-BE49-F238E27FC236}">
                <a16:creationId xmlns:a16="http://schemas.microsoft.com/office/drawing/2014/main" id="{7824FEC9-EBA1-464A-97EF-CD22E474F91E}"/>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tx1"/>
                </a:solidFill>
                <a:cs typeface="Arial" panose="020B0604020202020204" pitchFamily="34" charset="0"/>
              </a:rPr>
              <a:t>Copyright © </a:t>
            </a:r>
            <a:fld id="{38EE0064-B099-0C4E-88EE-2AD5687BA263}" type="datetimeyyyy">
              <a:rPr lang="en-US" sz="800" smtClean="0">
                <a:solidFill>
                  <a:schemeClr val="tx1"/>
                </a:solidFill>
                <a:cs typeface="Arial" panose="020B0604020202020204" pitchFamily="34" charset="0"/>
              </a:rPr>
              <a:t>2024</a:t>
            </a:fld>
            <a:r>
              <a:rPr lang="en-US" sz="800">
                <a:solidFill>
                  <a:schemeClr val="tx1"/>
                </a:solidFill>
                <a:cs typeface="Arial" panose="020B0604020202020204" pitchFamily="34" charset="0"/>
              </a:rPr>
              <a:t> Ivanti. All rights reserved.</a:t>
            </a:r>
          </a:p>
        </p:txBody>
      </p:sp>
      <p:sp>
        <p:nvSpPr>
          <p:cNvPr id="6" name="TextBox 5">
            <a:extLst>
              <a:ext uri="{FF2B5EF4-FFF2-40B4-BE49-F238E27FC236}">
                <a16:creationId xmlns:a16="http://schemas.microsoft.com/office/drawing/2014/main" id="{66645F83-4BCA-4647-A7E2-AD7E7C51438F}"/>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320638579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Transition - C">
    <p:bg>
      <p:bgRef idx="1001">
        <a:schemeClr val="bg2"/>
      </p:bgRef>
    </p:bg>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572BD6B9-9D7B-8264-538B-B457F2866E3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Text Placeholder 2">
            <a:extLst>
              <a:ext uri="{FF2B5EF4-FFF2-40B4-BE49-F238E27FC236}">
                <a16:creationId xmlns:a16="http://schemas.microsoft.com/office/drawing/2014/main" id="{78E9B340-F152-4808-39B8-CA45CA250ECD}"/>
              </a:ext>
            </a:extLst>
          </p:cNvPr>
          <p:cNvSpPr>
            <a:spLocks noGrp="1"/>
          </p:cNvSpPr>
          <p:nvPr>
            <p:ph type="body" sz="quarter" idx="10" hasCustomPrompt="1"/>
          </p:nvPr>
        </p:nvSpPr>
        <p:spPr>
          <a:xfrm>
            <a:off x="1426367" y="2193671"/>
            <a:ext cx="9339266" cy="2463800"/>
          </a:xfrm>
        </p:spPr>
        <p:txBody>
          <a:bodyPr anchor="ctr" anchorCtr="0"/>
          <a:lstStyle>
            <a:lvl1pPr algn="ctr">
              <a:defRPr sz="5000"/>
            </a:lvl1pPr>
            <a:lvl2pPr marL="176212" indent="0">
              <a:buFont typeface="Arial" panose="020B0604020202020204" pitchFamily="34" charset="0"/>
              <a:buNone/>
              <a:defRPr/>
            </a:lvl2pPr>
            <a:lvl3pPr marL="519112" indent="-342900">
              <a:buFont typeface="Arial" panose="020B0604020202020204" pitchFamily="34" charset="0"/>
              <a:buChar char="•"/>
              <a:defRPr/>
            </a:lvl3pPr>
            <a:lvl4pPr marL="519112" indent="-342900">
              <a:buFont typeface="Arial" panose="020B0604020202020204" pitchFamily="34" charset="0"/>
              <a:buChar char="•"/>
              <a:defRPr/>
            </a:lvl4pPr>
            <a:lvl5pPr marL="519112" indent="-342900">
              <a:buFont typeface="Arial" panose="020B0604020202020204" pitchFamily="34" charset="0"/>
              <a:buChar char="•"/>
              <a:defRPr/>
            </a:lvl5pPr>
          </a:lstStyle>
          <a:p>
            <a:pPr lvl="0"/>
            <a:r>
              <a:rPr lang="en-US"/>
              <a:t>Breaker Slide</a:t>
            </a:r>
          </a:p>
        </p:txBody>
      </p:sp>
      <p:sp>
        <p:nvSpPr>
          <p:cNvPr id="4" name="TextBox 3">
            <a:extLst>
              <a:ext uri="{FF2B5EF4-FFF2-40B4-BE49-F238E27FC236}">
                <a16:creationId xmlns:a16="http://schemas.microsoft.com/office/drawing/2014/main" id="{EF23174E-2627-BC4E-BE50-F29135B83F23}"/>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tx1"/>
                </a:solidFill>
                <a:cs typeface="Arial" panose="020B0604020202020204" pitchFamily="34" charset="0"/>
              </a:rPr>
              <a:t>Copyright © </a:t>
            </a:r>
            <a:fld id="{38EE0064-B099-0C4E-88EE-2AD5687BA263}" type="datetimeyyyy">
              <a:rPr lang="en-US" sz="800" smtClean="0">
                <a:solidFill>
                  <a:schemeClr val="tx1"/>
                </a:solidFill>
                <a:cs typeface="Arial" panose="020B0604020202020204" pitchFamily="34" charset="0"/>
              </a:rPr>
              <a:t>2024</a:t>
            </a:fld>
            <a:r>
              <a:rPr lang="en-US" sz="800">
                <a:solidFill>
                  <a:schemeClr val="tx1"/>
                </a:solidFill>
                <a:cs typeface="Arial" panose="020B0604020202020204" pitchFamily="34" charset="0"/>
              </a:rPr>
              <a:t> Ivanti. All rights reserved.</a:t>
            </a:r>
          </a:p>
        </p:txBody>
      </p:sp>
      <p:sp>
        <p:nvSpPr>
          <p:cNvPr id="6" name="TextBox 5">
            <a:extLst>
              <a:ext uri="{FF2B5EF4-FFF2-40B4-BE49-F238E27FC236}">
                <a16:creationId xmlns:a16="http://schemas.microsoft.com/office/drawing/2014/main" id="{DDB21750-FB73-B049-ACF9-AE90A1B6390F}"/>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165755635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Transition - B">
    <p:bg>
      <p:bgRef idx="1001">
        <a:schemeClr val="bg2"/>
      </p:bgRef>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B0AC141C-DA4E-DEFE-AA72-9A2540AA4CE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Text Placeholder 2">
            <a:extLst>
              <a:ext uri="{FF2B5EF4-FFF2-40B4-BE49-F238E27FC236}">
                <a16:creationId xmlns:a16="http://schemas.microsoft.com/office/drawing/2014/main" id="{AF982913-04EF-87DD-5F0B-AFD5FDD9FB24}"/>
              </a:ext>
            </a:extLst>
          </p:cNvPr>
          <p:cNvSpPr>
            <a:spLocks noGrp="1"/>
          </p:cNvSpPr>
          <p:nvPr>
            <p:ph type="body" sz="quarter" idx="10" hasCustomPrompt="1"/>
          </p:nvPr>
        </p:nvSpPr>
        <p:spPr>
          <a:xfrm>
            <a:off x="1426367" y="2193671"/>
            <a:ext cx="9339266" cy="2463800"/>
          </a:xfrm>
        </p:spPr>
        <p:txBody>
          <a:bodyPr anchor="ctr" anchorCtr="0"/>
          <a:lstStyle>
            <a:lvl1pPr algn="ctr">
              <a:defRPr sz="5000"/>
            </a:lvl1pPr>
            <a:lvl2pPr marL="176212" indent="0">
              <a:buFont typeface="Arial" panose="020B0604020202020204" pitchFamily="34" charset="0"/>
              <a:buNone/>
              <a:defRPr/>
            </a:lvl2pPr>
            <a:lvl3pPr marL="519112" indent="-342900">
              <a:buFont typeface="Arial" panose="020B0604020202020204" pitchFamily="34" charset="0"/>
              <a:buChar char="•"/>
              <a:defRPr/>
            </a:lvl3pPr>
            <a:lvl4pPr marL="519112" indent="-342900">
              <a:buFont typeface="Arial" panose="020B0604020202020204" pitchFamily="34" charset="0"/>
              <a:buChar char="•"/>
              <a:defRPr/>
            </a:lvl4pPr>
            <a:lvl5pPr marL="519112" indent="-342900">
              <a:buFont typeface="Arial" panose="020B0604020202020204" pitchFamily="34" charset="0"/>
              <a:buChar char="•"/>
              <a:defRPr/>
            </a:lvl5pPr>
          </a:lstStyle>
          <a:p>
            <a:pPr lvl="0"/>
            <a:r>
              <a:rPr lang="en-US"/>
              <a:t>Breaker Slide</a:t>
            </a:r>
          </a:p>
        </p:txBody>
      </p:sp>
      <p:sp>
        <p:nvSpPr>
          <p:cNvPr id="6" name="TextBox 5">
            <a:extLst>
              <a:ext uri="{FF2B5EF4-FFF2-40B4-BE49-F238E27FC236}">
                <a16:creationId xmlns:a16="http://schemas.microsoft.com/office/drawing/2014/main" id="{20DF76F4-26E9-3B4F-B5CF-DD6E0FFA570E}"/>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tx1"/>
                </a:solidFill>
                <a:cs typeface="Arial" panose="020B0604020202020204" pitchFamily="34" charset="0"/>
              </a:rPr>
              <a:t>Copyright © </a:t>
            </a:r>
            <a:fld id="{38EE0064-B099-0C4E-88EE-2AD5687BA263}" type="datetimeyyyy">
              <a:rPr lang="en-US" sz="800" smtClean="0">
                <a:solidFill>
                  <a:schemeClr val="tx1"/>
                </a:solidFill>
                <a:cs typeface="Arial" panose="020B0604020202020204" pitchFamily="34" charset="0"/>
              </a:rPr>
              <a:t>2024</a:t>
            </a:fld>
            <a:r>
              <a:rPr lang="en-US" sz="800">
                <a:solidFill>
                  <a:schemeClr val="tx1"/>
                </a:solidFill>
                <a:cs typeface="Arial" panose="020B0604020202020204" pitchFamily="34" charset="0"/>
              </a:rPr>
              <a:t> Ivanti. All rights reserved.</a:t>
            </a:r>
          </a:p>
        </p:txBody>
      </p:sp>
      <p:sp>
        <p:nvSpPr>
          <p:cNvPr id="7" name="TextBox 6">
            <a:extLst>
              <a:ext uri="{FF2B5EF4-FFF2-40B4-BE49-F238E27FC236}">
                <a16:creationId xmlns:a16="http://schemas.microsoft.com/office/drawing/2014/main" id="{7A711C40-2F73-3348-A4C6-12721099762B}"/>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27099093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Transition - 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6C72C1F0-7DA0-95D7-49E8-405EEF27DFE4}"/>
              </a:ext>
            </a:extLst>
          </p:cNvPr>
          <p:cNvSpPr>
            <a:spLocks noGrp="1"/>
          </p:cNvSpPr>
          <p:nvPr>
            <p:ph type="body" sz="quarter" idx="10" hasCustomPrompt="1"/>
          </p:nvPr>
        </p:nvSpPr>
        <p:spPr>
          <a:xfrm>
            <a:off x="1031198" y="928827"/>
            <a:ext cx="3276135" cy="1547812"/>
          </a:xfrm>
        </p:spPr>
        <p:txBody>
          <a:bodyPr anchor="b" anchorCtr="0">
            <a:noAutofit/>
          </a:bodyPr>
          <a:lstStyle>
            <a:lvl1pPr>
              <a:lnSpc>
                <a:spcPct val="100000"/>
              </a:lnSpc>
              <a:defRPr lang="en-US" sz="5000" smtClean="0">
                <a:solidFill>
                  <a:schemeClr val="bg1"/>
                </a:solidFill>
              </a:defRPr>
            </a:lvl1pPr>
            <a:lvl2pPr>
              <a:defRPr lang="en-US" smtClean="0">
                <a:solidFill>
                  <a:schemeClr val="bg1"/>
                </a:solidFill>
              </a:defRPr>
            </a:lvl2pPr>
            <a:lvl3pPr>
              <a:defRPr lang="en-US" smtClean="0">
                <a:solidFill>
                  <a:schemeClr val="bg1"/>
                </a:solidFill>
              </a:defRPr>
            </a:lvl3pPr>
            <a:lvl4pPr>
              <a:defRPr lang="en-US" smtClean="0">
                <a:solidFill>
                  <a:schemeClr val="bg1"/>
                </a:solidFill>
              </a:defRPr>
            </a:lvl4pPr>
            <a:lvl5pPr>
              <a:defRPr lang="en-US">
                <a:solidFill>
                  <a:schemeClr val="bg1"/>
                </a:solidFill>
              </a:defRPr>
            </a:lvl5pPr>
          </a:lstStyle>
          <a:p>
            <a:pPr lvl="0">
              <a:lnSpc>
                <a:spcPct val="90000"/>
              </a:lnSpc>
              <a:buFont typeface="Arial" panose="020B0604020202020204" pitchFamily="34" charset="0"/>
            </a:pPr>
            <a:r>
              <a:rPr lang="en-US"/>
              <a:t>EXM</a:t>
            </a:r>
          </a:p>
          <a:p>
            <a:pPr lvl="0">
              <a:lnSpc>
                <a:spcPct val="90000"/>
              </a:lnSpc>
              <a:buFont typeface="Arial" panose="020B0604020202020204" pitchFamily="34" charset="0"/>
            </a:pPr>
            <a:r>
              <a:rPr lang="en-US"/>
              <a:t>strategy</a:t>
            </a:r>
          </a:p>
        </p:txBody>
      </p:sp>
      <p:pic>
        <p:nvPicPr>
          <p:cNvPr id="6" name="Graphic 5">
            <a:extLst>
              <a:ext uri="{FF2B5EF4-FFF2-40B4-BE49-F238E27FC236}">
                <a16:creationId xmlns:a16="http://schemas.microsoft.com/office/drawing/2014/main" id="{CAE9880E-ADD0-40EA-2729-207BE846EEA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8459" y="5502668"/>
            <a:ext cx="2070858" cy="318896"/>
          </a:xfrm>
          <a:prstGeom prst="rect">
            <a:avLst/>
          </a:prstGeom>
        </p:spPr>
      </p:pic>
      <p:grpSp>
        <p:nvGrpSpPr>
          <p:cNvPr id="7" name="Group 6">
            <a:extLst>
              <a:ext uri="{FF2B5EF4-FFF2-40B4-BE49-F238E27FC236}">
                <a16:creationId xmlns:a16="http://schemas.microsoft.com/office/drawing/2014/main" id="{F56F506F-D988-0EA6-3E73-CEF2BBD1C4A8}"/>
              </a:ext>
            </a:extLst>
          </p:cNvPr>
          <p:cNvGrpSpPr/>
          <p:nvPr userDrawn="1"/>
        </p:nvGrpSpPr>
        <p:grpSpPr>
          <a:xfrm>
            <a:off x="1040888" y="4817470"/>
            <a:ext cx="3034632" cy="173486"/>
            <a:chOff x="1040888" y="4817470"/>
            <a:chExt cx="3034632" cy="173486"/>
          </a:xfrm>
        </p:grpSpPr>
        <p:grpSp>
          <p:nvGrpSpPr>
            <p:cNvPr id="8" name="Group 7">
              <a:extLst>
                <a:ext uri="{FF2B5EF4-FFF2-40B4-BE49-F238E27FC236}">
                  <a16:creationId xmlns:a16="http://schemas.microsoft.com/office/drawing/2014/main" id="{B65C42D9-D4DF-40D9-6F5A-1F10F96A102C}"/>
                </a:ext>
              </a:extLst>
            </p:cNvPr>
            <p:cNvGrpSpPr/>
            <p:nvPr/>
          </p:nvGrpSpPr>
          <p:grpSpPr>
            <a:xfrm>
              <a:off x="1040888" y="4817470"/>
              <a:ext cx="3034632" cy="173485"/>
              <a:chOff x="4189863" y="3848858"/>
              <a:chExt cx="4887305" cy="279400"/>
            </a:xfrm>
          </p:grpSpPr>
          <p:pic>
            <p:nvPicPr>
              <p:cNvPr id="11" name="Graphic 10">
                <a:extLst>
                  <a:ext uri="{FF2B5EF4-FFF2-40B4-BE49-F238E27FC236}">
                    <a16:creationId xmlns:a16="http://schemas.microsoft.com/office/drawing/2014/main" id="{F1769310-DE03-EF64-D71A-EA77B32393D2}"/>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189863" y="3848858"/>
                <a:ext cx="1193800" cy="279400"/>
              </a:xfrm>
              <a:prstGeom prst="rect">
                <a:avLst/>
              </a:prstGeom>
            </p:spPr>
          </p:pic>
          <p:pic>
            <p:nvPicPr>
              <p:cNvPr id="12" name="Graphic 11">
                <a:extLst>
                  <a:ext uri="{FF2B5EF4-FFF2-40B4-BE49-F238E27FC236}">
                    <a16:creationId xmlns:a16="http://schemas.microsoft.com/office/drawing/2014/main" id="{5DF736E2-B83A-96B5-5B57-A17FBDD170C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896068" y="3848858"/>
                <a:ext cx="1181100" cy="279400"/>
              </a:xfrm>
              <a:prstGeom prst="rect">
                <a:avLst/>
              </a:prstGeom>
            </p:spPr>
          </p:pic>
        </p:grpSp>
        <p:pic>
          <p:nvPicPr>
            <p:cNvPr id="9" name="Graphic 8">
              <a:extLst>
                <a:ext uri="{FF2B5EF4-FFF2-40B4-BE49-F238E27FC236}">
                  <a16:creationId xmlns:a16="http://schemas.microsoft.com/office/drawing/2014/main" id="{AC1796F5-DB2B-4065-1A89-21A1B142BE58}"/>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818676" y="4817471"/>
              <a:ext cx="725485" cy="173485"/>
            </a:xfrm>
            <a:prstGeom prst="rect">
              <a:avLst/>
            </a:prstGeom>
          </p:spPr>
        </p:pic>
        <p:pic>
          <p:nvPicPr>
            <p:cNvPr id="10" name="Graphic 9">
              <a:extLst>
                <a:ext uri="{FF2B5EF4-FFF2-40B4-BE49-F238E27FC236}">
                  <a16:creationId xmlns:a16="http://schemas.microsoft.com/office/drawing/2014/main" id="{92A410A4-7C7A-B679-42EA-4DF10A225A90}"/>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2580506" y="4817471"/>
              <a:ext cx="725485" cy="173485"/>
            </a:xfrm>
            <a:prstGeom prst="rect">
              <a:avLst/>
            </a:prstGeom>
          </p:spPr>
        </p:pic>
      </p:grpSp>
      <p:sp>
        <p:nvSpPr>
          <p:cNvPr id="15" name="Text Placeholder 13">
            <a:extLst>
              <a:ext uri="{FF2B5EF4-FFF2-40B4-BE49-F238E27FC236}">
                <a16:creationId xmlns:a16="http://schemas.microsoft.com/office/drawing/2014/main" id="{7101D433-BA28-C656-0225-C5FE1332C058}"/>
              </a:ext>
            </a:extLst>
          </p:cNvPr>
          <p:cNvSpPr>
            <a:spLocks noGrp="1"/>
          </p:cNvSpPr>
          <p:nvPr>
            <p:ph type="body" sz="quarter" idx="11" hasCustomPrompt="1"/>
          </p:nvPr>
        </p:nvSpPr>
        <p:spPr>
          <a:xfrm>
            <a:off x="1040888" y="2631560"/>
            <a:ext cx="3276135" cy="1547812"/>
          </a:xfrm>
        </p:spPr>
        <p:txBody>
          <a:bodyPr anchor="t" anchorCtr="0">
            <a:normAutofit/>
          </a:bodyPr>
          <a:lstStyle>
            <a:lvl1pPr>
              <a:lnSpc>
                <a:spcPct val="100000"/>
              </a:lnSpc>
              <a:spcBef>
                <a:spcPts val="0"/>
              </a:spcBef>
              <a:defRPr lang="en-US" sz="2400" smtClean="0">
                <a:solidFill>
                  <a:schemeClr val="bg1"/>
                </a:solidFill>
              </a:defRPr>
            </a:lvl1pPr>
            <a:lvl2pPr>
              <a:defRPr lang="en-US" smtClean="0">
                <a:solidFill>
                  <a:schemeClr val="bg1"/>
                </a:solidFill>
              </a:defRPr>
            </a:lvl2pPr>
            <a:lvl3pPr>
              <a:defRPr lang="en-US" smtClean="0">
                <a:solidFill>
                  <a:schemeClr val="bg1"/>
                </a:solidFill>
              </a:defRPr>
            </a:lvl3pPr>
            <a:lvl4pPr>
              <a:defRPr lang="en-US" smtClean="0">
                <a:solidFill>
                  <a:schemeClr val="bg1"/>
                </a:solidFill>
              </a:defRPr>
            </a:lvl4pPr>
            <a:lvl5pPr>
              <a:defRPr lang="en-US">
                <a:solidFill>
                  <a:schemeClr val="bg1"/>
                </a:solidFill>
              </a:defRPr>
            </a:lvl5pPr>
          </a:lstStyle>
          <a:p>
            <a:pPr>
              <a:lnSpc>
                <a:spcPct val="100000"/>
              </a:lnSpc>
              <a:spcBef>
                <a:spcPts val="0"/>
              </a:spcBef>
            </a:pPr>
            <a:r>
              <a:rPr lang="en-US" b="0">
                <a:solidFill>
                  <a:schemeClr val="bg1"/>
                </a:solidFill>
              </a:rPr>
              <a:t>Evolution from ITSM </a:t>
            </a:r>
            <a:br>
              <a:rPr lang="en-US" b="0">
                <a:solidFill>
                  <a:schemeClr val="bg1"/>
                </a:solidFill>
              </a:rPr>
            </a:br>
            <a:r>
              <a:rPr lang="en-US" b="0">
                <a:solidFill>
                  <a:schemeClr val="bg1"/>
                </a:solidFill>
              </a:rPr>
              <a:t>to EXM</a:t>
            </a:r>
          </a:p>
        </p:txBody>
      </p:sp>
      <p:sp>
        <p:nvSpPr>
          <p:cNvPr id="13" name="TextBox 12">
            <a:extLst>
              <a:ext uri="{FF2B5EF4-FFF2-40B4-BE49-F238E27FC236}">
                <a16:creationId xmlns:a16="http://schemas.microsoft.com/office/drawing/2014/main" id="{6DD2BC06-F99E-1C4B-B56C-BCE4E9330959}"/>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bg1"/>
                </a:solidFill>
              </a:rPr>
              <a:pPr algn="r"/>
              <a:t>‹#›</a:t>
            </a:fld>
            <a:endParaRPr lang="en-US" sz="800">
              <a:solidFill>
                <a:schemeClr val="bg1"/>
              </a:solidFill>
            </a:endParaRPr>
          </a:p>
        </p:txBody>
      </p:sp>
    </p:spTree>
    <p:extLst>
      <p:ext uri="{BB962C8B-B14F-4D97-AF65-F5344CB8AC3E}">
        <p14:creationId xmlns:p14="http://schemas.microsoft.com/office/powerpoint/2010/main" val="2320366536"/>
      </p:ext>
    </p:extLst>
  </p:cSld>
  <p:clrMapOvr>
    <a:masterClrMapping/>
  </p:clrMapOvr>
  <p:extLst>
    <p:ext uri="{DCECCB84-F9BA-43D5-87BE-67443E8EF086}">
      <p15:sldGuideLst xmlns:p15="http://schemas.microsoft.com/office/powerpoint/2012/main">
        <p15:guide id="1" pos="384" userDrawn="1">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Transition - E">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89A50F3F-4EDD-017E-0A30-681E12ED322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31198" y="5502668"/>
            <a:ext cx="2070858" cy="318896"/>
          </a:xfrm>
          <a:prstGeom prst="rect">
            <a:avLst/>
          </a:prstGeom>
        </p:spPr>
      </p:pic>
      <p:grpSp>
        <p:nvGrpSpPr>
          <p:cNvPr id="5" name="Group 4">
            <a:extLst>
              <a:ext uri="{FF2B5EF4-FFF2-40B4-BE49-F238E27FC236}">
                <a16:creationId xmlns:a16="http://schemas.microsoft.com/office/drawing/2014/main" id="{42B7C3CA-3CBC-087E-83F4-859E6C9A69F4}"/>
              </a:ext>
            </a:extLst>
          </p:cNvPr>
          <p:cNvGrpSpPr/>
          <p:nvPr userDrawn="1"/>
        </p:nvGrpSpPr>
        <p:grpSpPr>
          <a:xfrm>
            <a:off x="1031198" y="4817470"/>
            <a:ext cx="3034632" cy="173486"/>
            <a:chOff x="1040888" y="4817470"/>
            <a:chExt cx="3034632" cy="173486"/>
          </a:xfrm>
        </p:grpSpPr>
        <p:grpSp>
          <p:nvGrpSpPr>
            <p:cNvPr id="6" name="Group 5">
              <a:extLst>
                <a:ext uri="{FF2B5EF4-FFF2-40B4-BE49-F238E27FC236}">
                  <a16:creationId xmlns:a16="http://schemas.microsoft.com/office/drawing/2014/main" id="{FEFA3EF0-CBE6-E2B3-1AFB-2742CC53E427}"/>
                </a:ext>
              </a:extLst>
            </p:cNvPr>
            <p:cNvGrpSpPr/>
            <p:nvPr/>
          </p:nvGrpSpPr>
          <p:grpSpPr>
            <a:xfrm>
              <a:off x="1040888" y="4817470"/>
              <a:ext cx="3034632" cy="173485"/>
              <a:chOff x="4189863" y="3848858"/>
              <a:chExt cx="4887305" cy="279400"/>
            </a:xfrm>
          </p:grpSpPr>
          <p:pic>
            <p:nvPicPr>
              <p:cNvPr id="9" name="Graphic 8">
                <a:extLst>
                  <a:ext uri="{FF2B5EF4-FFF2-40B4-BE49-F238E27FC236}">
                    <a16:creationId xmlns:a16="http://schemas.microsoft.com/office/drawing/2014/main" id="{CB8C2FA2-AB93-0E37-544F-CFD2A2822FEE}"/>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189863" y="3848858"/>
                <a:ext cx="1193800" cy="279400"/>
              </a:xfrm>
              <a:prstGeom prst="rect">
                <a:avLst/>
              </a:prstGeom>
            </p:spPr>
          </p:pic>
          <p:pic>
            <p:nvPicPr>
              <p:cNvPr id="10" name="Graphic 9">
                <a:extLst>
                  <a:ext uri="{FF2B5EF4-FFF2-40B4-BE49-F238E27FC236}">
                    <a16:creationId xmlns:a16="http://schemas.microsoft.com/office/drawing/2014/main" id="{AED7C673-F6A2-3D94-14B3-AAD232E6A8A4}"/>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896068" y="3848858"/>
                <a:ext cx="1181100" cy="279400"/>
              </a:xfrm>
              <a:prstGeom prst="rect">
                <a:avLst/>
              </a:prstGeom>
            </p:spPr>
          </p:pic>
        </p:grpSp>
        <p:pic>
          <p:nvPicPr>
            <p:cNvPr id="7" name="Graphic 6">
              <a:extLst>
                <a:ext uri="{FF2B5EF4-FFF2-40B4-BE49-F238E27FC236}">
                  <a16:creationId xmlns:a16="http://schemas.microsoft.com/office/drawing/2014/main" id="{4C473B41-287A-D788-EE5D-E4C940639150}"/>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818676" y="4817471"/>
              <a:ext cx="725485" cy="173485"/>
            </a:xfrm>
            <a:prstGeom prst="rect">
              <a:avLst/>
            </a:prstGeom>
          </p:spPr>
        </p:pic>
        <p:pic>
          <p:nvPicPr>
            <p:cNvPr id="8" name="Graphic 7">
              <a:extLst>
                <a:ext uri="{FF2B5EF4-FFF2-40B4-BE49-F238E27FC236}">
                  <a16:creationId xmlns:a16="http://schemas.microsoft.com/office/drawing/2014/main" id="{19F9D5CE-CBA6-E0CF-2638-862AA6722508}"/>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2580506" y="4817471"/>
              <a:ext cx="725485" cy="173485"/>
            </a:xfrm>
            <a:prstGeom prst="rect">
              <a:avLst/>
            </a:prstGeom>
          </p:spPr>
        </p:pic>
      </p:grpSp>
      <p:sp>
        <p:nvSpPr>
          <p:cNvPr id="11" name="Text Placeholder 13">
            <a:extLst>
              <a:ext uri="{FF2B5EF4-FFF2-40B4-BE49-F238E27FC236}">
                <a16:creationId xmlns:a16="http://schemas.microsoft.com/office/drawing/2014/main" id="{17086B5E-E297-EB2B-FE2F-B75E91FF55AC}"/>
              </a:ext>
            </a:extLst>
          </p:cNvPr>
          <p:cNvSpPr>
            <a:spLocks noGrp="1"/>
          </p:cNvSpPr>
          <p:nvPr>
            <p:ph type="body" sz="quarter" idx="10" hasCustomPrompt="1"/>
          </p:nvPr>
        </p:nvSpPr>
        <p:spPr>
          <a:xfrm>
            <a:off x="1031198" y="928827"/>
            <a:ext cx="3276135" cy="1547812"/>
          </a:xfrm>
        </p:spPr>
        <p:txBody>
          <a:bodyPr anchor="b" anchorCtr="0"/>
          <a:lstStyle>
            <a:lvl1pPr>
              <a:lnSpc>
                <a:spcPct val="100000"/>
              </a:lnSpc>
              <a:defRPr lang="en-US" sz="5000" smtClean="0">
                <a:solidFill>
                  <a:schemeClr val="bg1"/>
                </a:solidFill>
              </a:defRPr>
            </a:lvl1pPr>
            <a:lvl2pPr>
              <a:defRPr lang="en-US" smtClean="0">
                <a:solidFill>
                  <a:schemeClr val="bg1"/>
                </a:solidFill>
              </a:defRPr>
            </a:lvl2pPr>
            <a:lvl3pPr>
              <a:defRPr lang="en-US" smtClean="0">
                <a:solidFill>
                  <a:schemeClr val="bg1"/>
                </a:solidFill>
              </a:defRPr>
            </a:lvl3pPr>
            <a:lvl4pPr>
              <a:defRPr lang="en-US" smtClean="0">
                <a:solidFill>
                  <a:schemeClr val="bg1"/>
                </a:solidFill>
              </a:defRPr>
            </a:lvl4pPr>
            <a:lvl5pPr>
              <a:defRPr lang="en-US">
                <a:solidFill>
                  <a:schemeClr val="bg1"/>
                </a:solidFill>
              </a:defRPr>
            </a:lvl5pPr>
          </a:lstStyle>
          <a:p>
            <a:pPr lvl="0">
              <a:lnSpc>
                <a:spcPct val="90000"/>
              </a:lnSpc>
              <a:buFont typeface="Arial" panose="020B0604020202020204" pitchFamily="34" charset="0"/>
            </a:pPr>
            <a:r>
              <a:rPr lang="en-US"/>
              <a:t>EXM</a:t>
            </a:r>
          </a:p>
          <a:p>
            <a:pPr lvl="0">
              <a:lnSpc>
                <a:spcPct val="90000"/>
              </a:lnSpc>
              <a:buFont typeface="Arial" panose="020B0604020202020204" pitchFamily="34" charset="0"/>
            </a:pPr>
            <a:r>
              <a:rPr lang="en-US"/>
              <a:t>strategy</a:t>
            </a:r>
          </a:p>
        </p:txBody>
      </p:sp>
      <p:sp>
        <p:nvSpPr>
          <p:cNvPr id="12" name="Text Placeholder 13">
            <a:extLst>
              <a:ext uri="{FF2B5EF4-FFF2-40B4-BE49-F238E27FC236}">
                <a16:creationId xmlns:a16="http://schemas.microsoft.com/office/drawing/2014/main" id="{6640408A-C3AC-F797-D65F-35B38B725B7E}"/>
              </a:ext>
            </a:extLst>
          </p:cNvPr>
          <p:cNvSpPr>
            <a:spLocks noGrp="1"/>
          </p:cNvSpPr>
          <p:nvPr>
            <p:ph type="body" sz="quarter" idx="11" hasCustomPrompt="1"/>
          </p:nvPr>
        </p:nvSpPr>
        <p:spPr>
          <a:xfrm>
            <a:off x="1040888" y="2631560"/>
            <a:ext cx="3276135" cy="1547812"/>
          </a:xfrm>
        </p:spPr>
        <p:txBody>
          <a:bodyPr anchor="t" anchorCtr="0">
            <a:normAutofit/>
          </a:bodyPr>
          <a:lstStyle>
            <a:lvl1pPr>
              <a:lnSpc>
                <a:spcPct val="100000"/>
              </a:lnSpc>
              <a:spcBef>
                <a:spcPts val="0"/>
              </a:spcBef>
              <a:defRPr lang="en-US" sz="2400" smtClean="0">
                <a:solidFill>
                  <a:schemeClr val="bg1"/>
                </a:solidFill>
              </a:defRPr>
            </a:lvl1pPr>
            <a:lvl2pPr>
              <a:defRPr lang="en-US" smtClean="0">
                <a:solidFill>
                  <a:schemeClr val="bg1"/>
                </a:solidFill>
              </a:defRPr>
            </a:lvl2pPr>
            <a:lvl3pPr>
              <a:defRPr lang="en-US" smtClean="0">
                <a:solidFill>
                  <a:schemeClr val="bg1"/>
                </a:solidFill>
              </a:defRPr>
            </a:lvl3pPr>
            <a:lvl4pPr>
              <a:defRPr lang="en-US" smtClean="0">
                <a:solidFill>
                  <a:schemeClr val="bg1"/>
                </a:solidFill>
              </a:defRPr>
            </a:lvl4pPr>
            <a:lvl5pPr>
              <a:defRPr lang="en-US">
                <a:solidFill>
                  <a:schemeClr val="bg1"/>
                </a:solidFill>
              </a:defRPr>
            </a:lvl5pPr>
          </a:lstStyle>
          <a:p>
            <a:pPr>
              <a:lnSpc>
                <a:spcPct val="100000"/>
              </a:lnSpc>
              <a:spcBef>
                <a:spcPts val="0"/>
              </a:spcBef>
            </a:pPr>
            <a:r>
              <a:rPr lang="en-US" b="0">
                <a:solidFill>
                  <a:schemeClr val="bg1"/>
                </a:solidFill>
              </a:rPr>
              <a:t>Evolution from ITSM </a:t>
            </a:r>
            <a:br>
              <a:rPr lang="en-US" b="0">
                <a:solidFill>
                  <a:schemeClr val="bg1"/>
                </a:solidFill>
              </a:rPr>
            </a:br>
            <a:r>
              <a:rPr lang="en-US" b="0">
                <a:solidFill>
                  <a:schemeClr val="bg1"/>
                </a:solidFill>
              </a:rPr>
              <a:t>to EXM</a:t>
            </a:r>
          </a:p>
        </p:txBody>
      </p:sp>
      <p:sp>
        <p:nvSpPr>
          <p:cNvPr id="13" name="TextBox 12">
            <a:extLst>
              <a:ext uri="{FF2B5EF4-FFF2-40B4-BE49-F238E27FC236}">
                <a16:creationId xmlns:a16="http://schemas.microsoft.com/office/drawing/2014/main" id="{62AC4081-C13D-5B47-8C78-3901A2B5FCCA}"/>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bg1"/>
                </a:solidFill>
              </a:rPr>
              <a:pPr algn="r"/>
              <a:t>‹#›</a:t>
            </a:fld>
            <a:endParaRPr lang="en-US" sz="800">
              <a:solidFill>
                <a:schemeClr val="bg1"/>
              </a:solidFill>
            </a:endParaRPr>
          </a:p>
        </p:txBody>
      </p:sp>
    </p:spTree>
    <p:extLst>
      <p:ext uri="{BB962C8B-B14F-4D97-AF65-F5344CB8AC3E}">
        <p14:creationId xmlns:p14="http://schemas.microsoft.com/office/powerpoint/2010/main" val="3759208428"/>
      </p:ext>
    </p:extLst>
  </p:cSld>
  <p:clrMapOvr>
    <a:masterClrMapping/>
  </p:clrMapOvr>
  <p:extLst>
    <p:ext uri="{DCECCB84-F9BA-43D5-87BE-67443E8EF086}">
      <p15:sldGuideLst xmlns:p15="http://schemas.microsoft.com/office/powerpoint/2012/main">
        <p15:guide id="1" pos="384" userDrawn="1">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Highlight - 1/4 Column - Drop Shadow">
    <p:bg>
      <p:bgPr>
        <a:solidFill>
          <a:srgbClr val="EBEBEB"/>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CA7D8763-6A9B-94E1-0F28-5240010D3B49}"/>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itle 2">
            <a:extLst>
              <a:ext uri="{FF2B5EF4-FFF2-40B4-BE49-F238E27FC236}">
                <a16:creationId xmlns:a16="http://schemas.microsoft.com/office/drawing/2014/main" id="{E9E83820-1FD8-C2DB-195B-349ECFA7B501}"/>
              </a:ext>
            </a:extLst>
          </p:cNvPr>
          <p:cNvSpPr>
            <a:spLocks noGrp="1"/>
          </p:cNvSpPr>
          <p:nvPr>
            <p:ph type="title" hasCustomPrompt="1"/>
          </p:nvPr>
        </p:nvSpPr>
        <p:spPr>
          <a:xfrm>
            <a:off x="612962" y="538515"/>
            <a:ext cx="10984992" cy="562442"/>
          </a:xfrm>
          <a:prstGeom prst="rect">
            <a:avLst/>
          </a:prstGeom>
        </p:spPr>
        <p:txBody>
          <a:bodyPr lIns="0" tIns="0" bIns="0" anchor="ctr" anchorCtr="0">
            <a:normAutofit/>
          </a:bodyPr>
          <a:lstStyle>
            <a:lvl1pPr>
              <a:lnSpc>
                <a:spcPct val="100000"/>
              </a:lnSpc>
              <a:defRPr sz="3200"/>
            </a:lvl1pPr>
          </a:lstStyle>
          <a:p>
            <a:r>
              <a:rPr lang="en-US"/>
              <a:t>Blank Header</a:t>
            </a:r>
          </a:p>
        </p:txBody>
      </p:sp>
      <p:sp>
        <p:nvSpPr>
          <p:cNvPr id="4" name="TextBox 3">
            <a:extLst>
              <a:ext uri="{FF2B5EF4-FFF2-40B4-BE49-F238E27FC236}">
                <a16:creationId xmlns:a16="http://schemas.microsoft.com/office/drawing/2014/main" id="{D1B7C3AB-043C-284F-AB2D-A08560332787}"/>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1026730759"/>
      </p:ext>
    </p:extLst>
  </p:cSld>
  <p:clrMapOvr>
    <a:masterClrMapping/>
  </p:clrMapOvr>
  <p:extLst>
    <p:ext uri="{DCECCB84-F9BA-43D5-87BE-67443E8EF086}">
      <p15:sldGuideLst xmlns:p15="http://schemas.microsoft.com/office/powerpoint/2012/main">
        <p15:guide id="3" orient="horz" pos="2160" userDrawn="1">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Org Chart">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776895B-59B5-7147-A035-F88A4606CFDE}"/>
              </a:ext>
            </a:extLst>
          </p:cNvPr>
          <p:cNvSpPr>
            <a:spLocks noGrp="1"/>
          </p:cNvSpPr>
          <p:nvPr>
            <p:ph sz="quarter" idx="12"/>
          </p:nvPr>
        </p:nvSpPr>
        <p:spPr>
          <a:xfrm>
            <a:off x="609600" y="1249363"/>
            <a:ext cx="10972800" cy="4765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26A8277C-A706-1510-7FC1-8BC7CA1CEFCC}"/>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
            <a:extLst>
              <a:ext uri="{FF2B5EF4-FFF2-40B4-BE49-F238E27FC236}">
                <a16:creationId xmlns:a16="http://schemas.microsoft.com/office/drawing/2014/main" id="{5FE91F77-CE5B-BAA6-1F2F-0E9379CDDB39}"/>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
        <p:nvSpPr>
          <p:cNvPr id="6" name="TextBox 5">
            <a:extLst>
              <a:ext uri="{FF2B5EF4-FFF2-40B4-BE49-F238E27FC236}">
                <a16:creationId xmlns:a16="http://schemas.microsoft.com/office/drawing/2014/main" id="{0E148390-5E9D-0645-9F7B-394E6B689E09}"/>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2698916215"/>
      </p:ext>
    </p:extLst>
  </p:cSld>
  <p:clrMapOvr>
    <a:masterClrMapping/>
  </p:clrMapOvr>
  <p:extLst>
    <p:ext uri="{DCECCB84-F9BA-43D5-87BE-67443E8EF086}">
      <p15:sldGuideLst xmlns:p15="http://schemas.microsoft.com/office/powerpoint/2012/main">
        <p15:guide id="1" pos="384">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Feature List 2 Content">
    <p:spTree>
      <p:nvGrpSpPr>
        <p:cNvPr id="1" name=""/>
        <p:cNvGrpSpPr/>
        <p:nvPr/>
      </p:nvGrpSpPr>
      <p:grpSpPr>
        <a:xfrm>
          <a:off x="0" y="0"/>
          <a:ext cx="0" cy="0"/>
          <a:chOff x="0" y="0"/>
          <a:chExt cx="0" cy="0"/>
        </a:xfrm>
      </p:grpSpPr>
      <p:sp>
        <p:nvSpPr>
          <p:cNvPr id="30" name="Text Placeholder 2">
            <a:extLst>
              <a:ext uri="{FF2B5EF4-FFF2-40B4-BE49-F238E27FC236}">
                <a16:creationId xmlns:a16="http://schemas.microsoft.com/office/drawing/2014/main" id="{BDE1ADF1-F1F7-FF4F-8464-B5D243C2B82D}"/>
              </a:ext>
            </a:extLst>
          </p:cNvPr>
          <p:cNvSpPr>
            <a:spLocks noGrp="1"/>
          </p:cNvSpPr>
          <p:nvPr>
            <p:ph type="body" sz="quarter" idx="17" hasCustomPrompt="1"/>
          </p:nvPr>
        </p:nvSpPr>
        <p:spPr>
          <a:xfrm>
            <a:off x="609600" y="1501582"/>
            <a:ext cx="4650761" cy="401560"/>
          </a:xfrm>
        </p:spPr>
        <p:txBody>
          <a:bodyPr anchor="t" anchorCtr="0"/>
          <a:lstStyle>
            <a:lvl1pPr marL="0" indent="0" algn="l">
              <a:buNone/>
              <a:defRPr>
                <a:solidFill>
                  <a:schemeClr val="tx2"/>
                </a:solidFill>
              </a:defRPr>
            </a:lvl1pPr>
          </a:lstStyle>
          <a:p>
            <a:pPr lvl="0"/>
            <a:r>
              <a:rPr lang="en-US"/>
              <a:t>Item</a:t>
            </a:r>
          </a:p>
        </p:txBody>
      </p:sp>
      <p:cxnSp>
        <p:nvCxnSpPr>
          <p:cNvPr id="18" name="Straight Connector 17">
            <a:extLst>
              <a:ext uri="{FF2B5EF4-FFF2-40B4-BE49-F238E27FC236}">
                <a16:creationId xmlns:a16="http://schemas.microsoft.com/office/drawing/2014/main" id="{B78EDEA0-4B39-254F-988C-4F845CDF3D23}"/>
              </a:ext>
            </a:extLst>
          </p:cNvPr>
          <p:cNvCxnSpPr>
            <a:cxnSpLocks/>
          </p:cNvCxnSpPr>
          <p:nvPr userDrawn="1"/>
        </p:nvCxnSpPr>
        <p:spPr>
          <a:xfrm flipV="1">
            <a:off x="6096000" y="1291046"/>
            <a:ext cx="0" cy="4690304"/>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9" name="Text Placeholder 2">
            <a:extLst>
              <a:ext uri="{FF2B5EF4-FFF2-40B4-BE49-F238E27FC236}">
                <a16:creationId xmlns:a16="http://schemas.microsoft.com/office/drawing/2014/main" id="{3FDF7652-10FB-514C-AC22-2A4A32F0D7B0}"/>
              </a:ext>
            </a:extLst>
          </p:cNvPr>
          <p:cNvSpPr>
            <a:spLocks noGrp="1"/>
          </p:cNvSpPr>
          <p:nvPr>
            <p:ph type="body" sz="quarter" idx="25" hasCustomPrompt="1"/>
          </p:nvPr>
        </p:nvSpPr>
        <p:spPr>
          <a:xfrm>
            <a:off x="6803205" y="1511856"/>
            <a:ext cx="4650761" cy="401560"/>
          </a:xfrm>
        </p:spPr>
        <p:txBody>
          <a:bodyPr anchor="t" anchorCtr="0"/>
          <a:lstStyle>
            <a:lvl1pPr marL="0" indent="0" algn="l">
              <a:buNone/>
              <a:defRPr>
                <a:solidFill>
                  <a:schemeClr val="tx2"/>
                </a:solidFill>
              </a:defRPr>
            </a:lvl1pPr>
          </a:lstStyle>
          <a:p>
            <a:pPr lvl="0"/>
            <a:r>
              <a:rPr lang="en-US"/>
              <a:t>Item</a:t>
            </a:r>
          </a:p>
        </p:txBody>
      </p:sp>
      <p:sp>
        <p:nvSpPr>
          <p:cNvPr id="8" name="Rectangle 7">
            <a:extLst>
              <a:ext uri="{FF2B5EF4-FFF2-40B4-BE49-F238E27FC236}">
                <a16:creationId xmlns:a16="http://schemas.microsoft.com/office/drawing/2014/main" id="{A044CB12-66CF-6E1D-1CC3-D2BC7E07E786}"/>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
            <a:extLst>
              <a:ext uri="{FF2B5EF4-FFF2-40B4-BE49-F238E27FC236}">
                <a16:creationId xmlns:a16="http://schemas.microsoft.com/office/drawing/2014/main" id="{69B0C559-B31D-1566-6B71-96018BA7F85D}"/>
              </a:ext>
            </a:extLst>
          </p:cNvPr>
          <p:cNvSpPr>
            <a:spLocks noGrp="1"/>
          </p:cNvSpPr>
          <p:nvPr>
            <p:ph type="body" sz="quarter" idx="26"/>
          </p:nvPr>
        </p:nvSpPr>
        <p:spPr>
          <a:xfrm>
            <a:off x="609599" y="2523744"/>
            <a:ext cx="4650745" cy="3135694"/>
          </a:xfrm>
        </p:spPr>
        <p:txBody>
          <a:bodyPr>
            <a:normAutofit/>
          </a:bodyPr>
          <a:lstStyle>
            <a:lvl1pPr>
              <a:lnSpc>
                <a:spcPct val="100000"/>
              </a:lnSpc>
              <a:defRPr sz="16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2">
            <a:extLst>
              <a:ext uri="{FF2B5EF4-FFF2-40B4-BE49-F238E27FC236}">
                <a16:creationId xmlns:a16="http://schemas.microsoft.com/office/drawing/2014/main" id="{66CE775A-4D07-8A4D-3BCD-B3A5E6B6B2F3}"/>
              </a:ext>
            </a:extLst>
          </p:cNvPr>
          <p:cNvSpPr>
            <a:spLocks noGrp="1"/>
          </p:cNvSpPr>
          <p:nvPr>
            <p:ph type="body" sz="quarter" idx="27"/>
          </p:nvPr>
        </p:nvSpPr>
        <p:spPr>
          <a:xfrm>
            <a:off x="6827519" y="2523744"/>
            <a:ext cx="4650745" cy="3135694"/>
          </a:xfrm>
        </p:spPr>
        <p:txBody>
          <a:bodyPr>
            <a:normAutofit/>
          </a:bodyPr>
          <a:lstStyle>
            <a:lvl1pPr>
              <a:lnSpc>
                <a:spcPct val="100000"/>
              </a:lnSpc>
              <a:defRPr sz="16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2">
            <a:extLst>
              <a:ext uri="{FF2B5EF4-FFF2-40B4-BE49-F238E27FC236}">
                <a16:creationId xmlns:a16="http://schemas.microsoft.com/office/drawing/2014/main" id="{D0C02B16-656D-4BBC-F4D1-CDE69AA4F99E}"/>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gn="l">
              <a:lnSpc>
                <a:spcPct val="100000"/>
              </a:lnSpc>
              <a:defRPr sz="3200"/>
            </a:lvl1pPr>
          </a:lstStyle>
          <a:p>
            <a:r>
              <a:rPr lang="en-US"/>
              <a:t>Blank Header</a:t>
            </a:r>
          </a:p>
        </p:txBody>
      </p:sp>
      <p:sp>
        <p:nvSpPr>
          <p:cNvPr id="10" name="TextBox 9">
            <a:extLst>
              <a:ext uri="{FF2B5EF4-FFF2-40B4-BE49-F238E27FC236}">
                <a16:creationId xmlns:a16="http://schemas.microsoft.com/office/drawing/2014/main" id="{C5B467F6-D986-3645-A53C-BE549ED23026}"/>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203113294"/>
      </p:ext>
    </p:extLst>
  </p:cSld>
  <p:clrMapOvr>
    <a:masterClrMapping/>
  </p:clrMapOvr>
  <p:extLst>
    <p:ext uri="{DCECCB84-F9BA-43D5-87BE-67443E8EF086}">
      <p15:sldGuideLst xmlns:p15="http://schemas.microsoft.com/office/powerpoint/2012/main">
        <p15:guide id="4" orient="horz" pos="1200" userDrawn="1">
          <p15:clr>
            <a:srgbClr val="FBAE40"/>
          </p15:clr>
        </p15:guide>
        <p15:guide id="5" pos="384" userDrawn="1">
          <p15:clr>
            <a:srgbClr val="FBAE40"/>
          </p15:clr>
        </p15:guide>
        <p15:guide id="6" pos="7080" userDrawn="1">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3 Column - White">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D9E8284A-1D01-2541-950B-6F954EDF6C5B}"/>
              </a:ext>
            </a:extLst>
          </p:cNvPr>
          <p:cNvSpPr>
            <a:spLocks noGrp="1"/>
          </p:cNvSpPr>
          <p:nvPr>
            <p:ph type="body" sz="quarter" idx="10" hasCustomPrompt="1"/>
          </p:nvPr>
        </p:nvSpPr>
        <p:spPr>
          <a:xfrm>
            <a:off x="669629" y="2625110"/>
            <a:ext cx="2800351" cy="276999"/>
          </a:xfrm>
        </p:spPr>
        <p:txBody>
          <a:bodyPr wrap="square" lIns="0" tIns="0" rIns="0" bIns="0" anchor="b" anchorCtr="0">
            <a:noAutofit/>
          </a:bodyPr>
          <a:lstStyle>
            <a:lvl1pPr marL="0" indent="0" algn="l">
              <a:buNone/>
              <a:defRPr sz="2000" b="1" i="0">
                <a:solidFill>
                  <a:schemeClr val="tx2"/>
                </a:solidFill>
                <a:latin typeface="Arial" panose="020B0604020202020204" pitchFamily="34" charset="0"/>
                <a:cs typeface="Arial" panose="020B0604020202020204" pitchFamily="34" charset="0"/>
              </a:defRPr>
            </a:lvl1pPr>
          </a:lstStyle>
          <a:p>
            <a:pPr lvl="0"/>
            <a:r>
              <a:rPr lang="en-US"/>
              <a:t>Subhead 1</a:t>
            </a:r>
          </a:p>
        </p:txBody>
      </p:sp>
      <p:sp>
        <p:nvSpPr>
          <p:cNvPr id="15" name="Text Placeholder 4">
            <a:extLst>
              <a:ext uri="{FF2B5EF4-FFF2-40B4-BE49-F238E27FC236}">
                <a16:creationId xmlns:a16="http://schemas.microsoft.com/office/drawing/2014/main" id="{8989ADA3-AA77-F84E-8745-A25B77376E13}"/>
              </a:ext>
            </a:extLst>
          </p:cNvPr>
          <p:cNvSpPr>
            <a:spLocks noGrp="1"/>
          </p:cNvSpPr>
          <p:nvPr>
            <p:ph type="body" sz="quarter" idx="12" hasCustomPrompt="1"/>
          </p:nvPr>
        </p:nvSpPr>
        <p:spPr>
          <a:xfrm>
            <a:off x="4707450" y="2625110"/>
            <a:ext cx="2798064" cy="276999"/>
          </a:xfrm>
        </p:spPr>
        <p:txBody>
          <a:bodyPr lIns="0" tIns="0" rIns="0" bIns="0" anchor="b" anchorCtr="0">
            <a:noAutofit/>
          </a:bodyPr>
          <a:lstStyle>
            <a:lvl1pPr marL="0" indent="0" algn="l">
              <a:buNone/>
              <a:defRPr sz="2000" b="1" i="0">
                <a:solidFill>
                  <a:schemeClr val="tx2"/>
                </a:solidFill>
                <a:latin typeface="Arial" panose="020B0604020202020204" pitchFamily="34" charset="0"/>
                <a:cs typeface="Arial" panose="020B0604020202020204" pitchFamily="34" charset="0"/>
              </a:defRPr>
            </a:lvl1pPr>
          </a:lstStyle>
          <a:p>
            <a:pPr lvl="0"/>
            <a:r>
              <a:rPr lang="en-US"/>
              <a:t>Subhead 2</a:t>
            </a:r>
          </a:p>
        </p:txBody>
      </p:sp>
      <p:sp>
        <p:nvSpPr>
          <p:cNvPr id="16" name="Text Placeholder 4">
            <a:extLst>
              <a:ext uri="{FF2B5EF4-FFF2-40B4-BE49-F238E27FC236}">
                <a16:creationId xmlns:a16="http://schemas.microsoft.com/office/drawing/2014/main" id="{BAAA1492-58C1-824B-9F1F-0F895865F6E7}"/>
              </a:ext>
            </a:extLst>
          </p:cNvPr>
          <p:cNvSpPr>
            <a:spLocks noGrp="1"/>
          </p:cNvSpPr>
          <p:nvPr>
            <p:ph type="body" sz="quarter" idx="14" hasCustomPrompt="1"/>
          </p:nvPr>
        </p:nvSpPr>
        <p:spPr>
          <a:xfrm>
            <a:off x="8584017" y="2625110"/>
            <a:ext cx="2798064" cy="276999"/>
          </a:xfrm>
        </p:spPr>
        <p:txBody>
          <a:bodyPr wrap="square" lIns="0" tIns="0" rIns="0" bIns="0" anchor="b" anchorCtr="0">
            <a:noAutofit/>
          </a:bodyPr>
          <a:lstStyle>
            <a:lvl1pPr marL="0" marR="0" indent="0" algn="l" defTabSz="914400" rtl="0" eaLnBrk="1" fontAlgn="auto" latinLnBrk="0" hangingPunct="1">
              <a:lnSpc>
                <a:spcPct val="100000"/>
              </a:lnSpc>
              <a:spcBef>
                <a:spcPts val="1000"/>
              </a:spcBef>
              <a:spcAft>
                <a:spcPts val="0"/>
              </a:spcAft>
              <a:buClrTx/>
              <a:buSzTx/>
              <a:buFont typeface="Wingdings" pitchFamily="2" charset="2"/>
              <a:buNone/>
              <a:tabLst/>
              <a:defRPr sz="2000" b="1" i="0">
                <a:solidFill>
                  <a:schemeClr val="tx2"/>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1000"/>
              </a:spcBef>
              <a:spcAft>
                <a:spcPts val="0"/>
              </a:spcAft>
              <a:buClrTx/>
              <a:buSzTx/>
              <a:buFont typeface="Wingdings" pitchFamily="2" charset="2"/>
              <a:buNone/>
              <a:tabLst/>
              <a:defRPr/>
            </a:pPr>
            <a:r>
              <a:rPr lang="en-US"/>
              <a:t>Subhead 3</a:t>
            </a:r>
          </a:p>
        </p:txBody>
      </p:sp>
      <p:sp>
        <p:nvSpPr>
          <p:cNvPr id="22" name="Picture Placeholder 22">
            <a:extLst>
              <a:ext uri="{FF2B5EF4-FFF2-40B4-BE49-F238E27FC236}">
                <a16:creationId xmlns:a16="http://schemas.microsoft.com/office/drawing/2014/main" id="{FDFCC348-ECD6-9D44-9DF7-2C4F4029F1B9}"/>
              </a:ext>
            </a:extLst>
          </p:cNvPr>
          <p:cNvSpPr>
            <a:spLocks noGrp="1" noChangeAspect="1"/>
          </p:cNvSpPr>
          <p:nvPr>
            <p:ph type="pic" sz="quarter" idx="23" hasCustomPrompt="1"/>
          </p:nvPr>
        </p:nvSpPr>
        <p:spPr>
          <a:xfrm>
            <a:off x="669620" y="1562564"/>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24" name="Picture Placeholder 22">
            <a:extLst>
              <a:ext uri="{FF2B5EF4-FFF2-40B4-BE49-F238E27FC236}">
                <a16:creationId xmlns:a16="http://schemas.microsoft.com/office/drawing/2014/main" id="{05765886-D345-5D4E-9A8E-AA09E75349F5}"/>
              </a:ext>
            </a:extLst>
          </p:cNvPr>
          <p:cNvSpPr>
            <a:spLocks noGrp="1" noChangeAspect="1"/>
          </p:cNvSpPr>
          <p:nvPr>
            <p:ph type="pic" sz="quarter" idx="24" hasCustomPrompt="1"/>
          </p:nvPr>
        </p:nvSpPr>
        <p:spPr>
          <a:xfrm>
            <a:off x="4748252" y="1562564"/>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25" name="Picture Placeholder 22">
            <a:extLst>
              <a:ext uri="{FF2B5EF4-FFF2-40B4-BE49-F238E27FC236}">
                <a16:creationId xmlns:a16="http://schemas.microsoft.com/office/drawing/2014/main" id="{4F953FCB-DF07-534F-AA61-3D1CDEC00347}"/>
              </a:ext>
            </a:extLst>
          </p:cNvPr>
          <p:cNvSpPr>
            <a:spLocks noGrp="1" noChangeAspect="1"/>
          </p:cNvSpPr>
          <p:nvPr>
            <p:ph type="pic" sz="quarter" idx="25" hasCustomPrompt="1"/>
          </p:nvPr>
        </p:nvSpPr>
        <p:spPr>
          <a:xfrm>
            <a:off x="8624819" y="1562564"/>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cxnSp>
        <p:nvCxnSpPr>
          <p:cNvPr id="29" name="Straight Connector 28">
            <a:extLst>
              <a:ext uri="{FF2B5EF4-FFF2-40B4-BE49-F238E27FC236}">
                <a16:creationId xmlns:a16="http://schemas.microsoft.com/office/drawing/2014/main" id="{294E58A7-ABB3-5C4B-83DE-933A90123B73}"/>
              </a:ext>
            </a:extLst>
          </p:cNvPr>
          <p:cNvCxnSpPr>
            <a:cxnSpLocks/>
          </p:cNvCxnSpPr>
          <p:nvPr userDrawn="1"/>
        </p:nvCxnSpPr>
        <p:spPr>
          <a:xfrm flipV="1">
            <a:off x="4080913" y="1345224"/>
            <a:ext cx="0" cy="457199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4EDB980-C529-1F4F-8E8D-F61AFBDA3FAF}"/>
              </a:ext>
            </a:extLst>
          </p:cNvPr>
          <p:cNvCxnSpPr>
            <a:cxnSpLocks/>
          </p:cNvCxnSpPr>
          <p:nvPr userDrawn="1"/>
        </p:nvCxnSpPr>
        <p:spPr>
          <a:xfrm flipV="1">
            <a:off x="8057966" y="1345224"/>
            <a:ext cx="0" cy="457199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0FEC9C84-4E81-FE31-F077-C6F740B3B64F}"/>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EF0898DD-3FC3-F282-2931-3FBD2C456A84}"/>
              </a:ext>
            </a:extLst>
          </p:cNvPr>
          <p:cNvSpPr>
            <a:spLocks noGrp="1"/>
          </p:cNvSpPr>
          <p:nvPr>
            <p:ph type="body" sz="quarter" idx="26"/>
          </p:nvPr>
        </p:nvSpPr>
        <p:spPr>
          <a:xfrm>
            <a:off x="671218" y="3429000"/>
            <a:ext cx="2798762" cy="1743075"/>
          </a:xfrm>
        </p:spPr>
        <p:txBody>
          <a:bodyPr>
            <a:normAutofit/>
          </a:bodyPr>
          <a:lstStyle>
            <a:lvl1pPr>
              <a:lnSpc>
                <a:spcPct val="100000"/>
              </a:lnSpc>
              <a:defRPr sz="16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
            <a:extLst>
              <a:ext uri="{FF2B5EF4-FFF2-40B4-BE49-F238E27FC236}">
                <a16:creationId xmlns:a16="http://schemas.microsoft.com/office/drawing/2014/main" id="{2684F9D0-0439-CEE6-F2AF-9E4B40A29998}"/>
              </a:ext>
            </a:extLst>
          </p:cNvPr>
          <p:cNvSpPr>
            <a:spLocks noGrp="1"/>
          </p:cNvSpPr>
          <p:nvPr>
            <p:ph type="body" sz="quarter" idx="27"/>
          </p:nvPr>
        </p:nvSpPr>
        <p:spPr>
          <a:xfrm>
            <a:off x="4694578" y="3429000"/>
            <a:ext cx="2798762" cy="1743075"/>
          </a:xfrm>
        </p:spPr>
        <p:txBody>
          <a:bodyPr vert="horz" lIns="0" tIns="45720" rIns="91440" bIns="45720" rtlCol="0">
            <a:normAutofit/>
          </a:bodyPr>
          <a:lstStyle>
            <a:lvl1pPr>
              <a:defRPr lang="en-US" sz="1600" dirty="0"/>
            </a:lvl1pPr>
            <a:lvl2pP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2">
            <a:extLst>
              <a:ext uri="{FF2B5EF4-FFF2-40B4-BE49-F238E27FC236}">
                <a16:creationId xmlns:a16="http://schemas.microsoft.com/office/drawing/2014/main" id="{62218D04-FB75-D653-A75E-69DC81ADE7CC}"/>
              </a:ext>
            </a:extLst>
          </p:cNvPr>
          <p:cNvSpPr>
            <a:spLocks noGrp="1"/>
          </p:cNvSpPr>
          <p:nvPr>
            <p:ph type="body" sz="quarter" idx="28"/>
          </p:nvPr>
        </p:nvSpPr>
        <p:spPr>
          <a:xfrm>
            <a:off x="8608210" y="3429000"/>
            <a:ext cx="2798762" cy="1743075"/>
          </a:xfrm>
        </p:spPr>
        <p:txBody>
          <a:bodyPr vert="horz" lIns="0" tIns="45720" rIns="91440" bIns="45720" rtlCol="0">
            <a:normAutofit/>
          </a:bodyPr>
          <a:lstStyle>
            <a:lvl1pPr>
              <a:defRPr lang="en-US" sz="1600" dirty="0"/>
            </a:lvl1pPr>
            <a:lvl2pP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itle 2">
            <a:extLst>
              <a:ext uri="{FF2B5EF4-FFF2-40B4-BE49-F238E27FC236}">
                <a16:creationId xmlns:a16="http://schemas.microsoft.com/office/drawing/2014/main" id="{5617B750-1790-6ADB-1D34-B061F00EDC37}"/>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
        <p:nvSpPr>
          <p:cNvPr id="18" name="TextBox 17">
            <a:extLst>
              <a:ext uri="{FF2B5EF4-FFF2-40B4-BE49-F238E27FC236}">
                <a16:creationId xmlns:a16="http://schemas.microsoft.com/office/drawing/2014/main" id="{E3B7FC66-A32B-E84E-9FDB-E50B27E66603}"/>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1633932159"/>
      </p:ext>
    </p:extLst>
  </p:cSld>
  <p:clrMapOvr>
    <a:masterClrMapping/>
  </p:clrMapOvr>
  <p:extLst>
    <p:ext uri="{DCECCB84-F9BA-43D5-87BE-67443E8EF086}">
      <p15:sldGuideLst xmlns:p15="http://schemas.microsoft.com/office/powerpoint/2012/main">
        <p15:guide id="4" orient="horz" pos="2160" userDrawn="1">
          <p15:clr>
            <a:srgbClr val="FBAE40"/>
          </p15:clr>
        </p15:guide>
        <p15:guide id="5" pos="384" userDrawn="1">
          <p15:clr>
            <a:srgbClr val="FBAE40"/>
          </p15:clr>
        </p15:guide>
        <p15:guide id="6" pos="6048" userDrawn="1">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4 Column - White">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D9E8284A-1D01-2541-950B-6F954EDF6C5B}"/>
              </a:ext>
            </a:extLst>
          </p:cNvPr>
          <p:cNvSpPr>
            <a:spLocks noGrp="1"/>
          </p:cNvSpPr>
          <p:nvPr>
            <p:ph type="body" sz="quarter" idx="10" hasCustomPrompt="1"/>
          </p:nvPr>
        </p:nvSpPr>
        <p:spPr>
          <a:xfrm>
            <a:off x="609599" y="2964807"/>
            <a:ext cx="2204766" cy="307777"/>
          </a:xfrm>
        </p:spPr>
        <p:txBody>
          <a:bodyPr wrap="square" lIns="0" tIns="0" rIns="0" bIns="0" anchor="b" anchorCtr="0">
            <a:spAutoFit/>
          </a:bodyPr>
          <a:lstStyle>
            <a:lvl1pPr marL="0" indent="0" algn="l">
              <a:buNone/>
              <a:defRPr sz="2000" b="1" i="0">
                <a:solidFill>
                  <a:schemeClr val="tx2"/>
                </a:solidFill>
                <a:latin typeface="Arial" panose="020B0604020202020204" pitchFamily="34" charset="0"/>
                <a:cs typeface="Arial" panose="020B0604020202020204" pitchFamily="34" charset="0"/>
              </a:defRPr>
            </a:lvl1pPr>
          </a:lstStyle>
          <a:p>
            <a:pPr lvl="0"/>
            <a:r>
              <a:rPr lang="en-US"/>
              <a:t>Subhead 1</a:t>
            </a:r>
          </a:p>
        </p:txBody>
      </p:sp>
      <p:sp>
        <p:nvSpPr>
          <p:cNvPr id="22" name="Picture Placeholder 22">
            <a:extLst>
              <a:ext uri="{FF2B5EF4-FFF2-40B4-BE49-F238E27FC236}">
                <a16:creationId xmlns:a16="http://schemas.microsoft.com/office/drawing/2014/main" id="{FDFCC348-ECD6-9D44-9DF7-2C4F4029F1B9}"/>
              </a:ext>
            </a:extLst>
          </p:cNvPr>
          <p:cNvSpPr>
            <a:spLocks noGrp="1" noChangeAspect="1"/>
          </p:cNvSpPr>
          <p:nvPr>
            <p:ph type="pic" sz="quarter" idx="23" hasCustomPrompt="1"/>
          </p:nvPr>
        </p:nvSpPr>
        <p:spPr>
          <a:xfrm>
            <a:off x="609600" y="1842819"/>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24" name="Picture Placeholder 22">
            <a:extLst>
              <a:ext uri="{FF2B5EF4-FFF2-40B4-BE49-F238E27FC236}">
                <a16:creationId xmlns:a16="http://schemas.microsoft.com/office/drawing/2014/main" id="{05765886-D345-5D4E-9A8E-AA09E75349F5}"/>
              </a:ext>
            </a:extLst>
          </p:cNvPr>
          <p:cNvSpPr>
            <a:spLocks noGrp="1" noChangeAspect="1"/>
          </p:cNvSpPr>
          <p:nvPr>
            <p:ph type="pic" sz="quarter" idx="24" hasCustomPrompt="1"/>
          </p:nvPr>
        </p:nvSpPr>
        <p:spPr>
          <a:xfrm>
            <a:off x="3516881" y="1842819"/>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25" name="Picture Placeholder 22">
            <a:extLst>
              <a:ext uri="{FF2B5EF4-FFF2-40B4-BE49-F238E27FC236}">
                <a16:creationId xmlns:a16="http://schemas.microsoft.com/office/drawing/2014/main" id="{4F953FCB-DF07-534F-AA61-3D1CDEC00347}"/>
              </a:ext>
            </a:extLst>
          </p:cNvPr>
          <p:cNvSpPr>
            <a:spLocks noGrp="1" noChangeAspect="1"/>
          </p:cNvSpPr>
          <p:nvPr>
            <p:ph type="pic" sz="quarter" idx="25" hasCustomPrompt="1"/>
          </p:nvPr>
        </p:nvSpPr>
        <p:spPr>
          <a:xfrm>
            <a:off x="9591210" y="1842819"/>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sp>
        <p:nvSpPr>
          <p:cNvPr id="27" name="Picture Placeholder 22">
            <a:extLst>
              <a:ext uri="{FF2B5EF4-FFF2-40B4-BE49-F238E27FC236}">
                <a16:creationId xmlns:a16="http://schemas.microsoft.com/office/drawing/2014/main" id="{DD07B44C-B0A1-1849-8956-504408A4F109}"/>
              </a:ext>
            </a:extLst>
          </p:cNvPr>
          <p:cNvSpPr>
            <a:spLocks noGrp="1" noChangeAspect="1"/>
          </p:cNvSpPr>
          <p:nvPr>
            <p:ph type="pic" sz="quarter" idx="28" hasCustomPrompt="1"/>
          </p:nvPr>
        </p:nvSpPr>
        <p:spPr>
          <a:xfrm>
            <a:off x="6539799" y="1842819"/>
            <a:ext cx="731520" cy="731520"/>
          </a:xfrm>
          <a:prstGeom prst="rect">
            <a:avLst/>
          </a:prstGeom>
        </p:spPr>
        <p:txBody>
          <a:bodyPr lIns="0" tIns="0" rIns="0" bIns="0">
            <a:normAutofit/>
          </a:bodyPr>
          <a:lstStyle>
            <a:lvl1pPr marL="0" indent="0" algn="ctr">
              <a:buNone/>
              <a:defRPr sz="800" b="0" i="0">
                <a:solidFill>
                  <a:schemeClr val="bg1"/>
                </a:solidFill>
                <a:latin typeface="Arial" panose="020B0604020202020204" pitchFamily="34" charset="0"/>
              </a:defRPr>
            </a:lvl1pPr>
          </a:lstStyle>
          <a:p>
            <a:r>
              <a:rPr lang="en-US"/>
              <a:t>CLICK TO INSERT ICON</a:t>
            </a:r>
          </a:p>
        </p:txBody>
      </p:sp>
      <p:cxnSp>
        <p:nvCxnSpPr>
          <p:cNvPr id="36" name="Straight Connector 35">
            <a:extLst>
              <a:ext uri="{FF2B5EF4-FFF2-40B4-BE49-F238E27FC236}">
                <a16:creationId xmlns:a16="http://schemas.microsoft.com/office/drawing/2014/main" id="{094A2363-F149-7B46-8092-CFEEBEE20986}"/>
              </a:ext>
            </a:extLst>
          </p:cNvPr>
          <p:cNvCxnSpPr>
            <a:cxnSpLocks/>
          </p:cNvCxnSpPr>
          <p:nvPr/>
        </p:nvCxnSpPr>
        <p:spPr>
          <a:xfrm flipV="1">
            <a:off x="3157996" y="1345224"/>
            <a:ext cx="0" cy="457199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8" name="Text Placeholder 4">
            <a:extLst>
              <a:ext uri="{FF2B5EF4-FFF2-40B4-BE49-F238E27FC236}">
                <a16:creationId xmlns:a16="http://schemas.microsoft.com/office/drawing/2014/main" id="{A228271E-C806-E148-85FE-A71075AE7801}"/>
              </a:ext>
            </a:extLst>
          </p:cNvPr>
          <p:cNvSpPr>
            <a:spLocks noGrp="1"/>
          </p:cNvSpPr>
          <p:nvPr>
            <p:ph type="body" sz="quarter" idx="29" hasCustomPrompt="1"/>
          </p:nvPr>
        </p:nvSpPr>
        <p:spPr>
          <a:xfrm>
            <a:off x="3516880" y="2964807"/>
            <a:ext cx="2204766" cy="307777"/>
          </a:xfrm>
        </p:spPr>
        <p:txBody>
          <a:bodyPr wrap="square" lIns="0" tIns="0" rIns="0" bIns="0" anchor="b" anchorCtr="0">
            <a:spAutoFit/>
          </a:bodyPr>
          <a:lstStyle>
            <a:lvl1pPr marL="0" indent="0" algn="l">
              <a:buNone/>
              <a:defRPr sz="2000" b="1" i="0">
                <a:solidFill>
                  <a:schemeClr val="tx2"/>
                </a:solidFill>
                <a:latin typeface="Arial" panose="020B0604020202020204" pitchFamily="34" charset="0"/>
                <a:cs typeface="Arial" panose="020B0604020202020204" pitchFamily="34" charset="0"/>
              </a:defRPr>
            </a:lvl1pPr>
          </a:lstStyle>
          <a:p>
            <a:pPr lvl="0"/>
            <a:r>
              <a:rPr lang="en-US"/>
              <a:t>Subhead 1</a:t>
            </a:r>
          </a:p>
        </p:txBody>
      </p:sp>
      <p:sp>
        <p:nvSpPr>
          <p:cNvPr id="30" name="Text Placeholder 4">
            <a:extLst>
              <a:ext uri="{FF2B5EF4-FFF2-40B4-BE49-F238E27FC236}">
                <a16:creationId xmlns:a16="http://schemas.microsoft.com/office/drawing/2014/main" id="{351E6C62-CC51-5F49-BADB-F0471E841500}"/>
              </a:ext>
            </a:extLst>
          </p:cNvPr>
          <p:cNvSpPr>
            <a:spLocks noGrp="1"/>
          </p:cNvSpPr>
          <p:nvPr>
            <p:ph type="body" sz="quarter" idx="31" hasCustomPrompt="1"/>
          </p:nvPr>
        </p:nvSpPr>
        <p:spPr>
          <a:xfrm>
            <a:off x="6539798" y="2964807"/>
            <a:ext cx="2204766" cy="307777"/>
          </a:xfrm>
        </p:spPr>
        <p:txBody>
          <a:bodyPr wrap="square" lIns="0" tIns="0" rIns="0" bIns="0" anchor="b" anchorCtr="0">
            <a:spAutoFit/>
          </a:bodyPr>
          <a:lstStyle>
            <a:lvl1pPr marL="0" indent="0" algn="l">
              <a:buNone/>
              <a:defRPr sz="2000" b="1" i="0">
                <a:solidFill>
                  <a:schemeClr val="tx2"/>
                </a:solidFill>
                <a:latin typeface="Arial" panose="020B0604020202020204" pitchFamily="34" charset="0"/>
                <a:cs typeface="Arial" panose="020B0604020202020204" pitchFamily="34" charset="0"/>
              </a:defRPr>
            </a:lvl1pPr>
          </a:lstStyle>
          <a:p>
            <a:pPr lvl="0"/>
            <a:r>
              <a:rPr lang="en-US"/>
              <a:t>Subhead 1</a:t>
            </a:r>
          </a:p>
        </p:txBody>
      </p:sp>
      <p:sp>
        <p:nvSpPr>
          <p:cNvPr id="32" name="Text Placeholder 4">
            <a:extLst>
              <a:ext uri="{FF2B5EF4-FFF2-40B4-BE49-F238E27FC236}">
                <a16:creationId xmlns:a16="http://schemas.microsoft.com/office/drawing/2014/main" id="{D707A82F-7F08-1A4F-BE9C-1C3B793884E4}"/>
              </a:ext>
            </a:extLst>
          </p:cNvPr>
          <p:cNvSpPr>
            <a:spLocks noGrp="1"/>
          </p:cNvSpPr>
          <p:nvPr>
            <p:ph type="body" sz="quarter" idx="33" hasCustomPrompt="1"/>
          </p:nvPr>
        </p:nvSpPr>
        <p:spPr>
          <a:xfrm>
            <a:off x="9591209" y="2964807"/>
            <a:ext cx="2204766" cy="307777"/>
          </a:xfrm>
        </p:spPr>
        <p:txBody>
          <a:bodyPr wrap="square" lIns="0" tIns="0" rIns="0" bIns="0" anchor="b" anchorCtr="0">
            <a:spAutoFit/>
          </a:bodyPr>
          <a:lstStyle>
            <a:lvl1pPr marL="0" indent="0" algn="l">
              <a:buNone/>
              <a:defRPr sz="2000" b="1" i="0">
                <a:solidFill>
                  <a:schemeClr val="tx2"/>
                </a:solidFill>
                <a:latin typeface="Arial" panose="020B0604020202020204" pitchFamily="34" charset="0"/>
                <a:cs typeface="Arial" panose="020B0604020202020204" pitchFamily="34" charset="0"/>
              </a:defRPr>
            </a:lvl1pPr>
          </a:lstStyle>
          <a:p>
            <a:pPr lvl="0"/>
            <a:r>
              <a:rPr lang="en-US"/>
              <a:t>Subhead 1</a:t>
            </a:r>
          </a:p>
        </p:txBody>
      </p:sp>
      <p:cxnSp>
        <p:nvCxnSpPr>
          <p:cNvPr id="34" name="Straight Connector 33">
            <a:extLst>
              <a:ext uri="{FF2B5EF4-FFF2-40B4-BE49-F238E27FC236}">
                <a16:creationId xmlns:a16="http://schemas.microsoft.com/office/drawing/2014/main" id="{17545639-AFBB-8C41-A0EC-DE3050AB3009}"/>
              </a:ext>
            </a:extLst>
          </p:cNvPr>
          <p:cNvCxnSpPr>
            <a:cxnSpLocks/>
          </p:cNvCxnSpPr>
          <p:nvPr userDrawn="1"/>
        </p:nvCxnSpPr>
        <p:spPr>
          <a:xfrm flipV="1">
            <a:off x="6096000" y="1345224"/>
            <a:ext cx="0" cy="457199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AC7BD35-D749-C746-946A-9816E07B810E}"/>
              </a:ext>
            </a:extLst>
          </p:cNvPr>
          <p:cNvCxnSpPr>
            <a:cxnSpLocks/>
          </p:cNvCxnSpPr>
          <p:nvPr userDrawn="1"/>
        </p:nvCxnSpPr>
        <p:spPr>
          <a:xfrm flipV="1">
            <a:off x="9202615" y="1418493"/>
            <a:ext cx="0" cy="457199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DA0CBC42-9179-7CD6-7B52-55B1AD0B29B8}"/>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2">
            <a:extLst>
              <a:ext uri="{FF2B5EF4-FFF2-40B4-BE49-F238E27FC236}">
                <a16:creationId xmlns:a16="http://schemas.microsoft.com/office/drawing/2014/main" id="{D9D9C2DD-7A65-3EAE-5066-1A889916E0B1}"/>
              </a:ext>
            </a:extLst>
          </p:cNvPr>
          <p:cNvSpPr>
            <a:spLocks noGrp="1"/>
          </p:cNvSpPr>
          <p:nvPr>
            <p:ph type="body" sz="quarter" idx="26"/>
          </p:nvPr>
        </p:nvSpPr>
        <p:spPr>
          <a:xfrm>
            <a:off x="609598" y="3663052"/>
            <a:ext cx="2204766" cy="2240280"/>
          </a:xfrm>
        </p:spPr>
        <p:txBody>
          <a:bodyPr>
            <a:normAutofit/>
          </a:bodyPr>
          <a:lstStyle>
            <a:lvl1pPr>
              <a:lnSpc>
                <a:spcPct val="100000"/>
              </a:lnSpc>
              <a:defRPr sz="16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
            <a:extLst>
              <a:ext uri="{FF2B5EF4-FFF2-40B4-BE49-F238E27FC236}">
                <a16:creationId xmlns:a16="http://schemas.microsoft.com/office/drawing/2014/main" id="{A9DC390B-5A67-463A-5ABC-F6345EA67681}"/>
              </a:ext>
            </a:extLst>
          </p:cNvPr>
          <p:cNvSpPr>
            <a:spLocks noGrp="1"/>
          </p:cNvSpPr>
          <p:nvPr>
            <p:ph type="body" sz="quarter" idx="34"/>
          </p:nvPr>
        </p:nvSpPr>
        <p:spPr>
          <a:xfrm>
            <a:off x="3523486" y="3663052"/>
            <a:ext cx="2204766" cy="2240280"/>
          </a:xfrm>
        </p:spPr>
        <p:txBody>
          <a:bodyPr>
            <a:normAutofit/>
          </a:bodyPr>
          <a:lstStyle>
            <a:lvl1pPr>
              <a:lnSpc>
                <a:spcPct val="100000"/>
              </a:lnSpc>
              <a:defRPr sz="16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2">
            <a:extLst>
              <a:ext uri="{FF2B5EF4-FFF2-40B4-BE49-F238E27FC236}">
                <a16:creationId xmlns:a16="http://schemas.microsoft.com/office/drawing/2014/main" id="{4934E66A-BC64-C611-5A91-9375CF4F6CE1}"/>
              </a:ext>
            </a:extLst>
          </p:cNvPr>
          <p:cNvSpPr>
            <a:spLocks noGrp="1"/>
          </p:cNvSpPr>
          <p:nvPr>
            <p:ph type="body" sz="quarter" idx="35"/>
          </p:nvPr>
        </p:nvSpPr>
        <p:spPr>
          <a:xfrm>
            <a:off x="6547102" y="3663052"/>
            <a:ext cx="2204766" cy="2240280"/>
          </a:xfrm>
        </p:spPr>
        <p:txBody>
          <a:bodyPr>
            <a:normAutofit/>
          </a:bodyPr>
          <a:lstStyle>
            <a:lvl1pPr>
              <a:lnSpc>
                <a:spcPct val="100000"/>
              </a:lnSpc>
              <a:defRPr sz="16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 name="Text Placeholder 2">
            <a:extLst>
              <a:ext uri="{FF2B5EF4-FFF2-40B4-BE49-F238E27FC236}">
                <a16:creationId xmlns:a16="http://schemas.microsoft.com/office/drawing/2014/main" id="{68DFD3B7-A2C2-9CCB-8840-E832A0BA42F0}"/>
              </a:ext>
            </a:extLst>
          </p:cNvPr>
          <p:cNvSpPr>
            <a:spLocks noGrp="1"/>
          </p:cNvSpPr>
          <p:nvPr>
            <p:ph type="body" sz="quarter" idx="36"/>
          </p:nvPr>
        </p:nvSpPr>
        <p:spPr>
          <a:xfrm>
            <a:off x="9595102" y="3663052"/>
            <a:ext cx="2204766" cy="2240280"/>
          </a:xfrm>
        </p:spPr>
        <p:txBody>
          <a:bodyPr>
            <a:normAutofit/>
          </a:bodyPr>
          <a:lstStyle>
            <a:lvl1pPr>
              <a:lnSpc>
                <a:spcPct val="100000"/>
              </a:lnSpc>
              <a:defRPr sz="16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itle 2">
            <a:extLst>
              <a:ext uri="{FF2B5EF4-FFF2-40B4-BE49-F238E27FC236}">
                <a16:creationId xmlns:a16="http://schemas.microsoft.com/office/drawing/2014/main" id="{ED7FB019-4827-31D8-D81F-D178FFE297CB}"/>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
        <p:nvSpPr>
          <p:cNvPr id="20" name="TextBox 19">
            <a:extLst>
              <a:ext uri="{FF2B5EF4-FFF2-40B4-BE49-F238E27FC236}">
                <a16:creationId xmlns:a16="http://schemas.microsoft.com/office/drawing/2014/main" id="{C3BAA9A0-5B0D-AE40-B7E7-3C6DEB37B3D8}"/>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2463015063"/>
      </p:ext>
    </p:extLst>
  </p:cSld>
  <p:clrMapOvr>
    <a:masterClrMapping/>
  </p:clrMapOvr>
  <p:extLst>
    <p:ext uri="{DCECCB84-F9BA-43D5-87BE-67443E8EF086}">
      <p15:sldGuideLst xmlns:p15="http://schemas.microsoft.com/office/powerpoint/2012/main">
        <p15:guide id="4" orient="horz" pos="2160" userDrawn="1">
          <p15:clr>
            <a:srgbClr val="FBAE40"/>
          </p15:clr>
        </p15:guide>
        <p15:guide id="5" pos="384" userDrawn="1">
          <p15:clr>
            <a:srgbClr val="FBAE40"/>
          </p15:clr>
        </p15:guide>
        <p15:guide id="6" pos="7320" userDrawn="1">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Device-Mobile">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E685FEBD-C19A-1C4F-A81F-545CDED7A2D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37843"/>
            <a:ext cx="12192000" cy="2407920"/>
          </a:xfrm>
          <a:prstGeom prst="rect">
            <a:avLst/>
          </a:prstGeom>
        </p:spPr>
      </p:pic>
      <p:pic>
        <p:nvPicPr>
          <p:cNvPr id="5" name="Picture 4">
            <a:extLst>
              <a:ext uri="{FF2B5EF4-FFF2-40B4-BE49-F238E27FC236}">
                <a16:creationId xmlns:a16="http://schemas.microsoft.com/office/drawing/2014/main" id="{5F7E04E9-59BC-2C44-99EA-C0B197AC756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22634"/>
          <a:stretch/>
        </p:blipFill>
        <p:spPr>
          <a:xfrm>
            <a:off x="6989258" y="573344"/>
            <a:ext cx="4481381" cy="6284656"/>
          </a:xfrm>
          <a:prstGeom prst="rect">
            <a:avLst/>
          </a:prstGeom>
        </p:spPr>
      </p:pic>
      <p:sp>
        <p:nvSpPr>
          <p:cNvPr id="9" name="Picture Placeholder 8">
            <a:extLst>
              <a:ext uri="{FF2B5EF4-FFF2-40B4-BE49-F238E27FC236}">
                <a16:creationId xmlns:a16="http://schemas.microsoft.com/office/drawing/2014/main" id="{AFE1FA90-9329-0248-95F9-2055D4E5F340}"/>
              </a:ext>
            </a:extLst>
          </p:cNvPr>
          <p:cNvSpPr>
            <a:spLocks noGrp="1"/>
          </p:cNvSpPr>
          <p:nvPr>
            <p:ph type="pic" sz="quarter" idx="10" hasCustomPrompt="1"/>
          </p:nvPr>
        </p:nvSpPr>
        <p:spPr>
          <a:xfrm>
            <a:off x="7574995" y="936225"/>
            <a:ext cx="3452146" cy="7355628"/>
          </a:xfrm>
          <a:prstGeom prst="roundRect">
            <a:avLst>
              <a:gd name="adj" fmla="val 12498"/>
            </a:avLst>
          </a:prstGeom>
        </p:spPr>
        <p:txBody>
          <a:bodyPr anchor="ctr"/>
          <a:lstStyle>
            <a:lvl1pPr marL="0" indent="0" algn="ctr">
              <a:buNone/>
              <a:defRPr/>
            </a:lvl1pPr>
          </a:lstStyle>
          <a:p>
            <a:r>
              <a:rPr lang="en-US"/>
              <a:t>Click here to insert image</a:t>
            </a:r>
          </a:p>
        </p:txBody>
      </p:sp>
      <p:sp>
        <p:nvSpPr>
          <p:cNvPr id="18" name="Text Placeholder 17">
            <a:extLst>
              <a:ext uri="{FF2B5EF4-FFF2-40B4-BE49-F238E27FC236}">
                <a16:creationId xmlns:a16="http://schemas.microsoft.com/office/drawing/2014/main" id="{8F867D9E-8F0F-BD44-9027-C57518D78B85}"/>
              </a:ext>
            </a:extLst>
          </p:cNvPr>
          <p:cNvSpPr>
            <a:spLocks noGrp="1"/>
          </p:cNvSpPr>
          <p:nvPr>
            <p:ph type="body" sz="quarter" idx="11" hasCustomPrompt="1"/>
          </p:nvPr>
        </p:nvSpPr>
        <p:spPr>
          <a:xfrm>
            <a:off x="609599" y="822960"/>
            <a:ext cx="6066639" cy="1323081"/>
          </a:xfrm>
        </p:spPr>
        <p:txBody>
          <a:bodyPr anchor="b" anchorCtr="0">
            <a:normAutofit/>
          </a:bodyPr>
          <a:lstStyle>
            <a:lvl1pPr marL="0" indent="0">
              <a:buNone/>
              <a:defRPr sz="3200">
                <a:solidFill>
                  <a:schemeClr val="bg1"/>
                </a:solidFill>
              </a:defRPr>
            </a:lvl1pPr>
          </a:lstStyle>
          <a:p>
            <a:pPr lvl="0"/>
            <a:r>
              <a:rPr lang="en-US"/>
              <a:t>This is really cool</a:t>
            </a:r>
          </a:p>
        </p:txBody>
      </p:sp>
      <p:sp>
        <p:nvSpPr>
          <p:cNvPr id="7" name="Text Placeholder 12">
            <a:extLst>
              <a:ext uri="{FF2B5EF4-FFF2-40B4-BE49-F238E27FC236}">
                <a16:creationId xmlns:a16="http://schemas.microsoft.com/office/drawing/2014/main" id="{E7EA6704-8D68-1E9E-3501-2F22A0A42398}"/>
              </a:ext>
            </a:extLst>
          </p:cNvPr>
          <p:cNvSpPr>
            <a:spLocks noGrp="1"/>
          </p:cNvSpPr>
          <p:nvPr>
            <p:ph type="body" sz="quarter" idx="27"/>
          </p:nvPr>
        </p:nvSpPr>
        <p:spPr>
          <a:xfrm>
            <a:off x="618655" y="2612850"/>
            <a:ext cx="6066639" cy="3512744"/>
          </a:xfrm>
          <a:prstGeom prst="roundRect">
            <a:avLst>
              <a:gd name="adj" fmla="val 0"/>
            </a:avLst>
          </a:prstGeom>
          <a:noFill/>
        </p:spPr>
        <p:txBody>
          <a:bodyPr lIns="0" tIns="0" rIns="274320" bIns="2743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7">
            <a:extLst>
              <a:ext uri="{FF2B5EF4-FFF2-40B4-BE49-F238E27FC236}">
                <a16:creationId xmlns:a16="http://schemas.microsoft.com/office/drawing/2014/main" id="{66EC031C-9646-FC48-9111-1C5E123A1994}"/>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3860792137"/>
      </p:ext>
    </p:extLst>
  </p:cSld>
  <p:clrMapOvr>
    <a:masterClrMapping/>
  </p:clrMapOvr>
  <p:extLst>
    <p:ext uri="{DCECCB84-F9BA-43D5-87BE-67443E8EF086}">
      <p15:sldGuideLst xmlns:p15="http://schemas.microsoft.com/office/powerpoint/2012/main">
        <p15:guide id="3" orient="horz" pos="1512" userDrawn="1">
          <p15:clr>
            <a:srgbClr val="FBAE40"/>
          </p15:clr>
        </p15:guide>
        <p15:guide id="4" pos="3840" userDrawn="1">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Device-Laptop">
    <p:spTree>
      <p:nvGrpSpPr>
        <p:cNvPr id="1" name=""/>
        <p:cNvGrpSpPr/>
        <p:nvPr/>
      </p:nvGrpSpPr>
      <p:grpSpPr>
        <a:xfrm>
          <a:off x="0" y="0"/>
          <a:ext cx="0" cy="0"/>
          <a:chOff x="0" y="0"/>
          <a:chExt cx="0" cy="0"/>
        </a:xfrm>
      </p:grpSpPr>
      <p:pic>
        <p:nvPicPr>
          <p:cNvPr id="10" name="Picture 9" descr="Background pattern&#10;&#10;Description automatically generated">
            <a:extLst>
              <a:ext uri="{FF2B5EF4-FFF2-40B4-BE49-F238E27FC236}">
                <a16:creationId xmlns:a16="http://schemas.microsoft.com/office/drawing/2014/main" id="{01FF9BA5-A88D-AF4F-A611-6DE16C3603B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2407920"/>
          </a:xfrm>
          <a:prstGeom prst="rect">
            <a:avLst/>
          </a:prstGeom>
        </p:spPr>
      </p:pic>
      <p:pic>
        <p:nvPicPr>
          <p:cNvPr id="26" name="Picture 25">
            <a:extLst>
              <a:ext uri="{FF2B5EF4-FFF2-40B4-BE49-F238E27FC236}">
                <a16:creationId xmlns:a16="http://schemas.microsoft.com/office/drawing/2014/main" id="{D5028B8E-5BA6-8A45-9D8A-ECBBE8A8761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094514" y="516268"/>
            <a:ext cx="7097486" cy="6341732"/>
          </a:xfrm>
          <a:prstGeom prst="rect">
            <a:avLst/>
          </a:prstGeom>
        </p:spPr>
      </p:pic>
      <p:sp>
        <p:nvSpPr>
          <p:cNvPr id="27" name="Picture Placeholder 13">
            <a:extLst>
              <a:ext uri="{FF2B5EF4-FFF2-40B4-BE49-F238E27FC236}">
                <a16:creationId xmlns:a16="http://schemas.microsoft.com/office/drawing/2014/main" id="{BCE6F9D9-AB4E-EC44-8AD3-D45F48B82297}"/>
              </a:ext>
            </a:extLst>
          </p:cNvPr>
          <p:cNvSpPr>
            <a:spLocks noGrp="1"/>
          </p:cNvSpPr>
          <p:nvPr>
            <p:ph type="pic" sz="quarter" idx="14" hasCustomPrompt="1"/>
          </p:nvPr>
        </p:nvSpPr>
        <p:spPr>
          <a:xfrm>
            <a:off x="5607866" y="1511705"/>
            <a:ext cx="6584133" cy="4903092"/>
          </a:xfrm>
        </p:spPr>
        <p:txBody>
          <a:bodyPr anchor="ctr"/>
          <a:lstStyle>
            <a:lvl1pPr marL="0" indent="0" algn="ctr">
              <a:buNone/>
              <a:defRPr/>
            </a:lvl1pPr>
          </a:lstStyle>
          <a:p>
            <a:r>
              <a:rPr lang="en-US"/>
              <a:t>Click here to insert image</a:t>
            </a:r>
          </a:p>
        </p:txBody>
      </p:sp>
      <p:sp>
        <p:nvSpPr>
          <p:cNvPr id="7" name="Text Placeholder 17">
            <a:extLst>
              <a:ext uri="{FF2B5EF4-FFF2-40B4-BE49-F238E27FC236}">
                <a16:creationId xmlns:a16="http://schemas.microsoft.com/office/drawing/2014/main" id="{5EDF34EB-3204-2EBD-2412-05D2B91003FA}"/>
              </a:ext>
            </a:extLst>
          </p:cNvPr>
          <p:cNvSpPr>
            <a:spLocks noGrp="1"/>
          </p:cNvSpPr>
          <p:nvPr>
            <p:ph type="body" sz="quarter" idx="11" hasCustomPrompt="1"/>
          </p:nvPr>
        </p:nvSpPr>
        <p:spPr>
          <a:xfrm>
            <a:off x="609600" y="822960"/>
            <a:ext cx="4307633" cy="1383707"/>
          </a:xfrm>
        </p:spPr>
        <p:txBody>
          <a:bodyPr anchor="b" anchorCtr="0">
            <a:normAutofit/>
          </a:bodyPr>
          <a:lstStyle>
            <a:lvl1pPr marL="0" indent="0">
              <a:buNone/>
              <a:defRPr sz="3200">
                <a:solidFill>
                  <a:schemeClr val="bg1"/>
                </a:solidFill>
              </a:defRPr>
            </a:lvl1pPr>
          </a:lstStyle>
          <a:p>
            <a:pPr lvl="0"/>
            <a:r>
              <a:rPr lang="en-US"/>
              <a:t>This is really cool</a:t>
            </a:r>
          </a:p>
        </p:txBody>
      </p:sp>
      <p:sp>
        <p:nvSpPr>
          <p:cNvPr id="8" name="Text Placeholder 12">
            <a:extLst>
              <a:ext uri="{FF2B5EF4-FFF2-40B4-BE49-F238E27FC236}">
                <a16:creationId xmlns:a16="http://schemas.microsoft.com/office/drawing/2014/main" id="{64C1E24D-4108-13FB-E847-DE22CFB64738}"/>
              </a:ext>
            </a:extLst>
          </p:cNvPr>
          <p:cNvSpPr>
            <a:spLocks noGrp="1"/>
          </p:cNvSpPr>
          <p:nvPr>
            <p:ph type="body" sz="quarter" idx="27"/>
          </p:nvPr>
        </p:nvSpPr>
        <p:spPr>
          <a:xfrm>
            <a:off x="618656" y="2584853"/>
            <a:ext cx="4307633" cy="3512744"/>
          </a:xfrm>
          <a:prstGeom prst="roundRect">
            <a:avLst>
              <a:gd name="adj" fmla="val 0"/>
            </a:avLst>
          </a:prstGeom>
          <a:noFill/>
        </p:spPr>
        <p:txBody>
          <a:bodyPr lIns="0" tIns="0" rIns="274320" bIns="2743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Box 8">
            <a:extLst>
              <a:ext uri="{FF2B5EF4-FFF2-40B4-BE49-F238E27FC236}">
                <a16:creationId xmlns:a16="http://schemas.microsoft.com/office/drawing/2014/main" id="{0BEBF02A-F7CA-764C-A3A7-B8C90FAE9DF3}"/>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bg1"/>
                </a:solidFill>
              </a:rPr>
              <a:pPr algn="r"/>
              <a:t>‹#›</a:t>
            </a:fld>
            <a:endParaRPr lang="en-US" sz="800">
              <a:solidFill>
                <a:schemeClr val="bg1"/>
              </a:solidFill>
            </a:endParaRPr>
          </a:p>
        </p:txBody>
      </p:sp>
    </p:spTree>
    <p:extLst>
      <p:ext uri="{BB962C8B-B14F-4D97-AF65-F5344CB8AC3E}">
        <p14:creationId xmlns:p14="http://schemas.microsoft.com/office/powerpoint/2010/main" val="3095909001"/>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guide id="5" orient="horz" pos="768" userDrawn="1">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Blank Bold Statemen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4661FEF-05A9-3543-85ED-3131AB6B57CA}"/>
              </a:ext>
            </a:extLst>
          </p:cNvPr>
          <p:cNvSpPr>
            <a:spLocks noGrp="1"/>
          </p:cNvSpPr>
          <p:nvPr>
            <p:ph type="pic" sz="quarter" idx="10" hasCustomPrompt="1"/>
          </p:nvPr>
        </p:nvSpPr>
        <p:spPr>
          <a:xfrm>
            <a:off x="0" y="0"/>
            <a:ext cx="12192000" cy="6858000"/>
          </a:xfrm>
        </p:spPr>
        <p:txBody>
          <a:bodyPr anchor="ctr"/>
          <a:lstStyle>
            <a:lvl1pPr marL="0" indent="0" algn="ctr">
              <a:buNone/>
              <a:defRPr/>
            </a:lvl1pPr>
          </a:lstStyle>
          <a:p>
            <a:r>
              <a:rPr lang="en-US"/>
              <a:t>Click here to insert your image</a:t>
            </a:r>
          </a:p>
        </p:txBody>
      </p:sp>
      <p:sp>
        <p:nvSpPr>
          <p:cNvPr id="3" name="TextBox 2">
            <a:extLst>
              <a:ext uri="{FF2B5EF4-FFF2-40B4-BE49-F238E27FC236}">
                <a16:creationId xmlns:a16="http://schemas.microsoft.com/office/drawing/2014/main" id="{C229B280-B5AF-CC44-9712-36DC8CD9A5B5}"/>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bg1"/>
                </a:solidFill>
              </a:rPr>
              <a:pPr algn="r"/>
              <a:t>‹#›</a:t>
            </a:fld>
            <a:endParaRPr lang="en-US" sz="800">
              <a:solidFill>
                <a:schemeClr val="bg1"/>
              </a:solidFill>
            </a:endParaRPr>
          </a:p>
        </p:txBody>
      </p:sp>
    </p:spTree>
    <p:extLst>
      <p:ext uri="{BB962C8B-B14F-4D97-AF65-F5344CB8AC3E}">
        <p14:creationId xmlns:p14="http://schemas.microsoft.com/office/powerpoint/2010/main" val="1349547651"/>
      </p:ext>
    </p:extLst>
  </p:cSld>
  <p:clrMapOvr>
    <a:masterClrMapping/>
  </p:clrMapOvr>
  <p:extLst>
    <p:ext uri="{DCECCB84-F9BA-43D5-87BE-67443E8EF086}">
      <p15:sldGuideLst xmlns:p15="http://schemas.microsoft.com/office/powerpoint/2012/main">
        <p15:guide id="1" pos="384" userDrawn="1">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Image Feature - Lef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CA4AB94-D9FA-2B4B-AD4F-460B8552EF3D}"/>
              </a:ext>
            </a:extLst>
          </p:cNvPr>
          <p:cNvSpPr>
            <a:spLocks noGrp="1"/>
          </p:cNvSpPr>
          <p:nvPr>
            <p:ph type="pic" sz="quarter" idx="14" hasCustomPrompt="1"/>
          </p:nvPr>
        </p:nvSpPr>
        <p:spPr>
          <a:xfrm>
            <a:off x="0" y="0"/>
            <a:ext cx="6096000" cy="6858000"/>
          </a:xfrm>
        </p:spPr>
        <p:txBody>
          <a:bodyPr anchor="ctr"/>
          <a:lstStyle>
            <a:lvl1pPr marL="0" indent="0" algn="ctr">
              <a:buNone/>
              <a:defRPr/>
            </a:lvl1pPr>
          </a:lstStyle>
          <a:p>
            <a:r>
              <a:rPr lang="en-US"/>
              <a:t>Click icon to insert image</a:t>
            </a:r>
          </a:p>
        </p:txBody>
      </p:sp>
      <p:sp>
        <p:nvSpPr>
          <p:cNvPr id="4" name="Text Placeholder 19">
            <a:extLst>
              <a:ext uri="{FF2B5EF4-FFF2-40B4-BE49-F238E27FC236}">
                <a16:creationId xmlns:a16="http://schemas.microsoft.com/office/drawing/2014/main" id="{FE3740D4-5094-6CDC-1661-21B61F665F7E}"/>
              </a:ext>
            </a:extLst>
          </p:cNvPr>
          <p:cNvSpPr>
            <a:spLocks noGrp="1"/>
          </p:cNvSpPr>
          <p:nvPr>
            <p:ph type="body" sz="quarter" idx="12" hasCustomPrompt="1"/>
          </p:nvPr>
        </p:nvSpPr>
        <p:spPr>
          <a:xfrm>
            <a:off x="6684579" y="2736502"/>
            <a:ext cx="4897821" cy="1384995"/>
          </a:xfrm>
        </p:spPr>
        <p:txBody>
          <a:bodyPr wrap="square" anchor="ctr">
            <a:spAutoFit/>
          </a:bodyPr>
          <a:lstStyle>
            <a:lvl1pPr marL="0" indent="0">
              <a:lnSpc>
                <a:spcPct val="100000"/>
              </a:lnSpc>
              <a:buNone/>
              <a:defRPr sz="2800" i="0"/>
            </a:lvl1pPr>
          </a:lstStyle>
          <a:p>
            <a:r>
              <a:rPr lang="en-US" b="0"/>
              <a:t>Lorem ipsum dolor sit </a:t>
            </a:r>
            <a:r>
              <a:rPr lang="en-US" b="0" err="1"/>
              <a:t>amet</a:t>
            </a:r>
            <a:r>
              <a:rPr lang="en-US" b="0"/>
              <a:t>, </a:t>
            </a:r>
            <a:r>
              <a:rPr lang="en-US" b="0" err="1"/>
              <a:t>consectetur</a:t>
            </a:r>
            <a:r>
              <a:rPr lang="en-US" b="0"/>
              <a:t> </a:t>
            </a:r>
            <a:r>
              <a:rPr lang="en-US" b="0" err="1"/>
              <a:t>adipiscing</a:t>
            </a:r>
            <a:r>
              <a:rPr lang="en-US" b="0"/>
              <a:t> </a:t>
            </a:r>
            <a:r>
              <a:rPr lang="en-US" b="0" err="1"/>
              <a:t>elit</a:t>
            </a:r>
            <a:r>
              <a:rPr lang="en-US" b="0"/>
              <a:t>, sed do </a:t>
            </a:r>
            <a:r>
              <a:rPr lang="en-US" b="0" err="1"/>
              <a:t>eiusmod</a:t>
            </a:r>
            <a:r>
              <a:rPr lang="en-US" b="0"/>
              <a:t> </a:t>
            </a:r>
            <a:r>
              <a:rPr lang="en-US" b="0" err="1"/>
              <a:t>tempor</a:t>
            </a:r>
            <a:r>
              <a:rPr lang="en-US" b="0"/>
              <a:t>.</a:t>
            </a:r>
            <a:endParaRPr lang="en-US"/>
          </a:p>
        </p:txBody>
      </p:sp>
      <p:sp>
        <p:nvSpPr>
          <p:cNvPr id="5" name="TextBox 4">
            <a:extLst>
              <a:ext uri="{FF2B5EF4-FFF2-40B4-BE49-F238E27FC236}">
                <a16:creationId xmlns:a16="http://schemas.microsoft.com/office/drawing/2014/main" id="{1E28CA07-3F24-174F-8D60-D92F2FD661EF}"/>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137785061"/>
      </p:ext>
    </p:extLst>
  </p:cSld>
  <p:clrMapOvr>
    <a:masterClrMapping/>
  </p:clrMapOvr>
  <p:extLst>
    <p:ext uri="{DCECCB84-F9BA-43D5-87BE-67443E8EF086}">
      <p15:sldGuideLst xmlns:p15="http://schemas.microsoft.com/office/powerpoint/2012/main">
        <p15:guide id="3" orient="horz" pos="1512" userDrawn="1">
          <p15:clr>
            <a:srgbClr val="FBAE40"/>
          </p15:clr>
        </p15:guide>
        <p15:guide id="4" pos="3840" userDrawn="1">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Image Feature - Right">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1DCB112C-5FE4-B04A-AF45-0FE5D56F6154}"/>
              </a:ext>
            </a:extLst>
          </p:cNvPr>
          <p:cNvSpPr>
            <a:spLocks noGrp="1"/>
          </p:cNvSpPr>
          <p:nvPr>
            <p:ph type="body" sz="quarter" idx="12" hasCustomPrompt="1"/>
          </p:nvPr>
        </p:nvSpPr>
        <p:spPr>
          <a:xfrm>
            <a:off x="609601" y="3167389"/>
            <a:ext cx="4813738" cy="523220"/>
          </a:xfrm>
        </p:spPr>
        <p:txBody>
          <a:bodyPr wrap="square" anchor="ctr">
            <a:spAutoFit/>
          </a:bodyPr>
          <a:lstStyle>
            <a:lvl1pPr marL="0" indent="0">
              <a:lnSpc>
                <a:spcPct val="100000"/>
              </a:lnSpc>
              <a:buNone/>
              <a:defRPr sz="2800" i="0"/>
            </a:lvl1pPr>
          </a:lstStyle>
          <a:p>
            <a:pPr lvl="0"/>
            <a:r>
              <a:rPr lang="en-US"/>
              <a:t>Hero Image</a:t>
            </a:r>
          </a:p>
        </p:txBody>
      </p:sp>
      <p:sp>
        <p:nvSpPr>
          <p:cNvPr id="7" name="Picture Placeholder 6">
            <a:extLst>
              <a:ext uri="{FF2B5EF4-FFF2-40B4-BE49-F238E27FC236}">
                <a16:creationId xmlns:a16="http://schemas.microsoft.com/office/drawing/2014/main" id="{1CA4AB94-D9FA-2B4B-AD4F-460B8552EF3D}"/>
              </a:ext>
            </a:extLst>
          </p:cNvPr>
          <p:cNvSpPr>
            <a:spLocks noGrp="1"/>
          </p:cNvSpPr>
          <p:nvPr>
            <p:ph type="pic" sz="quarter" idx="14" hasCustomPrompt="1"/>
          </p:nvPr>
        </p:nvSpPr>
        <p:spPr>
          <a:xfrm>
            <a:off x="6096000" y="0"/>
            <a:ext cx="6096000" cy="6858000"/>
          </a:xfrm>
        </p:spPr>
        <p:txBody>
          <a:bodyPr anchor="ctr"/>
          <a:lstStyle>
            <a:lvl1pPr marL="0" indent="0" algn="ctr">
              <a:buNone/>
              <a:defRPr/>
            </a:lvl1pPr>
          </a:lstStyle>
          <a:p>
            <a:r>
              <a:rPr lang="en-US"/>
              <a:t>Click icon to insert image</a:t>
            </a:r>
          </a:p>
        </p:txBody>
      </p:sp>
      <p:sp>
        <p:nvSpPr>
          <p:cNvPr id="4" name="TextBox 3">
            <a:extLst>
              <a:ext uri="{FF2B5EF4-FFF2-40B4-BE49-F238E27FC236}">
                <a16:creationId xmlns:a16="http://schemas.microsoft.com/office/drawing/2014/main" id="{AF8750C6-5A51-0A44-9162-A6B844ADADE5}"/>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bg1"/>
                </a:solidFill>
              </a:rPr>
              <a:pPr algn="r"/>
              <a:t>‹#›</a:t>
            </a:fld>
            <a:endParaRPr lang="en-US" sz="800">
              <a:solidFill>
                <a:schemeClr val="bg1"/>
              </a:solidFill>
            </a:endParaRPr>
          </a:p>
        </p:txBody>
      </p:sp>
    </p:spTree>
    <p:extLst>
      <p:ext uri="{BB962C8B-B14F-4D97-AF65-F5344CB8AC3E}">
        <p14:creationId xmlns:p14="http://schemas.microsoft.com/office/powerpoint/2010/main" val="1237705929"/>
      </p:ext>
    </p:extLst>
  </p:cSld>
  <p:clrMapOvr>
    <a:masterClrMapping/>
  </p:clrMapOvr>
  <p:extLst>
    <p:ext uri="{DCECCB84-F9BA-43D5-87BE-67443E8EF086}">
      <p15:sldGuideLst xmlns:p15="http://schemas.microsoft.com/office/powerpoint/2012/main">
        <p15:guide id="3" orient="horz" pos="1512" userDrawn="1">
          <p15:clr>
            <a:srgbClr val="FBAE40"/>
          </p15:clr>
        </p15:guide>
        <p15:guide id="4" pos="3840" userDrawn="1">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Screenshot B">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76567AC-165D-1C45-8535-9C57C13CB728}"/>
              </a:ext>
            </a:extLst>
          </p:cNvPr>
          <p:cNvSpPr/>
          <p:nvPr userDrawn="1"/>
        </p:nvSpPr>
        <p:spPr>
          <a:xfrm>
            <a:off x="0" y="1"/>
            <a:ext cx="12192000" cy="6857999"/>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DD6E834-ACD3-2449-9270-C7F83F44C59B}"/>
              </a:ext>
            </a:extLst>
          </p:cNvPr>
          <p:cNvPicPr/>
          <p:nvPr userDrawn="1"/>
        </p:nvPicPr>
        <p:blipFill>
          <a:blip r:embed="rId2" cstate="screen">
            <a:extLst>
              <a:ext uri="{28A0092B-C50C-407E-A947-70E740481C1C}">
                <a14:useLocalDpi xmlns:a14="http://schemas.microsoft.com/office/drawing/2010/main"/>
              </a:ext>
            </a:extLst>
          </a:blip>
          <a:stretch>
            <a:fillRect/>
          </a:stretch>
        </p:blipFill>
        <p:spPr>
          <a:xfrm>
            <a:off x="615911" y="6377262"/>
            <a:ext cx="914400" cy="68385"/>
          </a:xfrm>
          <a:prstGeom prst="rect">
            <a:avLst/>
          </a:prstGeom>
        </p:spPr>
      </p:pic>
      <p:sp>
        <p:nvSpPr>
          <p:cNvPr id="6" name="TextBox 5">
            <a:extLst>
              <a:ext uri="{FF2B5EF4-FFF2-40B4-BE49-F238E27FC236}">
                <a16:creationId xmlns:a16="http://schemas.microsoft.com/office/drawing/2014/main" id="{B86E4F30-1F14-9348-B65E-199B02F34DDF}"/>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tx1">
                    <a:lumMod val="90000"/>
                    <a:lumOff val="10000"/>
                  </a:schemeClr>
                </a:solidFill>
                <a:cs typeface="Arial" panose="020B0604020202020204" pitchFamily="34" charset="0"/>
              </a:rPr>
              <a:t>Copyright © </a:t>
            </a:r>
            <a:fld id="{38EE0064-B099-0C4E-88EE-2AD5687BA263}" type="datetimeyyyy">
              <a:rPr lang="en-US" sz="800" smtClean="0">
                <a:solidFill>
                  <a:schemeClr val="tx1">
                    <a:lumMod val="90000"/>
                    <a:lumOff val="10000"/>
                  </a:schemeClr>
                </a:solidFill>
                <a:cs typeface="Arial" panose="020B0604020202020204" pitchFamily="34" charset="0"/>
              </a:rPr>
              <a:t>2024</a:t>
            </a:fld>
            <a:r>
              <a:rPr lang="en-US" sz="800">
                <a:solidFill>
                  <a:schemeClr val="tx1">
                    <a:lumMod val="90000"/>
                    <a:lumOff val="10000"/>
                  </a:schemeClr>
                </a:solidFill>
                <a:cs typeface="Arial" panose="020B0604020202020204" pitchFamily="34" charset="0"/>
              </a:rPr>
              <a:t> Ivanti. All rights reserved.</a:t>
            </a:r>
          </a:p>
        </p:txBody>
      </p:sp>
      <p:sp>
        <p:nvSpPr>
          <p:cNvPr id="7" name="Picture Placeholder 6">
            <a:extLst>
              <a:ext uri="{FF2B5EF4-FFF2-40B4-BE49-F238E27FC236}">
                <a16:creationId xmlns:a16="http://schemas.microsoft.com/office/drawing/2014/main" id="{1D786EE0-A27D-B08B-6849-390FFD01886D}"/>
              </a:ext>
            </a:extLst>
          </p:cNvPr>
          <p:cNvSpPr>
            <a:spLocks noGrp="1"/>
          </p:cNvSpPr>
          <p:nvPr>
            <p:ph type="pic" sz="quarter" idx="10"/>
          </p:nvPr>
        </p:nvSpPr>
        <p:spPr>
          <a:xfrm>
            <a:off x="609600" y="1474237"/>
            <a:ext cx="10972800" cy="4588426"/>
          </a:xfrm>
        </p:spPr>
        <p:txBody>
          <a:bodyPr anchor="ctr"/>
          <a:lstStyle>
            <a:lvl1pPr algn="ctr">
              <a:defRPr/>
            </a:lvl1pPr>
          </a:lstStyle>
          <a:p>
            <a:r>
              <a:rPr lang="en-US"/>
              <a:t>Click icon to add picture</a:t>
            </a:r>
          </a:p>
        </p:txBody>
      </p:sp>
      <p:sp>
        <p:nvSpPr>
          <p:cNvPr id="8" name="Rectangle 7">
            <a:extLst>
              <a:ext uri="{FF2B5EF4-FFF2-40B4-BE49-F238E27FC236}">
                <a16:creationId xmlns:a16="http://schemas.microsoft.com/office/drawing/2014/main" id="{16D594D2-E5C1-00A6-1E11-E1B27504FC21}"/>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2">
            <a:extLst>
              <a:ext uri="{FF2B5EF4-FFF2-40B4-BE49-F238E27FC236}">
                <a16:creationId xmlns:a16="http://schemas.microsoft.com/office/drawing/2014/main" id="{045A71B3-F105-4780-CF59-19BA095AB74F}"/>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
        <p:nvSpPr>
          <p:cNvPr id="9" name="TextBox 8">
            <a:extLst>
              <a:ext uri="{FF2B5EF4-FFF2-40B4-BE49-F238E27FC236}">
                <a16:creationId xmlns:a16="http://schemas.microsoft.com/office/drawing/2014/main" id="{DC44924B-0035-CC41-99D9-EDF2F9A93C08}"/>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1396967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Basic Bullets">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F1B22E97-D39B-A54D-BA5B-4EF153EDF51E}"/>
              </a:ext>
            </a:extLst>
          </p:cNvPr>
          <p:cNvSpPr>
            <a:spLocks noGrp="1"/>
          </p:cNvSpPr>
          <p:nvPr>
            <p:ph type="body" sz="quarter" idx="15" hasCustomPrompt="1"/>
          </p:nvPr>
        </p:nvSpPr>
        <p:spPr>
          <a:xfrm>
            <a:off x="609600" y="1449042"/>
            <a:ext cx="10984992" cy="590550"/>
          </a:xfrm>
        </p:spPr>
        <p:txBody>
          <a:bodyPr anchor="t" anchorCtr="0">
            <a:normAutofit/>
          </a:bodyPr>
          <a:lstStyle>
            <a:lvl1pPr marL="0" indent="0">
              <a:buNone/>
              <a:defRPr sz="1800" b="0">
                <a:solidFill>
                  <a:srgbClr val="FF0000"/>
                </a:solidFill>
              </a:defRPr>
            </a:lvl1pPr>
          </a:lstStyle>
          <a:p>
            <a:pPr lvl="0"/>
            <a:r>
              <a:rPr lang="en-US"/>
              <a:t>A little more detail on what’s being shown below</a:t>
            </a:r>
          </a:p>
        </p:txBody>
      </p:sp>
      <p:sp>
        <p:nvSpPr>
          <p:cNvPr id="5" name="Rectangle 4">
            <a:extLst>
              <a:ext uri="{FF2B5EF4-FFF2-40B4-BE49-F238E27FC236}">
                <a16:creationId xmlns:a16="http://schemas.microsoft.com/office/drawing/2014/main" id="{FC98E71D-297E-9C9F-F2D7-79967A89C05A}"/>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FDCC0E3D-0EBC-6402-B7FC-D4CC921A7A95}"/>
              </a:ext>
            </a:extLst>
          </p:cNvPr>
          <p:cNvSpPr>
            <a:spLocks noGrp="1"/>
          </p:cNvSpPr>
          <p:nvPr>
            <p:ph type="body" sz="quarter" idx="16"/>
          </p:nvPr>
        </p:nvSpPr>
        <p:spPr>
          <a:xfrm>
            <a:off x="609600" y="2206625"/>
            <a:ext cx="10985500" cy="346233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2">
            <a:extLst>
              <a:ext uri="{FF2B5EF4-FFF2-40B4-BE49-F238E27FC236}">
                <a16:creationId xmlns:a16="http://schemas.microsoft.com/office/drawing/2014/main" id="{17C85578-3BE5-79D9-2CAF-87A53D007C4D}"/>
              </a:ext>
            </a:extLst>
          </p:cNvPr>
          <p:cNvSpPr>
            <a:spLocks noGrp="1"/>
          </p:cNvSpPr>
          <p:nvPr>
            <p:ph type="title" hasCustomPrompt="1"/>
          </p:nvPr>
        </p:nvSpPr>
        <p:spPr>
          <a:xfrm>
            <a:off x="612962" y="538515"/>
            <a:ext cx="10984992" cy="562442"/>
          </a:xfrm>
          <a:prstGeom prst="rect">
            <a:avLst/>
          </a:prstGeom>
        </p:spPr>
        <p:txBody>
          <a:bodyPr lIns="0" tIns="0" bIns="0" anchor="ctr" anchorCtr="0">
            <a:normAutofit/>
          </a:bodyPr>
          <a:lstStyle>
            <a:lvl1pPr>
              <a:lnSpc>
                <a:spcPct val="100000"/>
              </a:lnSpc>
              <a:defRPr sz="3200"/>
            </a:lvl1pPr>
          </a:lstStyle>
          <a:p>
            <a:r>
              <a:rPr lang="en-US"/>
              <a:t>Blank Header</a:t>
            </a:r>
          </a:p>
        </p:txBody>
      </p:sp>
      <p:sp>
        <p:nvSpPr>
          <p:cNvPr id="7" name="TextBox 6">
            <a:extLst>
              <a:ext uri="{FF2B5EF4-FFF2-40B4-BE49-F238E27FC236}">
                <a16:creationId xmlns:a16="http://schemas.microsoft.com/office/drawing/2014/main" id="{0A2F2174-BD0A-4044-AFBD-998340341FB3}"/>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881992070"/>
      </p:ext>
    </p:extLst>
  </p:cSld>
  <p:clrMapOvr>
    <a:masterClrMapping/>
  </p:clrMapOvr>
  <p:extLst>
    <p:ext uri="{DCECCB84-F9BA-43D5-87BE-67443E8EF086}">
      <p15:sldGuideLst xmlns:p15="http://schemas.microsoft.com/office/powerpoint/2012/main">
        <p15:guide id="5" orient="horz" pos="2160" userDrawn="1">
          <p15:clr>
            <a:srgbClr val="FBAE40"/>
          </p15:clr>
        </p15:guide>
        <p15:guide id="6" orient="horz" pos="4128" userDrawn="1">
          <p15:clr>
            <a:srgbClr val="FBAE40"/>
          </p15:clr>
        </p15:guide>
        <p15:guide id="7" pos="384" userDrawn="1">
          <p15:clr>
            <a:srgbClr val="FBAE40"/>
          </p15:clr>
        </p15:guide>
        <p15:guide id="8" pos="7296" userDrawn="1">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Stat">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C92A6B8F-77CE-F94D-99DB-C05DBEEED100}"/>
              </a:ext>
            </a:extLst>
          </p:cNvPr>
          <p:cNvSpPr>
            <a:spLocks noGrp="1"/>
          </p:cNvSpPr>
          <p:nvPr>
            <p:ph type="body" sz="quarter" idx="13" hasCustomPrompt="1"/>
          </p:nvPr>
        </p:nvSpPr>
        <p:spPr>
          <a:xfrm>
            <a:off x="607451" y="3583342"/>
            <a:ext cx="5474424" cy="1478299"/>
          </a:xfrm>
        </p:spPr>
        <p:txBody>
          <a:bodyPr anchor="t" anchorCtr="0">
            <a:normAutofit/>
          </a:bodyPr>
          <a:lstStyle>
            <a:lvl1pPr marL="0" indent="0">
              <a:buNone/>
              <a:defRPr sz="2000" b="0"/>
            </a:lvl1pPr>
          </a:lstStyle>
          <a:p>
            <a:r>
              <a:rPr lang="en-US"/>
              <a:t>Details on what we are looking at on the right.</a:t>
            </a:r>
          </a:p>
        </p:txBody>
      </p:sp>
      <p:sp>
        <p:nvSpPr>
          <p:cNvPr id="13" name="Title 1">
            <a:extLst>
              <a:ext uri="{FF2B5EF4-FFF2-40B4-BE49-F238E27FC236}">
                <a16:creationId xmlns:a16="http://schemas.microsoft.com/office/drawing/2014/main" id="{337685D1-D971-0E4D-A0B2-82864626BE97}"/>
              </a:ext>
            </a:extLst>
          </p:cNvPr>
          <p:cNvSpPr>
            <a:spLocks noGrp="1"/>
          </p:cNvSpPr>
          <p:nvPr>
            <p:ph type="title" hasCustomPrompt="1"/>
          </p:nvPr>
        </p:nvSpPr>
        <p:spPr>
          <a:xfrm>
            <a:off x="607451" y="1593666"/>
            <a:ext cx="5474425" cy="1661993"/>
          </a:xfrm>
          <a:prstGeom prst="rect">
            <a:avLst/>
          </a:prstGeom>
        </p:spPr>
        <p:txBody>
          <a:bodyPr lIns="0" anchor="b" anchorCtr="0">
            <a:normAutofit/>
          </a:bodyPr>
          <a:lstStyle>
            <a:lvl1pPr>
              <a:defRPr sz="4000" b="1"/>
            </a:lvl1pPr>
          </a:lstStyle>
          <a:p>
            <a:r>
              <a:rPr lang="en-US"/>
              <a:t>Seriously important stat right here</a:t>
            </a:r>
          </a:p>
        </p:txBody>
      </p:sp>
      <p:sp>
        <p:nvSpPr>
          <p:cNvPr id="6" name="Chart Placeholder 5">
            <a:extLst>
              <a:ext uri="{FF2B5EF4-FFF2-40B4-BE49-F238E27FC236}">
                <a16:creationId xmlns:a16="http://schemas.microsoft.com/office/drawing/2014/main" id="{027BB852-00E3-07A4-24D6-83AF5EB9BA19}"/>
              </a:ext>
            </a:extLst>
          </p:cNvPr>
          <p:cNvSpPr>
            <a:spLocks noGrp="1"/>
          </p:cNvSpPr>
          <p:nvPr>
            <p:ph type="chart" sz="quarter" idx="14"/>
          </p:nvPr>
        </p:nvSpPr>
        <p:spPr>
          <a:xfrm>
            <a:off x="6427788" y="1168400"/>
            <a:ext cx="4997450" cy="4454525"/>
          </a:xfrm>
        </p:spPr>
        <p:txBody>
          <a:bodyPr anchor="ctr" anchorCtr="0"/>
          <a:lstStyle>
            <a:lvl1pPr algn="ctr">
              <a:defRPr>
                <a:solidFill>
                  <a:schemeClr val="accent4"/>
                </a:solidFill>
              </a:defRPr>
            </a:lvl1pPr>
          </a:lstStyle>
          <a:p>
            <a:r>
              <a:rPr lang="en-US"/>
              <a:t>Click icon to add chart</a:t>
            </a:r>
          </a:p>
        </p:txBody>
      </p:sp>
      <p:sp>
        <p:nvSpPr>
          <p:cNvPr id="7" name="Rectangle 6">
            <a:extLst>
              <a:ext uri="{FF2B5EF4-FFF2-40B4-BE49-F238E27FC236}">
                <a16:creationId xmlns:a16="http://schemas.microsoft.com/office/drawing/2014/main" id="{7E07A259-36FB-A0B1-B03C-74D1EAEA57C3}"/>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9C7669DD-6390-068C-9A30-7BFB18FE4807}"/>
              </a:ext>
            </a:extLst>
          </p:cNvPr>
          <p:cNvSpPr>
            <a:spLocks noGrp="1"/>
          </p:cNvSpPr>
          <p:nvPr>
            <p:ph type="body" sz="quarter" idx="15" hasCustomPrompt="1"/>
          </p:nvPr>
        </p:nvSpPr>
        <p:spPr>
          <a:xfrm>
            <a:off x="612648" y="539496"/>
            <a:ext cx="10974387" cy="609600"/>
          </a:xfrm>
        </p:spPr>
        <p:txBody>
          <a:bodyPr anchor="ctr" anchorCtr="0">
            <a:normAutofit/>
          </a:bodyPr>
          <a:lstStyle>
            <a:lvl1pPr>
              <a:defRPr sz="3200"/>
            </a:lvl1pPr>
          </a:lstStyle>
          <a:p>
            <a:pPr lvl="0"/>
            <a:r>
              <a:rPr lang="en-US"/>
              <a:t>Blank Header</a:t>
            </a:r>
          </a:p>
        </p:txBody>
      </p:sp>
      <p:sp>
        <p:nvSpPr>
          <p:cNvPr id="8" name="TextBox 7">
            <a:extLst>
              <a:ext uri="{FF2B5EF4-FFF2-40B4-BE49-F238E27FC236}">
                <a16:creationId xmlns:a16="http://schemas.microsoft.com/office/drawing/2014/main" id="{C1847281-4FB3-7547-856E-1CCF11988345}"/>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1912331884"/>
      </p:ext>
    </p:extLst>
  </p:cSld>
  <p:clrMapOvr>
    <a:masterClrMapping/>
  </p:clrMapOvr>
  <p:extLst>
    <p:ext uri="{DCECCB84-F9BA-43D5-87BE-67443E8EF086}">
      <p15:sldGuideLst xmlns:p15="http://schemas.microsoft.com/office/powerpoint/2012/main">
        <p15:guide id="4" orient="horz" pos="2160" userDrawn="1">
          <p15:clr>
            <a:srgbClr val="FBAE40"/>
          </p15:clr>
        </p15:guide>
        <p15:guide id="5" orient="horz" pos="4128" userDrawn="1">
          <p15:clr>
            <a:srgbClr val="FBAE40"/>
          </p15:clr>
        </p15:guide>
        <p15:guide id="6" pos="480" userDrawn="1">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Quote - Imag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6BEC209-DE2F-27F4-DD52-F9E956D99038}"/>
              </a:ext>
            </a:extLst>
          </p:cNvPr>
          <p:cNvSpPr>
            <a:spLocks noGrp="1"/>
          </p:cNvSpPr>
          <p:nvPr>
            <p:ph type="pic" sz="quarter" idx="10"/>
          </p:nvPr>
        </p:nvSpPr>
        <p:spPr>
          <a:xfrm>
            <a:off x="0" y="0"/>
            <a:ext cx="12192000" cy="6858000"/>
          </a:xfrm>
        </p:spPr>
        <p:txBody>
          <a:bodyPr anchor="ctr" anchorCtr="0"/>
          <a:lstStyle>
            <a:lvl1pPr algn="ctr">
              <a:defRPr/>
            </a:lvl1pPr>
          </a:lstStyle>
          <a:p>
            <a:r>
              <a:rPr lang="en-US"/>
              <a:t>Click icon to add picture</a:t>
            </a:r>
          </a:p>
        </p:txBody>
      </p:sp>
      <p:sp>
        <p:nvSpPr>
          <p:cNvPr id="5" name="Text Placeholder 2">
            <a:extLst>
              <a:ext uri="{FF2B5EF4-FFF2-40B4-BE49-F238E27FC236}">
                <a16:creationId xmlns:a16="http://schemas.microsoft.com/office/drawing/2014/main" id="{D22AA1D7-E8BE-4C92-B4BE-9766936969D2}"/>
              </a:ext>
            </a:extLst>
          </p:cNvPr>
          <p:cNvSpPr>
            <a:spLocks noGrp="1"/>
          </p:cNvSpPr>
          <p:nvPr>
            <p:ph type="body" sz="quarter" idx="15" hasCustomPrompt="1"/>
          </p:nvPr>
        </p:nvSpPr>
        <p:spPr>
          <a:xfrm>
            <a:off x="609600" y="4215618"/>
            <a:ext cx="5481918" cy="462878"/>
          </a:xfrm>
        </p:spPr>
        <p:txBody>
          <a:bodyPr anchor="t" anchorCtr="0">
            <a:noAutofit/>
          </a:bodyPr>
          <a:lstStyle>
            <a:lvl1pPr marL="0" indent="0" algn="l">
              <a:buNone/>
              <a:defRPr sz="1400" b="1">
                <a:solidFill>
                  <a:schemeClr val="bg1"/>
                </a:solidFill>
              </a:defRPr>
            </a:lvl1pPr>
          </a:lstStyle>
          <a:p>
            <a:r>
              <a:rPr lang="en-US"/>
              <a:t>Matt Mullenweg, Social Media Entrepreneur</a:t>
            </a:r>
          </a:p>
        </p:txBody>
      </p:sp>
      <p:sp>
        <p:nvSpPr>
          <p:cNvPr id="6" name="Title 1">
            <a:extLst>
              <a:ext uri="{FF2B5EF4-FFF2-40B4-BE49-F238E27FC236}">
                <a16:creationId xmlns:a16="http://schemas.microsoft.com/office/drawing/2014/main" id="{434B642B-143D-47FA-991B-7641E0CC1B07}"/>
              </a:ext>
            </a:extLst>
          </p:cNvPr>
          <p:cNvSpPr>
            <a:spLocks noGrp="1"/>
          </p:cNvSpPr>
          <p:nvPr>
            <p:ph type="title" hasCustomPrompt="1"/>
          </p:nvPr>
        </p:nvSpPr>
        <p:spPr>
          <a:xfrm>
            <a:off x="614082" y="1407147"/>
            <a:ext cx="5481918" cy="2470469"/>
          </a:xfrm>
          <a:prstGeom prst="rect">
            <a:avLst/>
          </a:prstGeom>
        </p:spPr>
        <p:txBody>
          <a:bodyPr lIns="0" anchor="b" anchorCtr="0">
            <a:normAutofit/>
          </a:bodyPr>
          <a:lstStyle>
            <a:lvl1pPr marL="7938" indent="1588">
              <a:lnSpc>
                <a:spcPct val="100000"/>
              </a:lnSpc>
              <a:tabLst>
                <a:tab pos="3878263" algn="l"/>
              </a:tabLst>
              <a:defRPr sz="4000" b="1" i="0">
                <a:solidFill>
                  <a:schemeClr val="bg1"/>
                </a:solidFill>
              </a:defRPr>
            </a:lvl1pPr>
          </a:lstStyle>
          <a:p>
            <a:r>
              <a:rPr lang="en-US"/>
              <a:t>Technology is best when it brings people together.</a:t>
            </a:r>
          </a:p>
        </p:txBody>
      </p:sp>
      <p:sp>
        <p:nvSpPr>
          <p:cNvPr id="7" name="TextBox 6">
            <a:extLst>
              <a:ext uri="{FF2B5EF4-FFF2-40B4-BE49-F238E27FC236}">
                <a16:creationId xmlns:a16="http://schemas.microsoft.com/office/drawing/2014/main" id="{051792A2-0795-3843-A69A-37EFFA3879BB}"/>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bg1"/>
                </a:solidFill>
              </a:rPr>
              <a:pPr algn="r"/>
              <a:t>‹#›</a:t>
            </a:fld>
            <a:endParaRPr lang="en-US" sz="800">
              <a:solidFill>
                <a:schemeClr val="bg1"/>
              </a:solidFill>
            </a:endParaRPr>
          </a:p>
        </p:txBody>
      </p:sp>
    </p:spTree>
    <p:extLst>
      <p:ext uri="{BB962C8B-B14F-4D97-AF65-F5344CB8AC3E}">
        <p14:creationId xmlns:p14="http://schemas.microsoft.com/office/powerpoint/2010/main" val="2186821416"/>
      </p:ext>
    </p:extLst>
  </p:cSld>
  <p:clrMapOvr>
    <a:masterClrMapping/>
  </p:clrMapOvr>
  <p:extLst>
    <p:ext uri="{DCECCB84-F9BA-43D5-87BE-67443E8EF086}">
      <p15:sldGuideLst xmlns:p15="http://schemas.microsoft.com/office/powerpoint/2012/main">
        <p15:guide id="1" pos="384" userDrawn="1">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Quote - Cool">
    <p:spTree>
      <p:nvGrpSpPr>
        <p:cNvPr id="1" name=""/>
        <p:cNvGrpSpPr/>
        <p:nvPr/>
      </p:nvGrpSpPr>
      <p:grpSpPr>
        <a:xfrm>
          <a:off x="0" y="0"/>
          <a:ext cx="0" cy="0"/>
          <a:chOff x="0" y="0"/>
          <a:chExt cx="0" cy="0"/>
        </a:xfrm>
      </p:grpSpPr>
      <p:pic>
        <p:nvPicPr>
          <p:cNvPr id="3" name="Picture 2" descr="A picture containing shape&#10;&#10;Description automatically generated">
            <a:extLst>
              <a:ext uri="{FF2B5EF4-FFF2-40B4-BE49-F238E27FC236}">
                <a16:creationId xmlns:a16="http://schemas.microsoft.com/office/drawing/2014/main" id="{068162FD-0C22-F04D-9518-CD21CF1905E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7D3F759A-9484-F246-B7C2-967CCD16E4AC}"/>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615911" y="6377262"/>
            <a:ext cx="914400" cy="68385"/>
          </a:xfrm>
          <a:prstGeom prst="rect">
            <a:avLst/>
          </a:prstGeom>
        </p:spPr>
      </p:pic>
      <p:sp>
        <p:nvSpPr>
          <p:cNvPr id="8" name="TextBox 7">
            <a:extLst>
              <a:ext uri="{FF2B5EF4-FFF2-40B4-BE49-F238E27FC236}">
                <a16:creationId xmlns:a16="http://schemas.microsoft.com/office/drawing/2014/main" id="{2C3D03DB-FB4B-488C-2DE3-7035D38538A6}"/>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tx1">
                    <a:lumMod val="90000"/>
                    <a:lumOff val="10000"/>
                  </a:schemeClr>
                </a:solidFill>
                <a:cs typeface="Arial" panose="020B0604020202020204" pitchFamily="34" charset="0"/>
              </a:rPr>
              <a:t>Copyright © </a:t>
            </a:r>
            <a:fld id="{38EE0064-B099-0C4E-88EE-2AD5687BA263}" type="datetimeyyyy">
              <a:rPr lang="en-US" sz="800" smtClean="0">
                <a:solidFill>
                  <a:schemeClr val="tx1">
                    <a:lumMod val="90000"/>
                    <a:lumOff val="10000"/>
                  </a:schemeClr>
                </a:solidFill>
                <a:cs typeface="Arial" panose="020B0604020202020204" pitchFamily="34" charset="0"/>
              </a:rPr>
              <a:t>2024</a:t>
            </a:fld>
            <a:r>
              <a:rPr lang="en-US" sz="800">
                <a:solidFill>
                  <a:schemeClr val="tx1">
                    <a:lumMod val="90000"/>
                    <a:lumOff val="10000"/>
                  </a:schemeClr>
                </a:solidFill>
                <a:cs typeface="Arial" panose="020B0604020202020204" pitchFamily="34" charset="0"/>
              </a:rPr>
              <a:t> Ivanti. All rights reserved.</a:t>
            </a:r>
          </a:p>
        </p:txBody>
      </p:sp>
      <p:sp>
        <p:nvSpPr>
          <p:cNvPr id="9" name="Text Placeholder 2">
            <a:extLst>
              <a:ext uri="{FF2B5EF4-FFF2-40B4-BE49-F238E27FC236}">
                <a16:creationId xmlns:a16="http://schemas.microsoft.com/office/drawing/2014/main" id="{502DB42B-A53F-CCFE-C614-381ADF640BF2}"/>
              </a:ext>
            </a:extLst>
          </p:cNvPr>
          <p:cNvSpPr>
            <a:spLocks noGrp="1"/>
          </p:cNvSpPr>
          <p:nvPr>
            <p:ph type="body" sz="quarter" idx="15" hasCustomPrompt="1"/>
          </p:nvPr>
        </p:nvSpPr>
        <p:spPr>
          <a:xfrm>
            <a:off x="609600" y="4215618"/>
            <a:ext cx="4027925" cy="462878"/>
          </a:xfrm>
        </p:spPr>
        <p:txBody>
          <a:bodyPr anchor="t" anchorCtr="0">
            <a:noAutofit/>
          </a:bodyPr>
          <a:lstStyle>
            <a:lvl1pPr marL="0" indent="0" algn="l">
              <a:buNone/>
              <a:defRPr sz="1400" b="0">
                <a:solidFill>
                  <a:schemeClr val="tx1"/>
                </a:solidFill>
              </a:defRPr>
            </a:lvl1pPr>
          </a:lstStyle>
          <a:p>
            <a:r>
              <a:rPr lang="en-US"/>
              <a:t>Matt Mullenweg, Social Media Entrepreneur</a:t>
            </a:r>
          </a:p>
        </p:txBody>
      </p:sp>
      <p:sp>
        <p:nvSpPr>
          <p:cNvPr id="10" name="Title 1">
            <a:extLst>
              <a:ext uri="{FF2B5EF4-FFF2-40B4-BE49-F238E27FC236}">
                <a16:creationId xmlns:a16="http://schemas.microsoft.com/office/drawing/2014/main" id="{065E5164-FC53-65D9-6383-2188D51CDD69}"/>
              </a:ext>
            </a:extLst>
          </p:cNvPr>
          <p:cNvSpPr>
            <a:spLocks noGrp="1"/>
          </p:cNvSpPr>
          <p:nvPr>
            <p:ph type="title" hasCustomPrompt="1"/>
          </p:nvPr>
        </p:nvSpPr>
        <p:spPr>
          <a:xfrm>
            <a:off x="614082" y="1407147"/>
            <a:ext cx="4260511" cy="2470469"/>
          </a:xfrm>
          <a:prstGeom prst="rect">
            <a:avLst/>
          </a:prstGeom>
        </p:spPr>
        <p:txBody>
          <a:bodyPr lIns="0" anchor="b" anchorCtr="0">
            <a:normAutofit/>
          </a:bodyPr>
          <a:lstStyle>
            <a:lvl1pPr marL="7938" indent="1588">
              <a:lnSpc>
                <a:spcPct val="100000"/>
              </a:lnSpc>
              <a:tabLst>
                <a:tab pos="3878263" algn="l"/>
              </a:tabLst>
              <a:defRPr sz="4000" b="1" i="0">
                <a:solidFill>
                  <a:schemeClr val="tx1"/>
                </a:solidFill>
              </a:defRPr>
            </a:lvl1pPr>
          </a:lstStyle>
          <a:p>
            <a:r>
              <a:rPr lang="en-US"/>
              <a:t>Technology is best when it brings people together.”</a:t>
            </a:r>
          </a:p>
        </p:txBody>
      </p:sp>
      <p:sp>
        <p:nvSpPr>
          <p:cNvPr id="11" name="TextBox 10">
            <a:extLst>
              <a:ext uri="{FF2B5EF4-FFF2-40B4-BE49-F238E27FC236}">
                <a16:creationId xmlns:a16="http://schemas.microsoft.com/office/drawing/2014/main" id="{AB84721E-20F6-014A-8FE8-1BE25CA016B7}"/>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2293719438"/>
      </p:ext>
    </p:extLst>
  </p:cSld>
  <p:clrMapOvr>
    <a:masterClrMapping/>
  </p:clrMapOvr>
  <p:extLst>
    <p:ext uri="{DCECCB84-F9BA-43D5-87BE-67443E8EF086}">
      <p15:sldGuideLst xmlns:p15="http://schemas.microsoft.com/office/powerpoint/2012/main">
        <p15:guide id="4" orient="horz" pos="2160" userDrawn="1">
          <p15:clr>
            <a:srgbClr val="FBAE40"/>
          </p15:clr>
        </p15:guide>
        <p15:guide id="5" orient="horz" pos="4128" userDrawn="1">
          <p15:clr>
            <a:srgbClr val="FBAE40"/>
          </p15:clr>
        </p15:guide>
        <p15:guide id="6" pos="480" userDrawn="1">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Quote - Warm">
    <p:spTree>
      <p:nvGrpSpPr>
        <p:cNvPr id="1" name=""/>
        <p:cNvGrpSpPr/>
        <p:nvPr/>
      </p:nvGrpSpPr>
      <p:grpSpPr>
        <a:xfrm>
          <a:off x="0" y="0"/>
          <a:ext cx="0" cy="0"/>
          <a:chOff x="0" y="0"/>
          <a:chExt cx="0" cy="0"/>
        </a:xfrm>
      </p:grpSpPr>
      <p:pic>
        <p:nvPicPr>
          <p:cNvPr id="4" name="Picture 3" descr="A picture containing chart&#10;&#10;Description automatically generated">
            <a:extLst>
              <a:ext uri="{FF2B5EF4-FFF2-40B4-BE49-F238E27FC236}">
                <a16:creationId xmlns:a16="http://schemas.microsoft.com/office/drawing/2014/main" id="{D9CC65F7-EECD-004E-A033-275E9B471E72}"/>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A4EE5526-CC92-BE4E-A6A3-ECF8A064836B}"/>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615911" y="6377262"/>
            <a:ext cx="914400" cy="68385"/>
          </a:xfrm>
          <a:prstGeom prst="rect">
            <a:avLst/>
          </a:prstGeom>
        </p:spPr>
      </p:pic>
      <p:sp>
        <p:nvSpPr>
          <p:cNvPr id="8" name="TextBox 7">
            <a:extLst>
              <a:ext uri="{FF2B5EF4-FFF2-40B4-BE49-F238E27FC236}">
                <a16:creationId xmlns:a16="http://schemas.microsoft.com/office/drawing/2014/main" id="{9A7A50DF-FA80-FEC6-513F-5DD9D04DB735}"/>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tx1">
                    <a:lumMod val="90000"/>
                    <a:lumOff val="10000"/>
                  </a:schemeClr>
                </a:solidFill>
                <a:cs typeface="Arial" panose="020B0604020202020204" pitchFamily="34" charset="0"/>
              </a:rPr>
              <a:t>Copyright © </a:t>
            </a:r>
            <a:fld id="{38EE0064-B099-0C4E-88EE-2AD5687BA263}" type="datetimeyyyy">
              <a:rPr lang="en-US" sz="800" smtClean="0">
                <a:solidFill>
                  <a:schemeClr val="tx1">
                    <a:lumMod val="90000"/>
                    <a:lumOff val="10000"/>
                  </a:schemeClr>
                </a:solidFill>
                <a:cs typeface="Arial" panose="020B0604020202020204" pitchFamily="34" charset="0"/>
              </a:rPr>
              <a:t>2024</a:t>
            </a:fld>
            <a:r>
              <a:rPr lang="en-US" sz="800">
                <a:solidFill>
                  <a:schemeClr val="tx1">
                    <a:lumMod val="90000"/>
                    <a:lumOff val="10000"/>
                  </a:schemeClr>
                </a:solidFill>
                <a:cs typeface="Arial" panose="020B0604020202020204" pitchFamily="34" charset="0"/>
              </a:rPr>
              <a:t> Ivanti. All rights reserved.</a:t>
            </a:r>
          </a:p>
        </p:txBody>
      </p:sp>
      <p:sp>
        <p:nvSpPr>
          <p:cNvPr id="9" name="Text Placeholder 2">
            <a:extLst>
              <a:ext uri="{FF2B5EF4-FFF2-40B4-BE49-F238E27FC236}">
                <a16:creationId xmlns:a16="http://schemas.microsoft.com/office/drawing/2014/main" id="{3EDD020F-228E-70EB-15CB-AB15AF1E3DD6}"/>
              </a:ext>
            </a:extLst>
          </p:cNvPr>
          <p:cNvSpPr>
            <a:spLocks noGrp="1"/>
          </p:cNvSpPr>
          <p:nvPr>
            <p:ph type="body" sz="quarter" idx="15" hasCustomPrompt="1"/>
          </p:nvPr>
        </p:nvSpPr>
        <p:spPr>
          <a:xfrm>
            <a:off x="609600" y="4215618"/>
            <a:ext cx="4027925" cy="462878"/>
          </a:xfrm>
        </p:spPr>
        <p:txBody>
          <a:bodyPr anchor="t" anchorCtr="0">
            <a:noAutofit/>
          </a:bodyPr>
          <a:lstStyle>
            <a:lvl1pPr marL="0" indent="0" algn="l">
              <a:buNone/>
              <a:defRPr sz="1400" b="0">
                <a:solidFill>
                  <a:schemeClr val="tx1"/>
                </a:solidFill>
              </a:defRPr>
            </a:lvl1pPr>
          </a:lstStyle>
          <a:p>
            <a:r>
              <a:rPr lang="en-US"/>
              <a:t>Matt Mullenweg, Social Media Entrepreneur</a:t>
            </a:r>
          </a:p>
        </p:txBody>
      </p:sp>
      <p:sp>
        <p:nvSpPr>
          <p:cNvPr id="12" name="Title 1">
            <a:extLst>
              <a:ext uri="{FF2B5EF4-FFF2-40B4-BE49-F238E27FC236}">
                <a16:creationId xmlns:a16="http://schemas.microsoft.com/office/drawing/2014/main" id="{22A53509-ADD3-E241-6ACE-9E7809FE546B}"/>
              </a:ext>
            </a:extLst>
          </p:cNvPr>
          <p:cNvSpPr>
            <a:spLocks noGrp="1"/>
          </p:cNvSpPr>
          <p:nvPr>
            <p:ph type="title" hasCustomPrompt="1"/>
          </p:nvPr>
        </p:nvSpPr>
        <p:spPr>
          <a:xfrm>
            <a:off x="614082" y="1407147"/>
            <a:ext cx="4260511" cy="2470469"/>
          </a:xfrm>
          <a:prstGeom prst="rect">
            <a:avLst/>
          </a:prstGeom>
        </p:spPr>
        <p:txBody>
          <a:bodyPr lIns="0" anchor="b" anchorCtr="0">
            <a:normAutofit/>
          </a:bodyPr>
          <a:lstStyle>
            <a:lvl1pPr marL="7938" indent="1588">
              <a:lnSpc>
                <a:spcPct val="100000"/>
              </a:lnSpc>
              <a:tabLst>
                <a:tab pos="3878263" algn="l"/>
              </a:tabLst>
              <a:defRPr sz="4000" b="1" i="0">
                <a:solidFill>
                  <a:schemeClr val="tx1"/>
                </a:solidFill>
              </a:defRPr>
            </a:lvl1pPr>
          </a:lstStyle>
          <a:p>
            <a:r>
              <a:rPr lang="en-US"/>
              <a:t>Technology is best when it brings people together.”</a:t>
            </a:r>
          </a:p>
        </p:txBody>
      </p:sp>
      <p:sp>
        <p:nvSpPr>
          <p:cNvPr id="10" name="TextBox 9">
            <a:extLst>
              <a:ext uri="{FF2B5EF4-FFF2-40B4-BE49-F238E27FC236}">
                <a16:creationId xmlns:a16="http://schemas.microsoft.com/office/drawing/2014/main" id="{24AAC9F3-4DD3-6A45-8991-1CD006205BB6}"/>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2094844653"/>
      </p:ext>
    </p:extLst>
  </p:cSld>
  <p:clrMapOvr>
    <a:masterClrMapping/>
  </p:clrMapOvr>
  <p:extLst>
    <p:ext uri="{DCECCB84-F9BA-43D5-87BE-67443E8EF086}">
      <p15:sldGuideLst xmlns:p15="http://schemas.microsoft.com/office/powerpoint/2012/main">
        <p15:guide id="4" orient="horz" pos="2160" userDrawn="1">
          <p15:clr>
            <a:srgbClr val="FBAE40"/>
          </p15:clr>
        </p15:guide>
        <p15:guide id="5" orient="horz" pos="4128" userDrawn="1">
          <p15:clr>
            <a:srgbClr val="FBAE40"/>
          </p15:clr>
        </p15:guide>
        <p15:guide id="6" pos="480" userDrawn="1">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Feature List 3 Conten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1544CC3-34D5-954A-802F-21C3B2564D62}"/>
              </a:ext>
            </a:extLst>
          </p:cNvPr>
          <p:cNvSpPr>
            <a:spLocks noGrp="1"/>
          </p:cNvSpPr>
          <p:nvPr>
            <p:ph type="body" sz="quarter" idx="14" hasCustomPrompt="1"/>
          </p:nvPr>
        </p:nvSpPr>
        <p:spPr>
          <a:xfrm>
            <a:off x="609600" y="1505300"/>
            <a:ext cx="3017520" cy="401560"/>
          </a:xfrm>
        </p:spPr>
        <p:txBody>
          <a:bodyPr anchor="ctr"/>
          <a:lstStyle>
            <a:lvl1pPr marL="0" indent="0" algn="l">
              <a:buNone/>
              <a:defRPr>
                <a:solidFill>
                  <a:schemeClr val="tx2"/>
                </a:solidFill>
              </a:defRPr>
            </a:lvl1pPr>
          </a:lstStyle>
          <a:p>
            <a:pPr lvl="0"/>
            <a:r>
              <a:rPr lang="en-US"/>
              <a:t>Item</a:t>
            </a:r>
          </a:p>
        </p:txBody>
      </p:sp>
      <p:sp>
        <p:nvSpPr>
          <p:cNvPr id="30" name="Text Placeholder 2">
            <a:extLst>
              <a:ext uri="{FF2B5EF4-FFF2-40B4-BE49-F238E27FC236}">
                <a16:creationId xmlns:a16="http://schemas.microsoft.com/office/drawing/2014/main" id="{BDE1ADF1-F1F7-FF4F-8464-B5D243C2B82D}"/>
              </a:ext>
            </a:extLst>
          </p:cNvPr>
          <p:cNvSpPr>
            <a:spLocks noGrp="1"/>
          </p:cNvSpPr>
          <p:nvPr>
            <p:ph type="body" sz="quarter" idx="17" hasCustomPrompt="1"/>
          </p:nvPr>
        </p:nvSpPr>
        <p:spPr>
          <a:xfrm>
            <a:off x="4430754" y="1501582"/>
            <a:ext cx="3017520" cy="401560"/>
          </a:xfrm>
        </p:spPr>
        <p:txBody>
          <a:bodyPr anchor="ctr"/>
          <a:lstStyle>
            <a:lvl1pPr marL="0" indent="0" algn="l">
              <a:buNone/>
              <a:defRPr>
                <a:solidFill>
                  <a:schemeClr val="tx2"/>
                </a:solidFill>
              </a:defRPr>
            </a:lvl1pPr>
          </a:lstStyle>
          <a:p>
            <a:pPr lvl="0"/>
            <a:r>
              <a:rPr lang="en-US"/>
              <a:t>Item</a:t>
            </a:r>
          </a:p>
        </p:txBody>
      </p:sp>
      <p:sp>
        <p:nvSpPr>
          <p:cNvPr id="33" name="Text Placeholder 2">
            <a:extLst>
              <a:ext uri="{FF2B5EF4-FFF2-40B4-BE49-F238E27FC236}">
                <a16:creationId xmlns:a16="http://schemas.microsoft.com/office/drawing/2014/main" id="{ABEA8179-7DC3-274C-914B-680EF5FE4087}"/>
              </a:ext>
            </a:extLst>
          </p:cNvPr>
          <p:cNvSpPr>
            <a:spLocks noGrp="1"/>
          </p:cNvSpPr>
          <p:nvPr>
            <p:ph type="body" sz="quarter" idx="20" hasCustomPrompt="1"/>
          </p:nvPr>
        </p:nvSpPr>
        <p:spPr>
          <a:xfrm>
            <a:off x="8309784" y="1509015"/>
            <a:ext cx="3017520" cy="401560"/>
          </a:xfrm>
        </p:spPr>
        <p:txBody>
          <a:bodyPr anchor="ctr"/>
          <a:lstStyle>
            <a:lvl1pPr marL="0" indent="0" algn="l">
              <a:buNone/>
              <a:defRPr>
                <a:solidFill>
                  <a:schemeClr val="tx2"/>
                </a:solidFill>
              </a:defRPr>
            </a:lvl1pPr>
          </a:lstStyle>
          <a:p>
            <a:pPr lvl="0"/>
            <a:r>
              <a:rPr lang="en-US"/>
              <a:t>Item</a:t>
            </a:r>
          </a:p>
        </p:txBody>
      </p:sp>
      <p:cxnSp>
        <p:nvCxnSpPr>
          <p:cNvPr id="14" name="Straight Connector 13">
            <a:extLst>
              <a:ext uri="{FF2B5EF4-FFF2-40B4-BE49-F238E27FC236}">
                <a16:creationId xmlns:a16="http://schemas.microsoft.com/office/drawing/2014/main" id="{4D610BAA-8B7A-1A42-9152-E82813F6E5FD}"/>
              </a:ext>
            </a:extLst>
          </p:cNvPr>
          <p:cNvCxnSpPr>
            <a:cxnSpLocks/>
          </p:cNvCxnSpPr>
          <p:nvPr/>
        </p:nvCxnSpPr>
        <p:spPr>
          <a:xfrm flipV="1">
            <a:off x="4053660" y="1291046"/>
            <a:ext cx="0" cy="4690304"/>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0FA1B82-B866-8C41-BF00-B84816E64D46}"/>
              </a:ext>
            </a:extLst>
          </p:cNvPr>
          <p:cNvCxnSpPr>
            <a:cxnSpLocks/>
          </p:cNvCxnSpPr>
          <p:nvPr/>
        </p:nvCxnSpPr>
        <p:spPr>
          <a:xfrm flipV="1">
            <a:off x="7900375" y="1291046"/>
            <a:ext cx="0" cy="4690304"/>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8318F73-E129-624E-AC10-805E0EB3AE5A}"/>
              </a:ext>
            </a:extLst>
          </p:cNvPr>
          <p:cNvCxnSpPr>
            <a:cxnSpLocks/>
          </p:cNvCxnSpPr>
          <p:nvPr userDrawn="1"/>
        </p:nvCxnSpPr>
        <p:spPr>
          <a:xfrm flipV="1">
            <a:off x="4053660" y="1291046"/>
            <a:ext cx="0" cy="4690304"/>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78EDEA0-4B39-254F-988C-4F845CDF3D23}"/>
              </a:ext>
            </a:extLst>
          </p:cNvPr>
          <p:cNvCxnSpPr>
            <a:cxnSpLocks/>
          </p:cNvCxnSpPr>
          <p:nvPr userDrawn="1"/>
        </p:nvCxnSpPr>
        <p:spPr>
          <a:xfrm flipV="1">
            <a:off x="7900375" y="1291046"/>
            <a:ext cx="0" cy="4690304"/>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2" name="Text Placeholder 3">
            <a:extLst>
              <a:ext uri="{FF2B5EF4-FFF2-40B4-BE49-F238E27FC236}">
                <a16:creationId xmlns:a16="http://schemas.microsoft.com/office/drawing/2014/main" id="{7461C223-99FD-8B46-A688-80D388746BC3}"/>
              </a:ext>
            </a:extLst>
          </p:cNvPr>
          <p:cNvSpPr>
            <a:spLocks noGrp="1"/>
          </p:cNvSpPr>
          <p:nvPr>
            <p:ph type="body" sz="quarter" idx="32" hasCustomPrompt="1"/>
          </p:nvPr>
        </p:nvSpPr>
        <p:spPr>
          <a:xfrm>
            <a:off x="609601" y="2152650"/>
            <a:ext cx="3017518" cy="3506788"/>
          </a:xfrm>
        </p:spPr>
        <p:txBody>
          <a:bodyPr/>
          <a:lstStyle>
            <a:lvl1pPr marL="0" indent="0">
              <a:lnSpc>
                <a:spcPct val="100000"/>
              </a:lnSpc>
              <a:buNone/>
              <a:defRPr sz="1600" b="0"/>
            </a:lvl1pPr>
            <a:lvl2pPr marL="114300" indent="114300">
              <a:lnSpc>
                <a:spcPct val="100000"/>
              </a:lnSpc>
              <a:buFont typeface="Wingdings" pitchFamily="2" charset="2"/>
              <a:buChar char="§"/>
              <a:tabLst/>
              <a:defRPr sz="1400" b="0"/>
            </a:lvl2pPr>
            <a:lvl3pPr marL="114300" indent="114300">
              <a:lnSpc>
                <a:spcPct val="100000"/>
              </a:lnSpc>
              <a:buFont typeface="Wingdings" pitchFamily="2" charset="2"/>
              <a:buChar char="§"/>
              <a:tabLst/>
              <a:defRPr sz="1400" b="0"/>
            </a:lvl3pPr>
            <a:lvl4pPr marL="114300" indent="114300">
              <a:lnSpc>
                <a:spcPct val="100000"/>
              </a:lnSpc>
              <a:buFont typeface="Wingdings" pitchFamily="2" charset="2"/>
              <a:buChar char="§"/>
              <a:tabLst/>
              <a:defRPr sz="1400" b="0"/>
            </a:lvl4pPr>
            <a:lvl5pPr marL="114300" indent="114300">
              <a:lnSpc>
                <a:spcPct val="100000"/>
              </a:lnSpc>
              <a:buFont typeface="Wingdings" pitchFamily="2" charset="2"/>
              <a:buChar char="§"/>
              <a:tabLst/>
              <a:defRPr sz="1400" b="0"/>
            </a:lvl5pPr>
          </a:lstStyle>
          <a:p>
            <a:r>
              <a:rPr lang="en-US"/>
              <a:t>A brief statement that tells a story and offers some more context, followed up by a few bullets</a:t>
            </a:r>
            <a:br>
              <a:rPr lang="en-US"/>
            </a:br>
            <a:endParaRPr lang="en-US"/>
          </a:p>
          <a:p>
            <a:pPr lvl="1"/>
            <a:r>
              <a:rPr lang="en-US"/>
              <a:t>Second level</a:t>
            </a:r>
          </a:p>
          <a:p>
            <a:pPr lvl="2"/>
            <a:r>
              <a:rPr lang="en-US"/>
              <a:t>Third level</a:t>
            </a:r>
          </a:p>
          <a:p>
            <a:pPr lvl="3"/>
            <a:r>
              <a:rPr lang="en-US"/>
              <a:t>Fourth level</a:t>
            </a:r>
          </a:p>
          <a:p>
            <a:pPr lvl="4"/>
            <a:r>
              <a:rPr lang="en-US"/>
              <a:t>Fifth level</a:t>
            </a:r>
          </a:p>
        </p:txBody>
      </p:sp>
      <p:sp>
        <p:nvSpPr>
          <p:cNvPr id="23" name="Text Placeholder 3">
            <a:extLst>
              <a:ext uri="{FF2B5EF4-FFF2-40B4-BE49-F238E27FC236}">
                <a16:creationId xmlns:a16="http://schemas.microsoft.com/office/drawing/2014/main" id="{CDED2006-DE43-674F-8844-55A08D8A752F}"/>
              </a:ext>
            </a:extLst>
          </p:cNvPr>
          <p:cNvSpPr>
            <a:spLocks noGrp="1"/>
          </p:cNvSpPr>
          <p:nvPr>
            <p:ph type="body" sz="quarter" idx="33" hasCustomPrompt="1"/>
          </p:nvPr>
        </p:nvSpPr>
        <p:spPr>
          <a:xfrm>
            <a:off x="4430754" y="2167141"/>
            <a:ext cx="3017518" cy="3506788"/>
          </a:xfrm>
        </p:spPr>
        <p:txBody>
          <a:bodyPr/>
          <a:lstStyle>
            <a:lvl1pPr marL="0" indent="0">
              <a:lnSpc>
                <a:spcPct val="100000"/>
              </a:lnSpc>
              <a:buNone/>
              <a:defRPr sz="1600" b="0"/>
            </a:lvl1pPr>
            <a:lvl2pPr marL="114300" indent="114300">
              <a:lnSpc>
                <a:spcPct val="100000"/>
              </a:lnSpc>
              <a:buFont typeface="Wingdings" pitchFamily="2" charset="2"/>
              <a:buChar char="§"/>
              <a:tabLst/>
              <a:defRPr sz="1400" b="0"/>
            </a:lvl2pPr>
            <a:lvl3pPr marL="114300" indent="114300">
              <a:lnSpc>
                <a:spcPct val="100000"/>
              </a:lnSpc>
              <a:buFont typeface="Wingdings" pitchFamily="2" charset="2"/>
              <a:buChar char="§"/>
              <a:tabLst/>
              <a:defRPr sz="1400" b="0"/>
            </a:lvl3pPr>
            <a:lvl4pPr marL="114300" indent="114300">
              <a:lnSpc>
                <a:spcPct val="100000"/>
              </a:lnSpc>
              <a:buFont typeface="Wingdings" pitchFamily="2" charset="2"/>
              <a:buChar char="§"/>
              <a:tabLst/>
              <a:defRPr sz="1400" b="0"/>
            </a:lvl4pPr>
            <a:lvl5pPr marL="114300" indent="114300">
              <a:lnSpc>
                <a:spcPct val="100000"/>
              </a:lnSpc>
              <a:buFont typeface="Wingdings" pitchFamily="2" charset="2"/>
              <a:buChar char="§"/>
              <a:tabLst/>
              <a:defRPr sz="1400" b="0"/>
            </a:lvl5pPr>
          </a:lstStyle>
          <a:p>
            <a:r>
              <a:rPr lang="en-US"/>
              <a:t>A brief statement that tells a story and offers some more context, followed up by a few bullets</a:t>
            </a:r>
            <a:br>
              <a:rPr lang="en-US"/>
            </a:br>
            <a:endParaRPr lang="en-US"/>
          </a:p>
          <a:p>
            <a:pPr lvl="1"/>
            <a:r>
              <a:rPr lang="en-US"/>
              <a:t>Second level</a:t>
            </a:r>
          </a:p>
          <a:p>
            <a:pPr lvl="2"/>
            <a:r>
              <a:rPr lang="en-US"/>
              <a:t>Third level</a:t>
            </a:r>
          </a:p>
          <a:p>
            <a:pPr lvl="3"/>
            <a:r>
              <a:rPr lang="en-US"/>
              <a:t>Fourth level</a:t>
            </a:r>
          </a:p>
          <a:p>
            <a:pPr lvl="4"/>
            <a:r>
              <a:rPr lang="en-US"/>
              <a:t>Fifth level</a:t>
            </a:r>
          </a:p>
        </p:txBody>
      </p:sp>
      <p:sp>
        <p:nvSpPr>
          <p:cNvPr id="24" name="Text Placeholder 3">
            <a:extLst>
              <a:ext uri="{FF2B5EF4-FFF2-40B4-BE49-F238E27FC236}">
                <a16:creationId xmlns:a16="http://schemas.microsoft.com/office/drawing/2014/main" id="{9971BF54-ACB0-A645-A489-6886B7561334}"/>
              </a:ext>
            </a:extLst>
          </p:cNvPr>
          <p:cNvSpPr>
            <a:spLocks noGrp="1"/>
          </p:cNvSpPr>
          <p:nvPr>
            <p:ph type="body" sz="quarter" idx="34" hasCustomPrompt="1"/>
          </p:nvPr>
        </p:nvSpPr>
        <p:spPr>
          <a:xfrm>
            <a:off x="8309786" y="2167141"/>
            <a:ext cx="3017518" cy="3506788"/>
          </a:xfrm>
        </p:spPr>
        <p:txBody>
          <a:bodyPr/>
          <a:lstStyle>
            <a:lvl1pPr marL="0" indent="0">
              <a:lnSpc>
                <a:spcPct val="100000"/>
              </a:lnSpc>
              <a:buNone/>
              <a:defRPr sz="1600" b="0"/>
            </a:lvl1pPr>
            <a:lvl2pPr marL="114300" indent="114300">
              <a:lnSpc>
                <a:spcPct val="100000"/>
              </a:lnSpc>
              <a:buFont typeface="Wingdings" pitchFamily="2" charset="2"/>
              <a:buChar char="§"/>
              <a:tabLst/>
              <a:defRPr sz="1400" b="0"/>
            </a:lvl2pPr>
            <a:lvl3pPr marL="114300" indent="114300">
              <a:lnSpc>
                <a:spcPct val="100000"/>
              </a:lnSpc>
              <a:buFont typeface="Wingdings" pitchFamily="2" charset="2"/>
              <a:buChar char="§"/>
              <a:tabLst/>
              <a:defRPr sz="1400" b="0"/>
            </a:lvl3pPr>
            <a:lvl4pPr marL="114300" indent="114300">
              <a:lnSpc>
                <a:spcPct val="100000"/>
              </a:lnSpc>
              <a:buFont typeface="Wingdings" pitchFamily="2" charset="2"/>
              <a:buChar char="§"/>
              <a:tabLst/>
              <a:defRPr sz="1400" b="0"/>
            </a:lvl4pPr>
            <a:lvl5pPr marL="114300" indent="114300">
              <a:lnSpc>
                <a:spcPct val="100000"/>
              </a:lnSpc>
              <a:buFont typeface="Wingdings" pitchFamily="2" charset="2"/>
              <a:buChar char="§"/>
              <a:tabLst/>
              <a:defRPr sz="1400" b="0"/>
            </a:lvl5pPr>
          </a:lstStyle>
          <a:p>
            <a:r>
              <a:rPr lang="en-US"/>
              <a:t>A brief statement that tells a story and offers some more context, followed up by a few bullets</a:t>
            </a:r>
            <a:br>
              <a:rPr lang="en-US"/>
            </a:br>
            <a:endParaRPr lang="en-US"/>
          </a:p>
          <a:p>
            <a:pPr lvl="1"/>
            <a:r>
              <a:rPr lang="en-US"/>
              <a:t>Second level</a:t>
            </a:r>
          </a:p>
          <a:p>
            <a:pPr lvl="2"/>
            <a:r>
              <a:rPr lang="en-US"/>
              <a:t>Third level</a:t>
            </a:r>
          </a:p>
          <a:p>
            <a:pPr lvl="3"/>
            <a:r>
              <a:rPr lang="en-US"/>
              <a:t>Fourth level</a:t>
            </a:r>
          </a:p>
          <a:p>
            <a:pPr lvl="4"/>
            <a:r>
              <a:rPr lang="en-US"/>
              <a:t>Fifth level</a:t>
            </a:r>
          </a:p>
        </p:txBody>
      </p:sp>
      <p:sp>
        <p:nvSpPr>
          <p:cNvPr id="13" name="Rectangle 12">
            <a:extLst>
              <a:ext uri="{FF2B5EF4-FFF2-40B4-BE49-F238E27FC236}">
                <a16:creationId xmlns:a16="http://schemas.microsoft.com/office/drawing/2014/main" id="{37812CB9-CB14-2620-A883-69D62CC2E8BB}"/>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2">
            <a:extLst>
              <a:ext uri="{FF2B5EF4-FFF2-40B4-BE49-F238E27FC236}">
                <a16:creationId xmlns:a16="http://schemas.microsoft.com/office/drawing/2014/main" id="{6F96FAB9-F009-2BC9-1C24-BF400AA8410B}"/>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
        <p:nvSpPr>
          <p:cNvPr id="19" name="TextBox 18">
            <a:extLst>
              <a:ext uri="{FF2B5EF4-FFF2-40B4-BE49-F238E27FC236}">
                <a16:creationId xmlns:a16="http://schemas.microsoft.com/office/drawing/2014/main" id="{950B3E27-26A7-9542-B9DD-372E8B919E76}"/>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3656076883"/>
      </p:ext>
    </p:extLst>
  </p:cSld>
  <p:clrMapOvr>
    <a:masterClrMapping/>
  </p:clrMapOvr>
  <p:extLst>
    <p:ext uri="{DCECCB84-F9BA-43D5-87BE-67443E8EF086}">
      <p15:sldGuideLst xmlns:p15="http://schemas.microsoft.com/office/powerpoint/2012/main">
        <p15:guide id="4" orient="horz" pos="1200" userDrawn="1">
          <p15:clr>
            <a:srgbClr val="FBAE40"/>
          </p15:clr>
        </p15:guide>
        <p15:guide id="5" pos="384" userDrawn="1">
          <p15:clr>
            <a:srgbClr val="FBAE40"/>
          </p15:clr>
        </p15:guide>
        <p15:guide id="6" pos="7080" userDrawn="1">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Feature List 4 Conten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1544CC3-34D5-954A-802F-21C3B2564D62}"/>
              </a:ext>
            </a:extLst>
          </p:cNvPr>
          <p:cNvSpPr>
            <a:spLocks noGrp="1"/>
          </p:cNvSpPr>
          <p:nvPr>
            <p:ph type="body" sz="quarter" idx="14" hasCustomPrompt="1"/>
          </p:nvPr>
        </p:nvSpPr>
        <p:spPr>
          <a:xfrm>
            <a:off x="609600" y="1505300"/>
            <a:ext cx="2339077" cy="401560"/>
          </a:xfrm>
        </p:spPr>
        <p:txBody>
          <a:bodyPr anchor="ctr"/>
          <a:lstStyle>
            <a:lvl1pPr marL="0" indent="0" algn="l">
              <a:buNone/>
              <a:defRPr>
                <a:solidFill>
                  <a:schemeClr val="tx2"/>
                </a:solidFill>
              </a:defRPr>
            </a:lvl1pPr>
          </a:lstStyle>
          <a:p>
            <a:pPr lvl="0"/>
            <a:r>
              <a:rPr lang="en-US"/>
              <a:t>Item</a:t>
            </a:r>
          </a:p>
        </p:txBody>
      </p:sp>
      <p:cxnSp>
        <p:nvCxnSpPr>
          <p:cNvPr id="14" name="Straight Connector 13">
            <a:extLst>
              <a:ext uri="{FF2B5EF4-FFF2-40B4-BE49-F238E27FC236}">
                <a16:creationId xmlns:a16="http://schemas.microsoft.com/office/drawing/2014/main" id="{4D610BAA-8B7A-1A42-9152-E82813F6E5FD}"/>
              </a:ext>
            </a:extLst>
          </p:cNvPr>
          <p:cNvCxnSpPr>
            <a:cxnSpLocks/>
          </p:cNvCxnSpPr>
          <p:nvPr/>
        </p:nvCxnSpPr>
        <p:spPr>
          <a:xfrm flipV="1">
            <a:off x="3201344" y="1291046"/>
            <a:ext cx="0" cy="4690304"/>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8318F73-E129-624E-AC10-805E0EB3AE5A}"/>
              </a:ext>
            </a:extLst>
          </p:cNvPr>
          <p:cNvCxnSpPr>
            <a:cxnSpLocks/>
          </p:cNvCxnSpPr>
          <p:nvPr userDrawn="1"/>
        </p:nvCxnSpPr>
        <p:spPr>
          <a:xfrm flipV="1">
            <a:off x="6097715" y="1291046"/>
            <a:ext cx="0" cy="4690304"/>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78EDEA0-4B39-254F-988C-4F845CDF3D23}"/>
              </a:ext>
            </a:extLst>
          </p:cNvPr>
          <p:cNvCxnSpPr>
            <a:cxnSpLocks/>
          </p:cNvCxnSpPr>
          <p:nvPr userDrawn="1"/>
        </p:nvCxnSpPr>
        <p:spPr>
          <a:xfrm flipV="1">
            <a:off x="9061355" y="1291046"/>
            <a:ext cx="0" cy="4690304"/>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9" name="Text Placeholder 2">
            <a:extLst>
              <a:ext uri="{FF2B5EF4-FFF2-40B4-BE49-F238E27FC236}">
                <a16:creationId xmlns:a16="http://schemas.microsoft.com/office/drawing/2014/main" id="{4018DE0C-EC97-1545-BBF9-7B18C88864F9}"/>
              </a:ext>
            </a:extLst>
          </p:cNvPr>
          <p:cNvSpPr>
            <a:spLocks noGrp="1"/>
          </p:cNvSpPr>
          <p:nvPr>
            <p:ph type="body" sz="quarter" idx="25" hasCustomPrompt="1"/>
          </p:nvPr>
        </p:nvSpPr>
        <p:spPr>
          <a:xfrm>
            <a:off x="3427906" y="1505300"/>
            <a:ext cx="2339077" cy="401560"/>
          </a:xfrm>
        </p:spPr>
        <p:txBody>
          <a:bodyPr anchor="ctr"/>
          <a:lstStyle>
            <a:lvl1pPr marL="0" indent="0" algn="l">
              <a:buNone/>
              <a:defRPr>
                <a:solidFill>
                  <a:schemeClr val="tx2"/>
                </a:solidFill>
              </a:defRPr>
            </a:lvl1pPr>
          </a:lstStyle>
          <a:p>
            <a:pPr lvl="0"/>
            <a:r>
              <a:rPr lang="en-US"/>
              <a:t>Item</a:t>
            </a:r>
          </a:p>
        </p:txBody>
      </p:sp>
      <p:sp>
        <p:nvSpPr>
          <p:cNvPr id="22" name="Text Placeholder 2">
            <a:extLst>
              <a:ext uri="{FF2B5EF4-FFF2-40B4-BE49-F238E27FC236}">
                <a16:creationId xmlns:a16="http://schemas.microsoft.com/office/drawing/2014/main" id="{EE3F2EED-F4ED-654D-A159-1E85E6296366}"/>
              </a:ext>
            </a:extLst>
          </p:cNvPr>
          <p:cNvSpPr>
            <a:spLocks noGrp="1"/>
          </p:cNvSpPr>
          <p:nvPr>
            <p:ph type="body" sz="quarter" idx="28" hasCustomPrompt="1"/>
          </p:nvPr>
        </p:nvSpPr>
        <p:spPr>
          <a:xfrm>
            <a:off x="6382473" y="1505300"/>
            <a:ext cx="2339077" cy="401560"/>
          </a:xfrm>
        </p:spPr>
        <p:txBody>
          <a:bodyPr anchor="ctr"/>
          <a:lstStyle>
            <a:lvl1pPr marL="0" indent="0" algn="l">
              <a:buNone/>
              <a:defRPr>
                <a:solidFill>
                  <a:schemeClr val="tx2"/>
                </a:solidFill>
              </a:defRPr>
            </a:lvl1pPr>
          </a:lstStyle>
          <a:p>
            <a:pPr lvl="0"/>
            <a:r>
              <a:rPr lang="en-US"/>
              <a:t>Item</a:t>
            </a:r>
          </a:p>
        </p:txBody>
      </p:sp>
      <p:sp>
        <p:nvSpPr>
          <p:cNvPr id="25" name="Text Placeholder 2">
            <a:extLst>
              <a:ext uri="{FF2B5EF4-FFF2-40B4-BE49-F238E27FC236}">
                <a16:creationId xmlns:a16="http://schemas.microsoft.com/office/drawing/2014/main" id="{7A8D5858-85EE-3B4A-B497-AACE1F1AAD6C}"/>
              </a:ext>
            </a:extLst>
          </p:cNvPr>
          <p:cNvSpPr>
            <a:spLocks noGrp="1"/>
          </p:cNvSpPr>
          <p:nvPr>
            <p:ph type="body" sz="quarter" idx="31" hasCustomPrompt="1"/>
          </p:nvPr>
        </p:nvSpPr>
        <p:spPr>
          <a:xfrm>
            <a:off x="9385531" y="1505300"/>
            <a:ext cx="2339077" cy="401560"/>
          </a:xfrm>
        </p:spPr>
        <p:txBody>
          <a:bodyPr anchor="ctr"/>
          <a:lstStyle>
            <a:lvl1pPr marL="0" indent="0" algn="l">
              <a:buNone/>
              <a:defRPr>
                <a:solidFill>
                  <a:schemeClr val="tx2"/>
                </a:solidFill>
              </a:defRPr>
            </a:lvl1pPr>
          </a:lstStyle>
          <a:p>
            <a:pPr lvl="0"/>
            <a:r>
              <a:rPr lang="en-US"/>
              <a:t>Item</a:t>
            </a:r>
          </a:p>
        </p:txBody>
      </p:sp>
      <p:sp>
        <p:nvSpPr>
          <p:cNvPr id="28" name="Text Placeholder 3">
            <a:extLst>
              <a:ext uri="{FF2B5EF4-FFF2-40B4-BE49-F238E27FC236}">
                <a16:creationId xmlns:a16="http://schemas.microsoft.com/office/drawing/2014/main" id="{590270F8-2E18-5F4A-B7B5-86AA03215CDD}"/>
              </a:ext>
            </a:extLst>
          </p:cNvPr>
          <p:cNvSpPr>
            <a:spLocks noGrp="1"/>
          </p:cNvSpPr>
          <p:nvPr>
            <p:ph type="body" sz="quarter" idx="32" hasCustomPrompt="1"/>
          </p:nvPr>
        </p:nvSpPr>
        <p:spPr>
          <a:xfrm>
            <a:off x="609601" y="2152650"/>
            <a:ext cx="2339075" cy="3506788"/>
          </a:xfrm>
        </p:spPr>
        <p:txBody>
          <a:bodyPr/>
          <a:lstStyle>
            <a:lvl1pPr marL="0" indent="0">
              <a:lnSpc>
                <a:spcPct val="100000"/>
              </a:lnSpc>
              <a:buNone/>
              <a:defRPr sz="1600" b="0"/>
            </a:lvl1pPr>
            <a:lvl2pPr marL="114300" indent="114300">
              <a:lnSpc>
                <a:spcPct val="100000"/>
              </a:lnSpc>
              <a:buFont typeface="Wingdings" pitchFamily="2" charset="2"/>
              <a:buChar char="§"/>
              <a:tabLst/>
              <a:defRPr sz="1400" b="0"/>
            </a:lvl2pPr>
            <a:lvl3pPr marL="114300" indent="114300">
              <a:lnSpc>
                <a:spcPct val="100000"/>
              </a:lnSpc>
              <a:buFont typeface="Wingdings" pitchFamily="2" charset="2"/>
              <a:buChar char="§"/>
              <a:tabLst/>
              <a:defRPr sz="1400" b="0"/>
            </a:lvl3pPr>
            <a:lvl4pPr marL="114300" indent="114300">
              <a:lnSpc>
                <a:spcPct val="100000"/>
              </a:lnSpc>
              <a:buFont typeface="Wingdings" pitchFamily="2" charset="2"/>
              <a:buChar char="§"/>
              <a:tabLst/>
              <a:defRPr sz="1400" b="0"/>
            </a:lvl4pPr>
            <a:lvl5pPr marL="114300" indent="114300">
              <a:lnSpc>
                <a:spcPct val="100000"/>
              </a:lnSpc>
              <a:buFont typeface="Wingdings" pitchFamily="2" charset="2"/>
              <a:buChar char="§"/>
              <a:tabLst/>
              <a:defRPr sz="1400" b="0"/>
            </a:lvl5pPr>
          </a:lstStyle>
          <a:p>
            <a:r>
              <a:rPr lang="en-US"/>
              <a:t>A brief statement that tells a story and offers some more context, followed up by a few bullets</a:t>
            </a:r>
            <a:br>
              <a:rPr lang="en-US"/>
            </a:br>
            <a:endParaRPr lang="en-US"/>
          </a:p>
          <a:p>
            <a:pPr lvl="1"/>
            <a:r>
              <a:rPr lang="en-US"/>
              <a:t>Second level</a:t>
            </a:r>
          </a:p>
          <a:p>
            <a:pPr lvl="2"/>
            <a:r>
              <a:rPr lang="en-US"/>
              <a:t>Third level</a:t>
            </a:r>
          </a:p>
          <a:p>
            <a:pPr lvl="3"/>
            <a:r>
              <a:rPr lang="en-US"/>
              <a:t>Fourth level</a:t>
            </a:r>
          </a:p>
          <a:p>
            <a:pPr lvl="4"/>
            <a:r>
              <a:rPr lang="en-US"/>
              <a:t>Fifth level</a:t>
            </a:r>
          </a:p>
        </p:txBody>
      </p:sp>
      <p:sp>
        <p:nvSpPr>
          <p:cNvPr id="30" name="Text Placeholder 3">
            <a:extLst>
              <a:ext uri="{FF2B5EF4-FFF2-40B4-BE49-F238E27FC236}">
                <a16:creationId xmlns:a16="http://schemas.microsoft.com/office/drawing/2014/main" id="{498E0B3C-3D69-A042-B7C0-AB89208C3800}"/>
              </a:ext>
            </a:extLst>
          </p:cNvPr>
          <p:cNvSpPr>
            <a:spLocks noGrp="1"/>
          </p:cNvSpPr>
          <p:nvPr>
            <p:ph type="body" sz="quarter" idx="33" hasCustomPrompt="1"/>
          </p:nvPr>
        </p:nvSpPr>
        <p:spPr>
          <a:xfrm>
            <a:off x="3427908" y="2152650"/>
            <a:ext cx="2339075" cy="3506788"/>
          </a:xfrm>
        </p:spPr>
        <p:txBody>
          <a:bodyPr/>
          <a:lstStyle>
            <a:lvl1pPr marL="0" indent="0">
              <a:lnSpc>
                <a:spcPct val="100000"/>
              </a:lnSpc>
              <a:buNone/>
              <a:defRPr sz="1600" b="0"/>
            </a:lvl1pPr>
            <a:lvl2pPr marL="114300" indent="114300">
              <a:lnSpc>
                <a:spcPct val="100000"/>
              </a:lnSpc>
              <a:buFont typeface="Wingdings" pitchFamily="2" charset="2"/>
              <a:buChar char="§"/>
              <a:tabLst/>
              <a:defRPr sz="1400" b="0"/>
            </a:lvl2pPr>
            <a:lvl3pPr marL="114300" indent="114300">
              <a:lnSpc>
                <a:spcPct val="100000"/>
              </a:lnSpc>
              <a:buFont typeface="Wingdings" pitchFamily="2" charset="2"/>
              <a:buChar char="§"/>
              <a:tabLst/>
              <a:defRPr sz="1400" b="0"/>
            </a:lvl3pPr>
            <a:lvl4pPr marL="114300" indent="114300">
              <a:lnSpc>
                <a:spcPct val="100000"/>
              </a:lnSpc>
              <a:buFont typeface="Wingdings" pitchFamily="2" charset="2"/>
              <a:buChar char="§"/>
              <a:tabLst/>
              <a:defRPr sz="1400" b="0"/>
            </a:lvl4pPr>
            <a:lvl5pPr marL="114300" indent="114300">
              <a:lnSpc>
                <a:spcPct val="100000"/>
              </a:lnSpc>
              <a:buFont typeface="Wingdings" pitchFamily="2" charset="2"/>
              <a:buChar char="§"/>
              <a:tabLst/>
              <a:defRPr sz="1400" b="0"/>
            </a:lvl5pPr>
          </a:lstStyle>
          <a:p>
            <a:r>
              <a:rPr lang="en-US"/>
              <a:t>A brief statement that tells a story and offers some more context, followed up by a few bullets</a:t>
            </a:r>
            <a:br>
              <a:rPr lang="en-US"/>
            </a:br>
            <a:endParaRPr lang="en-US"/>
          </a:p>
          <a:p>
            <a:pPr lvl="1"/>
            <a:r>
              <a:rPr lang="en-US"/>
              <a:t>Second level</a:t>
            </a:r>
          </a:p>
          <a:p>
            <a:pPr lvl="2"/>
            <a:r>
              <a:rPr lang="en-US"/>
              <a:t>Third level</a:t>
            </a:r>
          </a:p>
          <a:p>
            <a:pPr lvl="3"/>
            <a:r>
              <a:rPr lang="en-US"/>
              <a:t>Fourth level</a:t>
            </a:r>
          </a:p>
          <a:p>
            <a:pPr lvl="4"/>
            <a:r>
              <a:rPr lang="en-US"/>
              <a:t>Fifth level</a:t>
            </a:r>
          </a:p>
        </p:txBody>
      </p:sp>
      <p:sp>
        <p:nvSpPr>
          <p:cNvPr id="31" name="Text Placeholder 3">
            <a:extLst>
              <a:ext uri="{FF2B5EF4-FFF2-40B4-BE49-F238E27FC236}">
                <a16:creationId xmlns:a16="http://schemas.microsoft.com/office/drawing/2014/main" id="{42E93911-E5F9-2C42-AADD-E5F5A2C042D2}"/>
              </a:ext>
            </a:extLst>
          </p:cNvPr>
          <p:cNvSpPr>
            <a:spLocks noGrp="1"/>
          </p:cNvSpPr>
          <p:nvPr>
            <p:ph type="body" sz="quarter" idx="34" hasCustomPrompt="1"/>
          </p:nvPr>
        </p:nvSpPr>
        <p:spPr>
          <a:xfrm>
            <a:off x="6382475" y="2152650"/>
            <a:ext cx="2339075" cy="3506788"/>
          </a:xfrm>
        </p:spPr>
        <p:txBody>
          <a:bodyPr/>
          <a:lstStyle>
            <a:lvl1pPr marL="0" indent="0">
              <a:lnSpc>
                <a:spcPct val="100000"/>
              </a:lnSpc>
              <a:buNone/>
              <a:defRPr sz="1600" b="0"/>
            </a:lvl1pPr>
            <a:lvl2pPr marL="114300" indent="114300">
              <a:lnSpc>
                <a:spcPct val="100000"/>
              </a:lnSpc>
              <a:buFont typeface="Wingdings" pitchFamily="2" charset="2"/>
              <a:buChar char="§"/>
              <a:tabLst/>
              <a:defRPr sz="1400" b="0"/>
            </a:lvl2pPr>
            <a:lvl3pPr marL="114300" indent="114300">
              <a:lnSpc>
                <a:spcPct val="100000"/>
              </a:lnSpc>
              <a:buFont typeface="Wingdings" pitchFamily="2" charset="2"/>
              <a:buChar char="§"/>
              <a:tabLst/>
              <a:defRPr sz="1400" b="0"/>
            </a:lvl3pPr>
            <a:lvl4pPr marL="114300" indent="114300">
              <a:lnSpc>
                <a:spcPct val="100000"/>
              </a:lnSpc>
              <a:buFont typeface="Wingdings" pitchFamily="2" charset="2"/>
              <a:buChar char="§"/>
              <a:tabLst/>
              <a:defRPr sz="1400" b="0"/>
            </a:lvl4pPr>
            <a:lvl5pPr marL="114300" indent="114300">
              <a:lnSpc>
                <a:spcPct val="100000"/>
              </a:lnSpc>
              <a:buFont typeface="Wingdings" pitchFamily="2" charset="2"/>
              <a:buChar char="§"/>
              <a:tabLst/>
              <a:defRPr sz="1400" b="0"/>
            </a:lvl5pPr>
          </a:lstStyle>
          <a:p>
            <a:r>
              <a:rPr lang="en-US"/>
              <a:t>A brief statement that tells a story and offers some more context, followed up by a few bullets</a:t>
            </a:r>
            <a:br>
              <a:rPr lang="en-US"/>
            </a:br>
            <a:endParaRPr lang="en-US"/>
          </a:p>
          <a:p>
            <a:pPr lvl="1"/>
            <a:r>
              <a:rPr lang="en-US"/>
              <a:t>Second level</a:t>
            </a:r>
          </a:p>
          <a:p>
            <a:pPr lvl="2"/>
            <a:r>
              <a:rPr lang="en-US"/>
              <a:t>Third level</a:t>
            </a:r>
          </a:p>
          <a:p>
            <a:pPr lvl="3"/>
            <a:r>
              <a:rPr lang="en-US"/>
              <a:t>Fourth level</a:t>
            </a:r>
          </a:p>
          <a:p>
            <a:pPr lvl="4"/>
            <a:r>
              <a:rPr lang="en-US"/>
              <a:t>Fifth level</a:t>
            </a:r>
          </a:p>
        </p:txBody>
      </p:sp>
      <p:sp>
        <p:nvSpPr>
          <p:cNvPr id="32" name="Text Placeholder 3">
            <a:extLst>
              <a:ext uri="{FF2B5EF4-FFF2-40B4-BE49-F238E27FC236}">
                <a16:creationId xmlns:a16="http://schemas.microsoft.com/office/drawing/2014/main" id="{D75FA809-E0B7-4744-B692-8370FA34491D}"/>
              </a:ext>
            </a:extLst>
          </p:cNvPr>
          <p:cNvSpPr>
            <a:spLocks noGrp="1"/>
          </p:cNvSpPr>
          <p:nvPr>
            <p:ph type="body" sz="quarter" idx="35" hasCustomPrompt="1"/>
          </p:nvPr>
        </p:nvSpPr>
        <p:spPr>
          <a:xfrm>
            <a:off x="9385533" y="2152650"/>
            <a:ext cx="2339075" cy="3506788"/>
          </a:xfrm>
        </p:spPr>
        <p:txBody>
          <a:bodyPr/>
          <a:lstStyle>
            <a:lvl1pPr marL="0" indent="0">
              <a:lnSpc>
                <a:spcPct val="100000"/>
              </a:lnSpc>
              <a:buNone/>
              <a:defRPr sz="1600" b="0"/>
            </a:lvl1pPr>
            <a:lvl2pPr marL="114300" indent="114300">
              <a:lnSpc>
                <a:spcPct val="100000"/>
              </a:lnSpc>
              <a:buFont typeface="Wingdings" pitchFamily="2" charset="2"/>
              <a:buChar char="§"/>
              <a:tabLst/>
              <a:defRPr sz="1400" b="0"/>
            </a:lvl2pPr>
            <a:lvl3pPr marL="114300" indent="114300">
              <a:lnSpc>
                <a:spcPct val="100000"/>
              </a:lnSpc>
              <a:buFont typeface="Wingdings" pitchFamily="2" charset="2"/>
              <a:buChar char="§"/>
              <a:tabLst/>
              <a:defRPr sz="1400" b="0"/>
            </a:lvl3pPr>
            <a:lvl4pPr marL="114300" indent="114300">
              <a:lnSpc>
                <a:spcPct val="100000"/>
              </a:lnSpc>
              <a:buFont typeface="Wingdings" pitchFamily="2" charset="2"/>
              <a:buChar char="§"/>
              <a:tabLst/>
              <a:defRPr sz="1400" b="0"/>
            </a:lvl4pPr>
            <a:lvl5pPr marL="114300" indent="114300">
              <a:lnSpc>
                <a:spcPct val="100000"/>
              </a:lnSpc>
              <a:buFont typeface="Wingdings" pitchFamily="2" charset="2"/>
              <a:buChar char="§"/>
              <a:tabLst/>
              <a:defRPr sz="1400" b="0"/>
            </a:lvl5pPr>
          </a:lstStyle>
          <a:p>
            <a:r>
              <a:rPr lang="en-US"/>
              <a:t>A brief statement that tells a story and offers some more context, followed up by a few bullets</a:t>
            </a:r>
            <a:br>
              <a:rPr lang="en-US"/>
            </a:br>
            <a:endParaRPr lang="en-US"/>
          </a:p>
          <a:p>
            <a:pPr lvl="1"/>
            <a:r>
              <a:rPr lang="en-US"/>
              <a:t>Second level</a:t>
            </a:r>
          </a:p>
          <a:p>
            <a:pPr lvl="2"/>
            <a:r>
              <a:rPr lang="en-US"/>
              <a:t>Third level</a:t>
            </a:r>
          </a:p>
          <a:p>
            <a:pPr lvl="3"/>
            <a:r>
              <a:rPr lang="en-US"/>
              <a:t>Fourth level</a:t>
            </a:r>
          </a:p>
          <a:p>
            <a:pPr lvl="4"/>
            <a:r>
              <a:rPr lang="en-US"/>
              <a:t>Fifth level</a:t>
            </a:r>
          </a:p>
        </p:txBody>
      </p:sp>
      <p:sp>
        <p:nvSpPr>
          <p:cNvPr id="16" name="Rectangle 15">
            <a:extLst>
              <a:ext uri="{FF2B5EF4-FFF2-40B4-BE49-F238E27FC236}">
                <a16:creationId xmlns:a16="http://schemas.microsoft.com/office/drawing/2014/main" id="{03D354DE-2DF4-A74A-CF33-530EA56A1684}"/>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2">
            <a:extLst>
              <a:ext uri="{FF2B5EF4-FFF2-40B4-BE49-F238E27FC236}">
                <a16:creationId xmlns:a16="http://schemas.microsoft.com/office/drawing/2014/main" id="{99D5D6FC-C892-2A62-3BB5-551AF7F8442A}"/>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
        <p:nvSpPr>
          <p:cNvPr id="20" name="TextBox 19">
            <a:extLst>
              <a:ext uri="{FF2B5EF4-FFF2-40B4-BE49-F238E27FC236}">
                <a16:creationId xmlns:a16="http://schemas.microsoft.com/office/drawing/2014/main" id="{F9AE016E-1540-0245-9095-965D097AA98C}"/>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2702758403"/>
      </p:ext>
    </p:extLst>
  </p:cSld>
  <p:clrMapOvr>
    <a:masterClrMapping/>
  </p:clrMapOvr>
  <p:extLst>
    <p:ext uri="{DCECCB84-F9BA-43D5-87BE-67443E8EF086}">
      <p15:sldGuideLst xmlns:p15="http://schemas.microsoft.com/office/powerpoint/2012/main">
        <p15:guide id="4" orient="horz" pos="1200" userDrawn="1">
          <p15:clr>
            <a:srgbClr val="FBAE40"/>
          </p15:clr>
        </p15:guide>
        <p15:guide id="5" pos="384" userDrawn="1">
          <p15:clr>
            <a:srgbClr val="FBAE40"/>
          </p15:clr>
        </p15:guide>
        <p15:guide id="6" pos="7080" userDrawn="1">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Six Content - White">
    <p:spTree>
      <p:nvGrpSpPr>
        <p:cNvPr id="1" name=""/>
        <p:cNvGrpSpPr/>
        <p:nvPr/>
      </p:nvGrpSpPr>
      <p:grpSpPr>
        <a:xfrm>
          <a:off x="0" y="0"/>
          <a:ext cx="0" cy="0"/>
          <a:chOff x="0" y="0"/>
          <a:chExt cx="0" cy="0"/>
        </a:xfrm>
      </p:grpSpPr>
      <p:cxnSp>
        <p:nvCxnSpPr>
          <p:cNvPr id="39" name="Straight Connector 38">
            <a:extLst>
              <a:ext uri="{FF2B5EF4-FFF2-40B4-BE49-F238E27FC236}">
                <a16:creationId xmlns:a16="http://schemas.microsoft.com/office/drawing/2014/main" id="{1880FBC3-A24A-6146-9851-A0BDCA6C1649}"/>
              </a:ext>
            </a:extLst>
          </p:cNvPr>
          <p:cNvCxnSpPr>
            <a:cxnSpLocks/>
          </p:cNvCxnSpPr>
          <p:nvPr/>
        </p:nvCxnSpPr>
        <p:spPr>
          <a:xfrm flipV="1">
            <a:off x="3964329" y="376134"/>
            <a:ext cx="0" cy="258775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AB065FC-3A14-8248-A077-9B2E7BC51164}"/>
              </a:ext>
            </a:extLst>
          </p:cNvPr>
          <p:cNvCxnSpPr>
            <a:cxnSpLocks/>
          </p:cNvCxnSpPr>
          <p:nvPr/>
        </p:nvCxnSpPr>
        <p:spPr>
          <a:xfrm flipV="1">
            <a:off x="8189633" y="378004"/>
            <a:ext cx="0" cy="2584013"/>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A95F04F-61FC-B144-8E3B-A1ECC17FD880}"/>
              </a:ext>
            </a:extLst>
          </p:cNvPr>
          <p:cNvCxnSpPr>
            <a:cxnSpLocks/>
          </p:cNvCxnSpPr>
          <p:nvPr/>
        </p:nvCxnSpPr>
        <p:spPr>
          <a:xfrm flipV="1">
            <a:off x="3964329" y="3788038"/>
            <a:ext cx="0" cy="258775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91D8B76-FB51-DA4B-ADD8-B06EC8CBBB2A}"/>
              </a:ext>
            </a:extLst>
          </p:cNvPr>
          <p:cNvCxnSpPr>
            <a:cxnSpLocks/>
          </p:cNvCxnSpPr>
          <p:nvPr/>
        </p:nvCxnSpPr>
        <p:spPr>
          <a:xfrm flipV="1">
            <a:off x="8189633" y="3789908"/>
            <a:ext cx="0" cy="2584013"/>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5CBBD4C-4F43-6E4E-A63B-81779D82AEA1}"/>
              </a:ext>
            </a:extLst>
          </p:cNvPr>
          <p:cNvCxnSpPr>
            <a:cxnSpLocks/>
          </p:cNvCxnSpPr>
          <p:nvPr/>
        </p:nvCxnSpPr>
        <p:spPr>
          <a:xfrm flipH="1">
            <a:off x="4305782" y="3312889"/>
            <a:ext cx="3402957" cy="1"/>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F07A5CC-349D-6C45-A411-64C5E1A77AB7}"/>
              </a:ext>
            </a:extLst>
          </p:cNvPr>
          <p:cNvCxnSpPr>
            <a:cxnSpLocks/>
          </p:cNvCxnSpPr>
          <p:nvPr/>
        </p:nvCxnSpPr>
        <p:spPr>
          <a:xfrm flipH="1" flipV="1">
            <a:off x="8819909" y="3306651"/>
            <a:ext cx="2716434" cy="1"/>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66F9118E-79CF-D346-8F8E-33CFAC77520A}"/>
              </a:ext>
            </a:extLst>
          </p:cNvPr>
          <p:cNvCxnSpPr>
            <a:cxnSpLocks/>
          </p:cNvCxnSpPr>
          <p:nvPr/>
        </p:nvCxnSpPr>
        <p:spPr>
          <a:xfrm flipH="1">
            <a:off x="685924" y="3306650"/>
            <a:ext cx="2912299" cy="623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1" name="Text Placeholder 6">
            <a:extLst>
              <a:ext uri="{FF2B5EF4-FFF2-40B4-BE49-F238E27FC236}">
                <a16:creationId xmlns:a16="http://schemas.microsoft.com/office/drawing/2014/main" id="{84E22660-D1F1-4E4F-B555-EAD5C7BDF5A8}"/>
              </a:ext>
            </a:extLst>
          </p:cNvPr>
          <p:cNvSpPr>
            <a:spLocks noGrp="1"/>
          </p:cNvSpPr>
          <p:nvPr>
            <p:ph type="body" sz="quarter" idx="27" hasCustomPrompt="1"/>
          </p:nvPr>
        </p:nvSpPr>
        <p:spPr>
          <a:xfrm>
            <a:off x="4859029" y="1648859"/>
            <a:ext cx="2487168" cy="1310882"/>
          </a:xfrm>
        </p:spPr>
        <p:txBody>
          <a:bodyPr vert="horz" wrap="square" lIns="0" tIns="0" rIns="0" bIns="0" rtlCol="0">
            <a:spAutoFit/>
          </a:bodyPr>
          <a:lstStyle>
            <a:lvl1pPr marL="0" indent="0">
              <a:lnSpc>
                <a:spcPct val="100000"/>
              </a:lnSpc>
              <a:buFontTx/>
              <a:buNone/>
              <a:defRPr lang="en-US" sz="1600" b="0" i="0" dirty="0">
                <a:solidFill>
                  <a:schemeClr val="tx1"/>
                </a:solidFill>
                <a:latin typeface="Arial" panose="020B0604020202020204" pitchFamily="34" charset="0"/>
                <a:cs typeface="Arial" panose="020B0604020202020204" pitchFamily="34" charset="0"/>
              </a:defRPr>
            </a:lvl1pPr>
          </a:lstStyle>
          <a:p>
            <a:pPr lvl="0">
              <a:defRPr/>
            </a:pPr>
            <a:r>
              <a:rPr lang="en-US"/>
              <a:t>A brief statement that gives a high-level description of essential features and or benefits.</a:t>
            </a:r>
          </a:p>
        </p:txBody>
      </p:sp>
      <p:sp>
        <p:nvSpPr>
          <p:cNvPr id="52" name="Text Placeholder 6">
            <a:extLst>
              <a:ext uri="{FF2B5EF4-FFF2-40B4-BE49-F238E27FC236}">
                <a16:creationId xmlns:a16="http://schemas.microsoft.com/office/drawing/2014/main" id="{36051A6D-B6EE-CA49-A077-24228FC15AAD}"/>
              </a:ext>
            </a:extLst>
          </p:cNvPr>
          <p:cNvSpPr>
            <a:spLocks noGrp="1"/>
          </p:cNvSpPr>
          <p:nvPr>
            <p:ph type="body" sz="quarter" idx="35" hasCustomPrompt="1"/>
          </p:nvPr>
        </p:nvSpPr>
        <p:spPr>
          <a:xfrm>
            <a:off x="8934271" y="1648859"/>
            <a:ext cx="2487168" cy="1310882"/>
          </a:xfrm>
        </p:spPr>
        <p:txBody>
          <a:bodyPr vert="horz" wrap="square" lIns="0" tIns="0" rIns="0" bIns="0" rtlCol="0">
            <a:spAutoFit/>
          </a:bodyPr>
          <a:lstStyle>
            <a:lvl1pPr marL="0" indent="0">
              <a:lnSpc>
                <a:spcPct val="100000"/>
              </a:lnSpc>
              <a:buFontTx/>
              <a:buNone/>
              <a:defRPr lang="en-US" sz="1600" b="0" i="0" dirty="0">
                <a:solidFill>
                  <a:schemeClr val="tx1"/>
                </a:solidFill>
                <a:latin typeface="Arial" panose="020B0604020202020204" pitchFamily="34" charset="0"/>
                <a:cs typeface="Arial" panose="020B0604020202020204" pitchFamily="34" charset="0"/>
              </a:defRPr>
            </a:lvl1pPr>
          </a:lstStyle>
          <a:p>
            <a:pPr lvl="0">
              <a:defRPr/>
            </a:pPr>
            <a:r>
              <a:rPr lang="en-US"/>
              <a:t>A brief statement that gives a high-level description of essential features and or benefits.</a:t>
            </a:r>
          </a:p>
        </p:txBody>
      </p:sp>
      <p:sp>
        <p:nvSpPr>
          <p:cNvPr id="53" name="Text Placeholder 6">
            <a:extLst>
              <a:ext uri="{FF2B5EF4-FFF2-40B4-BE49-F238E27FC236}">
                <a16:creationId xmlns:a16="http://schemas.microsoft.com/office/drawing/2014/main" id="{3C1239B4-A89F-0441-8669-414FCC3BB734}"/>
              </a:ext>
            </a:extLst>
          </p:cNvPr>
          <p:cNvSpPr>
            <a:spLocks noGrp="1"/>
          </p:cNvSpPr>
          <p:nvPr>
            <p:ph type="body" sz="quarter" idx="29" hasCustomPrompt="1"/>
          </p:nvPr>
        </p:nvSpPr>
        <p:spPr>
          <a:xfrm>
            <a:off x="621892" y="4668894"/>
            <a:ext cx="2487168" cy="1310882"/>
          </a:xfrm>
        </p:spPr>
        <p:txBody>
          <a:bodyPr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Tx/>
              <a:buNone/>
              <a:tabLst/>
              <a:defRPr lang="en-US" sz="1600" b="0" i="0" kern="1200" dirty="0" err="1">
                <a:solidFill>
                  <a:schemeClr val="tx1"/>
                </a:solidFill>
                <a:latin typeface="Arial" panose="020B0604020202020204" pitchFamily="34" charset="0"/>
                <a:ea typeface="+mn-ea"/>
                <a:cs typeface="Arial" panose="020B0604020202020204" pitchFamily="34" charset="0"/>
              </a:defRPr>
            </a:lvl1pPr>
          </a:lstStyle>
          <a:p>
            <a:pPr lvl="0">
              <a:defRPr/>
            </a:pPr>
            <a:r>
              <a:rPr lang="en-US"/>
              <a:t>A brief statement that gives a high-level description of essential features and or benefits.</a:t>
            </a:r>
          </a:p>
        </p:txBody>
      </p:sp>
      <p:sp>
        <p:nvSpPr>
          <p:cNvPr id="54" name="Text Placeholder 6">
            <a:extLst>
              <a:ext uri="{FF2B5EF4-FFF2-40B4-BE49-F238E27FC236}">
                <a16:creationId xmlns:a16="http://schemas.microsoft.com/office/drawing/2014/main" id="{B8A2C8C3-8AF3-854A-B198-63E23D3C7E42}"/>
              </a:ext>
            </a:extLst>
          </p:cNvPr>
          <p:cNvSpPr>
            <a:spLocks noGrp="1"/>
          </p:cNvSpPr>
          <p:nvPr>
            <p:ph type="body" sz="quarter" idx="30" hasCustomPrompt="1"/>
          </p:nvPr>
        </p:nvSpPr>
        <p:spPr>
          <a:xfrm>
            <a:off x="4859029" y="4668894"/>
            <a:ext cx="2487168" cy="1310882"/>
          </a:xfrm>
        </p:spPr>
        <p:txBody>
          <a:bodyPr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Tx/>
              <a:buNone/>
              <a:tabLst/>
              <a:defRPr lang="en-US" sz="1600" b="0" i="0" kern="1200" dirty="0">
                <a:solidFill>
                  <a:schemeClr val="tx1"/>
                </a:solidFill>
                <a:latin typeface="Arial" panose="020B0604020202020204" pitchFamily="34" charset="0"/>
                <a:ea typeface="+mn-ea"/>
                <a:cs typeface="Arial" panose="020B0604020202020204" pitchFamily="34" charset="0"/>
              </a:defRPr>
            </a:lvl1pPr>
          </a:lstStyle>
          <a:p>
            <a:pPr lvl="0">
              <a:defRPr/>
            </a:pPr>
            <a:r>
              <a:rPr lang="en-US"/>
              <a:t>A brief statement that gives a high-level description of essential features and or benefits.</a:t>
            </a:r>
          </a:p>
        </p:txBody>
      </p:sp>
      <p:sp>
        <p:nvSpPr>
          <p:cNvPr id="55" name="Text Placeholder 6">
            <a:extLst>
              <a:ext uri="{FF2B5EF4-FFF2-40B4-BE49-F238E27FC236}">
                <a16:creationId xmlns:a16="http://schemas.microsoft.com/office/drawing/2014/main" id="{09F68089-67BC-E04B-B672-F0B483ED630A}"/>
              </a:ext>
            </a:extLst>
          </p:cNvPr>
          <p:cNvSpPr>
            <a:spLocks noGrp="1"/>
          </p:cNvSpPr>
          <p:nvPr>
            <p:ph type="body" sz="quarter" idx="36" hasCustomPrompt="1"/>
          </p:nvPr>
        </p:nvSpPr>
        <p:spPr>
          <a:xfrm>
            <a:off x="8934271" y="4668894"/>
            <a:ext cx="2487168" cy="1310882"/>
          </a:xfrm>
        </p:spPr>
        <p:txBody>
          <a:bodyPr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Tx/>
              <a:buNone/>
              <a:tabLst/>
              <a:defRPr lang="en-US" sz="1600" b="0" i="0" kern="1200" dirty="0">
                <a:solidFill>
                  <a:schemeClr val="tx1"/>
                </a:solidFill>
                <a:latin typeface="Arial" panose="020B0604020202020204" pitchFamily="34" charset="0"/>
                <a:ea typeface="+mn-ea"/>
                <a:cs typeface="Arial" panose="020B0604020202020204" pitchFamily="34" charset="0"/>
              </a:defRPr>
            </a:lvl1pPr>
          </a:lstStyle>
          <a:p>
            <a:pPr lvl="0">
              <a:defRPr/>
            </a:pPr>
            <a:r>
              <a:rPr lang="en-US"/>
              <a:t>A brief statement that gives a high-level description of essential features and or benefits.</a:t>
            </a:r>
          </a:p>
        </p:txBody>
      </p:sp>
      <p:sp>
        <p:nvSpPr>
          <p:cNvPr id="56" name="Text Placeholder 6">
            <a:extLst>
              <a:ext uri="{FF2B5EF4-FFF2-40B4-BE49-F238E27FC236}">
                <a16:creationId xmlns:a16="http://schemas.microsoft.com/office/drawing/2014/main" id="{43B9121B-E86E-6C47-9902-0C1B3DCFA35C}"/>
              </a:ext>
            </a:extLst>
          </p:cNvPr>
          <p:cNvSpPr>
            <a:spLocks noGrp="1"/>
          </p:cNvSpPr>
          <p:nvPr>
            <p:ph type="body" sz="quarter" idx="37" hasCustomPrompt="1"/>
          </p:nvPr>
        </p:nvSpPr>
        <p:spPr>
          <a:xfrm>
            <a:off x="621892" y="1636497"/>
            <a:ext cx="2487168" cy="1310882"/>
          </a:xfrm>
        </p:spPr>
        <p:txBody>
          <a:bodyPr vert="horz" wrap="square" lIns="0" tIns="0" rIns="0" bIns="0" rtlCol="0">
            <a:spAutoFit/>
          </a:bodyPr>
          <a:lstStyle>
            <a:lvl1pPr marL="0" indent="0">
              <a:lnSpc>
                <a:spcPct val="100000"/>
              </a:lnSpc>
              <a:buFontTx/>
              <a:buNone/>
              <a:defRPr lang="en-US" sz="1600" b="0" i="0" dirty="0">
                <a:solidFill>
                  <a:schemeClr val="tx1"/>
                </a:solidFill>
                <a:latin typeface="Arial" panose="020B0604020202020204" pitchFamily="34" charset="0"/>
                <a:cs typeface="Arial" panose="020B0604020202020204" pitchFamily="34" charset="0"/>
              </a:defRPr>
            </a:lvl1pPr>
          </a:lstStyle>
          <a:p>
            <a:pPr lvl="0">
              <a:defRPr/>
            </a:pPr>
            <a:r>
              <a:rPr lang="en-US"/>
              <a:t>A brief statement that gives a high-level description of essential features and or benefits.</a:t>
            </a:r>
          </a:p>
        </p:txBody>
      </p:sp>
      <p:sp>
        <p:nvSpPr>
          <p:cNvPr id="5" name="Rectangle 4">
            <a:extLst>
              <a:ext uri="{FF2B5EF4-FFF2-40B4-BE49-F238E27FC236}">
                <a16:creationId xmlns:a16="http://schemas.microsoft.com/office/drawing/2014/main" id="{DE8B9121-913D-8D42-B7DD-B7C3404E87F6}"/>
              </a:ext>
            </a:extLst>
          </p:cNvPr>
          <p:cNvSpPr/>
          <p:nvPr/>
        </p:nvSpPr>
        <p:spPr>
          <a:xfrm>
            <a:off x="11245932" y="534390"/>
            <a:ext cx="486889" cy="440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8BEBF8AA-6A8B-4948-ADFF-0A8AB1E0FB5F}"/>
              </a:ext>
            </a:extLst>
          </p:cNvPr>
          <p:cNvCxnSpPr>
            <a:cxnSpLocks/>
          </p:cNvCxnSpPr>
          <p:nvPr userDrawn="1"/>
        </p:nvCxnSpPr>
        <p:spPr>
          <a:xfrm flipV="1">
            <a:off x="3964329" y="376134"/>
            <a:ext cx="0" cy="258775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9A95771-93B4-8946-9927-5EDD9AE891FA}"/>
              </a:ext>
            </a:extLst>
          </p:cNvPr>
          <p:cNvCxnSpPr>
            <a:cxnSpLocks/>
          </p:cNvCxnSpPr>
          <p:nvPr userDrawn="1"/>
        </p:nvCxnSpPr>
        <p:spPr>
          <a:xfrm flipV="1">
            <a:off x="8189633" y="378004"/>
            <a:ext cx="0" cy="2584013"/>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FB2EBB9-AC8C-2240-9A8B-05EE32103412}"/>
              </a:ext>
            </a:extLst>
          </p:cNvPr>
          <p:cNvCxnSpPr>
            <a:cxnSpLocks/>
          </p:cNvCxnSpPr>
          <p:nvPr userDrawn="1"/>
        </p:nvCxnSpPr>
        <p:spPr>
          <a:xfrm flipV="1">
            <a:off x="3964329" y="3788038"/>
            <a:ext cx="0" cy="258775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7BA762E-2D27-F34D-9D73-93996F798D13}"/>
              </a:ext>
            </a:extLst>
          </p:cNvPr>
          <p:cNvCxnSpPr>
            <a:cxnSpLocks/>
          </p:cNvCxnSpPr>
          <p:nvPr userDrawn="1"/>
        </p:nvCxnSpPr>
        <p:spPr>
          <a:xfrm flipV="1">
            <a:off x="8189633" y="3789908"/>
            <a:ext cx="0" cy="2584013"/>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C3F30A9-6F42-2E45-8495-3C0C087BE9C1}"/>
              </a:ext>
            </a:extLst>
          </p:cNvPr>
          <p:cNvCxnSpPr>
            <a:cxnSpLocks/>
          </p:cNvCxnSpPr>
          <p:nvPr userDrawn="1"/>
        </p:nvCxnSpPr>
        <p:spPr>
          <a:xfrm flipH="1">
            <a:off x="4305782" y="3312889"/>
            <a:ext cx="3402957" cy="1"/>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1B8CFB9-3802-E649-AAA9-041E91CC2FF5}"/>
              </a:ext>
            </a:extLst>
          </p:cNvPr>
          <p:cNvCxnSpPr>
            <a:cxnSpLocks/>
          </p:cNvCxnSpPr>
          <p:nvPr userDrawn="1"/>
        </p:nvCxnSpPr>
        <p:spPr>
          <a:xfrm flipH="1" flipV="1">
            <a:off x="8819909" y="3306651"/>
            <a:ext cx="2716434" cy="1"/>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1289200-E581-8745-9108-11AEAFC59BA5}"/>
              </a:ext>
            </a:extLst>
          </p:cNvPr>
          <p:cNvCxnSpPr>
            <a:cxnSpLocks/>
          </p:cNvCxnSpPr>
          <p:nvPr userDrawn="1"/>
        </p:nvCxnSpPr>
        <p:spPr>
          <a:xfrm flipH="1">
            <a:off x="685924" y="3306650"/>
            <a:ext cx="2912299" cy="623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330AEE59-8CF7-AA45-9D2B-97E5ACB4D7B8}"/>
              </a:ext>
            </a:extLst>
          </p:cNvPr>
          <p:cNvSpPr/>
          <p:nvPr userDrawn="1"/>
        </p:nvSpPr>
        <p:spPr>
          <a:xfrm>
            <a:off x="11245932" y="534390"/>
            <a:ext cx="486889" cy="440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CA3F5ADE-620C-B447-A226-691E5CBB6E7D}"/>
              </a:ext>
            </a:extLst>
          </p:cNvPr>
          <p:cNvSpPr>
            <a:spLocks noGrp="1"/>
          </p:cNvSpPr>
          <p:nvPr>
            <p:ph type="body" sz="quarter" idx="39" hasCustomPrompt="1"/>
          </p:nvPr>
        </p:nvSpPr>
        <p:spPr>
          <a:xfrm>
            <a:off x="616114" y="934626"/>
            <a:ext cx="2487168" cy="400110"/>
          </a:xfrm>
        </p:spPr>
        <p:txBody>
          <a:bodyPr>
            <a:spAutoFit/>
          </a:bodyPr>
          <a:lstStyle>
            <a:lvl1pPr marL="0" indent="0">
              <a:buNone/>
              <a:defRPr sz="2000" b="1">
                <a:solidFill>
                  <a:schemeClr val="tx2"/>
                </a:solidFill>
              </a:defRPr>
            </a:lvl1pPr>
          </a:lstStyle>
          <a:p>
            <a:pPr lvl="0"/>
            <a:r>
              <a:rPr lang="en-US"/>
              <a:t>Subhead 1</a:t>
            </a:r>
          </a:p>
        </p:txBody>
      </p:sp>
      <p:sp>
        <p:nvSpPr>
          <p:cNvPr id="47" name="Text Placeholder 3">
            <a:extLst>
              <a:ext uri="{FF2B5EF4-FFF2-40B4-BE49-F238E27FC236}">
                <a16:creationId xmlns:a16="http://schemas.microsoft.com/office/drawing/2014/main" id="{A0218661-0DF7-A942-9B09-B9776DBEBB90}"/>
              </a:ext>
            </a:extLst>
          </p:cNvPr>
          <p:cNvSpPr>
            <a:spLocks noGrp="1"/>
          </p:cNvSpPr>
          <p:nvPr>
            <p:ph type="body" sz="quarter" idx="40" hasCustomPrompt="1"/>
          </p:nvPr>
        </p:nvSpPr>
        <p:spPr>
          <a:xfrm>
            <a:off x="4859029" y="934626"/>
            <a:ext cx="2487168" cy="400110"/>
          </a:xfrm>
        </p:spPr>
        <p:txBody>
          <a:bodyPr>
            <a:spAutoFit/>
          </a:bodyPr>
          <a:lstStyle>
            <a:lvl1pPr marL="0" indent="0">
              <a:buNone/>
              <a:defRPr sz="2000" b="1">
                <a:solidFill>
                  <a:schemeClr val="tx2"/>
                </a:solidFill>
              </a:defRPr>
            </a:lvl1pPr>
          </a:lstStyle>
          <a:p>
            <a:pPr lvl="0"/>
            <a:r>
              <a:rPr lang="en-US"/>
              <a:t>Subhead 1</a:t>
            </a:r>
          </a:p>
        </p:txBody>
      </p:sp>
      <p:sp>
        <p:nvSpPr>
          <p:cNvPr id="48" name="Text Placeholder 3">
            <a:extLst>
              <a:ext uri="{FF2B5EF4-FFF2-40B4-BE49-F238E27FC236}">
                <a16:creationId xmlns:a16="http://schemas.microsoft.com/office/drawing/2014/main" id="{7481C688-1869-6D40-9C26-B21E88BF0ED3}"/>
              </a:ext>
            </a:extLst>
          </p:cNvPr>
          <p:cNvSpPr>
            <a:spLocks noGrp="1"/>
          </p:cNvSpPr>
          <p:nvPr>
            <p:ph type="body" sz="quarter" idx="41" hasCustomPrompt="1"/>
          </p:nvPr>
        </p:nvSpPr>
        <p:spPr>
          <a:xfrm>
            <a:off x="8934271" y="934626"/>
            <a:ext cx="2487168" cy="400110"/>
          </a:xfrm>
        </p:spPr>
        <p:txBody>
          <a:bodyPr>
            <a:spAutoFit/>
          </a:bodyPr>
          <a:lstStyle>
            <a:lvl1pPr marL="0" indent="0">
              <a:buNone/>
              <a:defRPr sz="2000" b="1">
                <a:solidFill>
                  <a:schemeClr val="tx2"/>
                </a:solidFill>
              </a:defRPr>
            </a:lvl1pPr>
          </a:lstStyle>
          <a:p>
            <a:pPr lvl="0"/>
            <a:r>
              <a:rPr lang="en-US"/>
              <a:t>Subhead 1</a:t>
            </a:r>
          </a:p>
        </p:txBody>
      </p:sp>
      <p:sp>
        <p:nvSpPr>
          <p:cNvPr id="49" name="Text Placeholder 3">
            <a:extLst>
              <a:ext uri="{FF2B5EF4-FFF2-40B4-BE49-F238E27FC236}">
                <a16:creationId xmlns:a16="http://schemas.microsoft.com/office/drawing/2014/main" id="{C2A9804E-8B51-A646-A450-159CFB42147D}"/>
              </a:ext>
            </a:extLst>
          </p:cNvPr>
          <p:cNvSpPr>
            <a:spLocks noGrp="1"/>
          </p:cNvSpPr>
          <p:nvPr>
            <p:ph type="body" sz="quarter" idx="42" hasCustomPrompt="1"/>
          </p:nvPr>
        </p:nvSpPr>
        <p:spPr>
          <a:xfrm>
            <a:off x="609600" y="3902777"/>
            <a:ext cx="2487168" cy="400110"/>
          </a:xfrm>
        </p:spPr>
        <p:txBody>
          <a:bodyPr>
            <a:spAutoFit/>
          </a:bodyPr>
          <a:lstStyle>
            <a:lvl1pPr marL="0" indent="0">
              <a:buNone/>
              <a:defRPr sz="2000" b="1">
                <a:solidFill>
                  <a:schemeClr val="tx2"/>
                </a:solidFill>
              </a:defRPr>
            </a:lvl1pPr>
          </a:lstStyle>
          <a:p>
            <a:pPr lvl="0"/>
            <a:r>
              <a:rPr lang="en-US"/>
              <a:t>Subhead 1</a:t>
            </a:r>
          </a:p>
        </p:txBody>
      </p:sp>
      <p:sp>
        <p:nvSpPr>
          <p:cNvPr id="50" name="Text Placeholder 3">
            <a:extLst>
              <a:ext uri="{FF2B5EF4-FFF2-40B4-BE49-F238E27FC236}">
                <a16:creationId xmlns:a16="http://schemas.microsoft.com/office/drawing/2014/main" id="{463E4FEC-8D4E-8040-87D4-E4A42E24ACD0}"/>
              </a:ext>
            </a:extLst>
          </p:cNvPr>
          <p:cNvSpPr>
            <a:spLocks noGrp="1"/>
          </p:cNvSpPr>
          <p:nvPr>
            <p:ph type="body" sz="quarter" idx="43" hasCustomPrompt="1"/>
          </p:nvPr>
        </p:nvSpPr>
        <p:spPr>
          <a:xfrm>
            <a:off x="4852515" y="3902777"/>
            <a:ext cx="2487168" cy="400110"/>
          </a:xfrm>
        </p:spPr>
        <p:txBody>
          <a:bodyPr>
            <a:spAutoFit/>
          </a:bodyPr>
          <a:lstStyle>
            <a:lvl1pPr marL="0" indent="0">
              <a:buNone/>
              <a:defRPr sz="2000" b="1">
                <a:solidFill>
                  <a:schemeClr val="tx2"/>
                </a:solidFill>
              </a:defRPr>
            </a:lvl1pPr>
          </a:lstStyle>
          <a:p>
            <a:pPr lvl="0"/>
            <a:r>
              <a:rPr lang="en-US"/>
              <a:t>Subhead 1</a:t>
            </a:r>
          </a:p>
        </p:txBody>
      </p:sp>
      <p:sp>
        <p:nvSpPr>
          <p:cNvPr id="57" name="Text Placeholder 3">
            <a:extLst>
              <a:ext uri="{FF2B5EF4-FFF2-40B4-BE49-F238E27FC236}">
                <a16:creationId xmlns:a16="http://schemas.microsoft.com/office/drawing/2014/main" id="{EDF23B87-8002-9045-9215-E848471717CA}"/>
              </a:ext>
            </a:extLst>
          </p:cNvPr>
          <p:cNvSpPr>
            <a:spLocks noGrp="1"/>
          </p:cNvSpPr>
          <p:nvPr>
            <p:ph type="body" sz="quarter" idx="44" hasCustomPrompt="1"/>
          </p:nvPr>
        </p:nvSpPr>
        <p:spPr>
          <a:xfrm>
            <a:off x="8927757" y="3902777"/>
            <a:ext cx="2487168" cy="400110"/>
          </a:xfrm>
        </p:spPr>
        <p:txBody>
          <a:bodyPr>
            <a:spAutoFit/>
          </a:bodyPr>
          <a:lstStyle>
            <a:lvl1pPr marL="0" indent="0">
              <a:buNone/>
              <a:defRPr sz="2000" b="1">
                <a:solidFill>
                  <a:schemeClr val="tx2"/>
                </a:solidFill>
              </a:defRPr>
            </a:lvl1pPr>
          </a:lstStyle>
          <a:p>
            <a:pPr lvl="0"/>
            <a:r>
              <a:rPr lang="en-US"/>
              <a:t>Subhead 1</a:t>
            </a:r>
          </a:p>
        </p:txBody>
      </p:sp>
      <p:sp>
        <p:nvSpPr>
          <p:cNvPr id="33" name="TextBox 32">
            <a:extLst>
              <a:ext uri="{FF2B5EF4-FFF2-40B4-BE49-F238E27FC236}">
                <a16:creationId xmlns:a16="http://schemas.microsoft.com/office/drawing/2014/main" id="{BDB1D2B8-6D57-474C-BDBE-4E1F6CF389E5}"/>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2249076854"/>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Six Content - White -Header">
    <p:spTree>
      <p:nvGrpSpPr>
        <p:cNvPr id="1" name=""/>
        <p:cNvGrpSpPr/>
        <p:nvPr/>
      </p:nvGrpSpPr>
      <p:grpSpPr>
        <a:xfrm>
          <a:off x="0" y="0"/>
          <a:ext cx="0" cy="0"/>
          <a:chOff x="0" y="0"/>
          <a:chExt cx="0" cy="0"/>
        </a:xfrm>
      </p:grpSpPr>
      <p:cxnSp>
        <p:nvCxnSpPr>
          <p:cNvPr id="39" name="Straight Connector 38">
            <a:extLst>
              <a:ext uri="{FF2B5EF4-FFF2-40B4-BE49-F238E27FC236}">
                <a16:creationId xmlns:a16="http://schemas.microsoft.com/office/drawing/2014/main" id="{1880FBC3-A24A-6146-9851-A0BDCA6C1649}"/>
              </a:ext>
            </a:extLst>
          </p:cNvPr>
          <p:cNvCxnSpPr>
            <a:cxnSpLocks/>
          </p:cNvCxnSpPr>
          <p:nvPr/>
        </p:nvCxnSpPr>
        <p:spPr>
          <a:xfrm flipV="1">
            <a:off x="4114800" y="1298451"/>
            <a:ext cx="0" cy="213054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AB065FC-3A14-8248-A077-9B2E7BC51164}"/>
              </a:ext>
            </a:extLst>
          </p:cNvPr>
          <p:cNvCxnSpPr>
            <a:cxnSpLocks/>
          </p:cNvCxnSpPr>
          <p:nvPr/>
        </p:nvCxnSpPr>
        <p:spPr>
          <a:xfrm flipV="1">
            <a:off x="8112631" y="1298451"/>
            <a:ext cx="0" cy="213055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A95F04F-61FC-B144-8E3B-A1ECC17FD880}"/>
              </a:ext>
            </a:extLst>
          </p:cNvPr>
          <p:cNvCxnSpPr>
            <a:cxnSpLocks/>
          </p:cNvCxnSpPr>
          <p:nvPr/>
        </p:nvCxnSpPr>
        <p:spPr>
          <a:xfrm flipV="1">
            <a:off x="4114800" y="3788038"/>
            <a:ext cx="0" cy="258775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91D8B76-FB51-DA4B-ADD8-B06EC8CBBB2A}"/>
              </a:ext>
            </a:extLst>
          </p:cNvPr>
          <p:cNvCxnSpPr>
            <a:cxnSpLocks/>
          </p:cNvCxnSpPr>
          <p:nvPr/>
        </p:nvCxnSpPr>
        <p:spPr>
          <a:xfrm flipV="1">
            <a:off x="8112631" y="3789908"/>
            <a:ext cx="0" cy="2584013"/>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5CBBD4C-4F43-6E4E-A63B-81779D82AEA1}"/>
              </a:ext>
            </a:extLst>
          </p:cNvPr>
          <p:cNvCxnSpPr>
            <a:cxnSpLocks/>
          </p:cNvCxnSpPr>
          <p:nvPr/>
        </p:nvCxnSpPr>
        <p:spPr>
          <a:xfrm flipH="1" flipV="1">
            <a:off x="4806792" y="3609689"/>
            <a:ext cx="2680003" cy="1"/>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F07A5CC-349D-6C45-A411-64C5E1A77AB7}"/>
              </a:ext>
            </a:extLst>
          </p:cNvPr>
          <p:cNvCxnSpPr>
            <a:cxnSpLocks/>
          </p:cNvCxnSpPr>
          <p:nvPr/>
        </p:nvCxnSpPr>
        <p:spPr>
          <a:xfrm flipH="1" flipV="1">
            <a:off x="8588223" y="3603451"/>
            <a:ext cx="2680003" cy="1"/>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66F9118E-79CF-D346-8F8E-33CFAC77520A}"/>
              </a:ext>
            </a:extLst>
          </p:cNvPr>
          <p:cNvCxnSpPr>
            <a:cxnSpLocks/>
          </p:cNvCxnSpPr>
          <p:nvPr/>
        </p:nvCxnSpPr>
        <p:spPr>
          <a:xfrm flipH="1">
            <a:off x="685924" y="3603451"/>
            <a:ext cx="2912299" cy="623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1" name="Text Placeholder 6">
            <a:extLst>
              <a:ext uri="{FF2B5EF4-FFF2-40B4-BE49-F238E27FC236}">
                <a16:creationId xmlns:a16="http://schemas.microsoft.com/office/drawing/2014/main" id="{84E22660-D1F1-4E4F-B555-EAD5C7BDF5A8}"/>
              </a:ext>
            </a:extLst>
          </p:cNvPr>
          <p:cNvSpPr>
            <a:spLocks noGrp="1"/>
          </p:cNvSpPr>
          <p:nvPr>
            <p:ph type="body" sz="quarter" idx="27" hasCustomPrompt="1"/>
          </p:nvPr>
        </p:nvSpPr>
        <p:spPr>
          <a:xfrm>
            <a:off x="4635071" y="2138738"/>
            <a:ext cx="2980944" cy="984885"/>
          </a:xfrm>
        </p:spPr>
        <p:txBody>
          <a:bodyPr vert="horz" wrap="square" lIns="0" tIns="0" rIns="0" bIns="0" rtlCol="0">
            <a:spAutoFit/>
          </a:bodyPr>
          <a:lstStyle>
            <a:lvl1pPr marL="0" indent="0">
              <a:buFontTx/>
              <a:buNone/>
              <a:defRPr lang="en-US" sz="1600" b="0" i="0" dirty="0">
                <a:solidFill>
                  <a:schemeClr val="tx1"/>
                </a:solidFill>
                <a:latin typeface="Arial" panose="020B0604020202020204" pitchFamily="34" charset="0"/>
                <a:cs typeface="Arial" panose="020B0604020202020204" pitchFamily="34" charset="0"/>
              </a:defRPr>
            </a:lvl1pPr>
          </a:lstStyle>
          <a:p>
            <a:pPr marL="0" lvl="0" indent="0">
              <a:buNone/>
            </a:pPr>
            <a:r>
              <a:rPr lang="en-US"/>
              <a:t>Body copy here. Lorem ipsum sit </a:t>
            </a:r>
            <a:r>
              <a:rPr lang="en-US" err="1"/>
              <a:t>amet</a:t>
            </a:r>
            <a:r>
              <a:rPr lang="en-US"/>
              <a:t> </a:t>
            </a:r>
            <a:r>
              <a:rPr lang="en-US" err="1"/>
              <a:t>elitim</a:t>
            </a:r>
            <a:r>
              <a:rPr lang="en-US"/>
              <a:t> </a:t>
            </a:r>
            <a:r>
              <a:rPr lang="en-US" err="1"/>
              <a:t>adipiscing</a:t>
            </a:r>
            <a:r>
              <a:rPr lang="en-US"/>
              <a:t> lorem </a:t>
            </a:r>
            <a:r>
              <a:rPr lang="en-US" err="1"/>
              <a:t>elit</a:t>
            </a:r>
            <a:r>
              <a:rPr lang="en-US"/>
              <a:t> ipsum </a:t>
            </a:r>
            <a:r>
              <a:rPr lang="en-US" err="1"/>
              <a:t>dit</a:t>
            </a:r>
            <a:r>
              <a:rPr lang="en-US"/>
              <a:t> dolor sit </a:t>
            </a:r>
            <a:r>
              <a:rPr lang="en-US" err="1"/>
              <a:t>amet</a:t>
            </a:r>
            <a:r>
              <a:rPr lang="en-US"/>
              <a:t> </a:t>
            </a:r>
            <a:r>
              <a:rPr lang="en-US" err="1"/>
              <a:t>elitim</a:t>
            </a:r>
            <a:r>
              <a:rPr lang="en-US"/>
              <a:t> al </a:t>
            </a:r>
            <a:r>
              <a:rPr lang="en-US" err="1"/>
              <a:t>oncasi</a:t>
            </a:r>
            <a:r>
              <a:rPr lang="en-US"/>
              <a:t> </a:t>
            </a:r>
            <a:r>
              <a:rPr lang="en-US" err="1"/>
              <a:t>adipiscing</a:t>
            </a:r>
            <a:r>
              <a:rPr lang="en-US"/>
              <a:t>. </a:t>
            </a:r>
          </a:p>
        </p:txBody>
      </p:sp>
      <p:sp>
        <p:nvSpPr>
          <p:cNvPr id="52" name="Text Placeholder 6">
            <a:extLst>
              <a:ext uri="{FF2B5EF4-FFF2-40B4-BE49-F238E27FC236}">
                <a16:creationId xmlns:a16="http://schemas.microsoft.com/office/drawing/2014/main" id="{36051A6D-B6EE-CA49-A077-24228FC15AAD}"/>
              </a:ext>
            </a:extLst>
          </p:cNvPr>
          <p:cNvSpPr>
            <a:spLocks noGrp="1"/>
          </p:cNvSpPr>
          <p:nvPr>
            <p:ph type="body" sz="quarter" idx="35" hasCustomPrompt="1"/>
          </p:nvPr>
        </p:nvSpPr>
        <p:spPr>
          <a:xfrm>
            <a:off x="8596215" y="2138738"/>
            <a:ext cx="2980944" cy="984885"/>
          </a:xfrm>
        </p:spPr>
        <p:txBody>
          <a:bodyPr vert="horz" wrap="square" lIns="0" tIns="0" rIns="0" bIns="0" rtlCol="0">
            <a:spAutoFit/>
          </a:bodyPr>
          <a:lstStyle>
            <a:lvl1pPr marL="0" indent="0">
              <a:buFontTx/>
              <a:buNone/>
              <a:defRPr lang="en-US" sz="1600" b="0" i="0" dirty="0">
                <a:solidFill>
                  <a:schemeClr val="tx1"/>
                </a:solidFill>
                <a:latin typeface="Arial" panose="020B0604020202020204" pitchFamily="34" charset="0"/>
                <a:cs typeface="Arial" panose="020B0604020202020204" pitchFamily="34" charset="0"/>
              </a:defRPr>
            </a:lvl1pPr>
          </a:lstStyle>
          <a:p>
            <a:pPr marL="0" lvl="0" indent="0">
              <a:buNone/>
            </a:pPr>
            <a:r>
              <a:rPr lang="en-US"/>
              <a:t>Body copy here. Lorem ipsum sit </a:t>
            </a:r>
            <a:r>
              <a:rPr lang="en-US" err="1"/>
              <a:t>amet</a:t>
            </a:r>
            <a:r>
              <a:rPr lang="en-US"/>
              <a:t> </a:t>
            </a:r>
            <a:r>
              <a:rPr lang="en-US" err="1"/>
              <a:t>elitim</a:t>
            </a:r>
            <a:r>
              <a:rPr lang="en-US"/>
              <a:t> </a:t>
            </a:r>
            <a:r>
              <a:rPr lang="en-US" err="1"/>
              <a:t>adipiscing</a:t>
            </a:r>
            <a:r>
              <a:rPr lang="en-US"/>
              <a:t> lorem </a:t>
            </a:r>
            <a:r>
              <a:rPr lang="en-US" err="1"/>
              <a:t>elit</a:t>
            </a:r>
            <a:r>
              <a:rPr lang="en-US"/>
              <a:t> ipsum </a:t>
            </a:r>
            <a:r>
              <a:rPr lang="en-US" err="1"/>
              <a:t>dit</a:t>
            </a:r>
            <a:r>
              <a:rPr lang="en-US"/>
              <a:t> dolor sit </a:t>
            </a:r>
            <a:r>
              <a:rPr lang="en-US" err="1"/>
              <a:t>amet</a:t>
            </a:r>
            <a:r>
              <a:rPr lang="en-US"/>
              <a:t> </a:t>
            </a:r>
            <a:r>
              <a:rPr lang="en-US" err="1"/>
              <a:t>elitim</a:t>
            </a:r>
            <a:r>
              <a:rPr lang="en-US"/>
              <a:t> al </a:t>
            </a:r>
            <a:r>
              <a:rPr lang="en-US" err="1"/>
              <a:t>oncasi</a:t>
            </a:r>
            <a:r>
              <a:rPr lang="en-US"/>
              <a:t> </a:t>
            </a:r>
            <a:r>
              <a:rPr lang="en-US" err="1"/>
              <a:t>adipiscing</a:t>
            </a:r>
            <a:r>
              <a:rPr lang="en-US"/>
              <a:t>. </a:t>
            </a:r>
          </a:p>
        </p:txBody>
      </p:sp>
      <p:sp>
        <p:nvSpPr>
          <p:cNvPr id="53" name="Text Placeholder 6">
            <a:extLst>
              <a:ext uri="{FF2B5EF4-FFF2-40B4-BE49-F238E27FC236}">
                <a16:creationId xmlns:a16="http://schemas.microsoft.com/office/drawing/2014/main" id="{3C1239B4-A89F-0441-8669-414FCC3BB734}"/>
              </a:ext>
            </a:extLst>
          </p:cNvPr>
          <p:cNvSpPr>
            <a:spLocks noGrp="1"/>
          </p:cNvSpPr>
          <p:nvPr>
            <p:ph type="body" sz="quarter" idx="29" hasCustomPrompt="1"/>
          </p:nvPr>
        </p:nvSpPr>
        <p:spPr>
          <a:xfrm>
            <a:off x="614839" y="4635785"/>
            <a:ext cx="2979687" cy="984885"/>
          </a:xfrm>
        </p:spPr>
        <p:txBody>
          <a:bodyPr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Tx/>
              <a:buNone/>
              <a:tabLst/>
              <a:defRPr lang="en-US" sz="1600" b="0" i="0" kern="1200" dirty="0" err="1">
                <a:solidFill>
                  <a:schemeClr val="tx1"/>
                </a:solidFill>
                <a:latin typeface="Arial" panose="020B0604020202020204" pitchFamily="34" charset="0"/>
                <a:ea typeface="+mn-ea"/>
                <a:cs typeface="Arial" panose="020B0604020202020204" pitchFamily="34" charset="0"/>
              </a:defRPr>
            </a:lvl1pPr>
          </a:lstStyle>
          <a:p>
            <a:pPr marL="0" lvl="0" indent="0">
              <a:buNone/>
            </a:pPr>
            <a:r>
              <a:rPr lang="en-US"/>
              <a:t>Body copy here. Lorem ipsum sit </a:t>
            </a:r>
            <a:r>
              <a:rPr lang="en-US" err="1"/>
              <a:t>amet</a:t>
            </a:r>
            <a:r>
              <a:rPr lang="en-US"/>
              <a:t> </a:t>
            </a:r>
            <a:r>
              <a:rPr lang="en-US" err="1"/>
              <a:t>elitim</a:t>
            </a:r>
            <a:r>
              <a:rPr lang="en-US"/>
              <a:t> </a:t>
            </a:r>
            <a:r>
              <a:rPr lang="en-US" err="1"/>
              <a:t>adipiscing</a:t>
            </a:r>
            <a:r>
              <a:rPr lang="en-US"/>
              <a:t> lorem </a:t>
            </a:r>
            <a:r>
              <a:rPr lang="en-US" err="1"/>
              <a:t>elit</a:t>
            </a:r>
            <a:r>
              <a:rPr lang="en-US"/>
              <a:t> ipsum </a:t>
            </a:r>
            <a:r>
              <a:rPr lang="en-US" err="1"/>
              <a:t>dit</a:t>
            </a:r>
            <a:r>
              <a:rPr lang="en-US"/>
              <a:t> dolor sit </a:t>
            </a:r>
            <a:r>
              <a:rPr lang="en-US" err="1"/>
              <a:t>amet</a:t>
            </a:r>
            <a:r>
              <a:rPr lang="en-US"/>
              <a:t> </a:t>
            </a:r>
            <a:r>
              <a:rPr lang="en-US" err="1"/>
              <a:t>elitim</a:t>
            </a:r>
            <a:r>
              <a:rPr lang="en-US"/>
              <a:t> al </a:t>
            </a:r>
            <a:r>
              <a:rPr lang="en-US" err="1"/>
              <a:t>oncasi</a:t>
            </a:r>
            <a:r>
              <a:rPr lang="en-US"/>
              <a:t> </a:t>
            </a:r>
            <a:r>
              <a:rPr lang="en-US" err="1"/>
              <a:t>adipiscing</a:t>
            </a:r>
            <a:r>
              <a:rPr lang="en-US"/>
              <a:t>. </a:t>
            </a:r>
          </a:p>
        </p:txBody>
      </p:sp>
      <p:sp>
        <p:nvSpPr>
          <p:cNvPr id="54" name="Text Placeholder 6">
            <a:extLst>
              <a:ext uri="{FF2B5EF4-FFF2-40B4-BE49-F238E27FC236}">
                <a16:creationId xmlns:a16="http://schemas.microsoft.com/office/drawing/2014/main" id="{B8A2C8C3-8AF3-854A-B198-63E23D3C7E42}"/>
              </a:ext>
            </a:extLst>
          </p:cNvPr>
          <p:cNvSpPr>
            <a:spLocks noGrp="1"/>
          </p:cNvSpPr>
          <p:nvPr>
            <p:ph type="body" sz="quarter" idx="30" hasCustomPrompt="1"/>
          </p:nvPr>
        </p:nvSpPr>
        <p:spPr>
          <a:xfrm>
            <a:off x="4635073" y="4635785"/>
            <a:ext cx="2980944" cy="984885"/>
          </a:xfrm>
        </p:spPr>
        <p:txBody>
          <a:bodyPr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Tx/>
              <a:buNone/>
              <a:tabLst/>
              <a:defRPr lang="en-US" sz="1600" b="0" i="0" kern="1200" dirty="0">
                <a:solidFill>
                  <a:schemeClr val="tx1"/>
                </a:solidFill>
                <a:latin typeface="Arial" panose="020B0604020202020204" pitchFamily="34" charset="0"/>
                <a:ea typeface="+mn-ea"/>
                <a:cs typeface="Arial" panose="020B0604020202020204" pitchFamily="34" charset="0"/>
              </a:defRPr>
            </a:lvl1pPr>
          </a:lstStyle>
          <a:p>
            <a:pPr marL="0" lvl="0" indent="0">
              <a:buNone/>
            </a:pPr>
            <a:r>
              <a:rPr lang="en-US"/>
              <a:t>Body copy here. Lorem ipsum sit </a:t>
            </a:r>
            <a:r>
              <a:rPr lang="en-US" err="1"/>
              <a:t>amet</a:t>
            </a:r>
            <a:r>
              <a:rPr lang="en-US"/>
              <a:t> </a:t>
            </a:r>
            <a:r>
              <a:rPr lang="en-US" err="1"/>
              <a:t>elitim</a:t>
            </a:r>
            <a:r>
              <a:rPr lang="en-US"/>
              <a:t> </a:t>
            </a:r>
            <a:r>
              <a:rPr lang="en-US" err="1"/>
              <a:t>adipiscing</a:t>
            </a:r>
            <a:r>
              <a:rPr lang="en-US"/>
              <a:t> lorem </a:t>
            </a:r>
            <a:r>
              <a:rPr lang="en-US" err="1"/>
              <a:t>elit</a:t>
            </a:r>
            <a:r>
              <a:rPr lang="en-US"/>
              <a:t> ipsum </a:t>
            </a:r>
            <a:r>
              <a:rPr lang="en-US" err="1"/>
              <a:t>dit</a:t>
            </a:r>
            <a:r>
              <a:rPr lang="en-US"/>
              <a:t> dolor sit </a:t>
            </a:r>
            <a:r>
              <a:rPr lang="en-US" err="1"/>
              <a:t>amet</a:t>
            </a:r>
            <a:r>
              <a:rPr lang="en-US"/>
              <a:t> </a:t>
            </a:r>
            <a:r>
              <a:rPr lang="en-US" err="1"/>
              <a:t>elitim</a:t>
            </a:r>
            <a:r>
              <a:rPr lang="en-US"/>
              <a:t> al </a:t>
            </a:r>
            <a:r>
              <a:rPr lang="en-US" err="1"/>
              <a:t>oncasi</a:t>
            </a:r>
            <a:r>
              <a:rPr lang="en-US"/>
              <a:t> </a:t>
            </a:r>
            <a:r>
              <a:rPr lang="en-US" err="1"/>
              <a:t>adipiscing</a:t>
            </a:r>
            <a:r>
              <a:rPr lang="en-US"/>
              <a:t>. </a:t>
            </a:r>
          </a:p>
        </p:txBody>
      </p:sp>
      <p:sp>
        <p:nvSpPr>
          <p:cNvPr id="55" name="Text Placeholder 6">
            <a:extLst>
              <a:ext uri="{FF2B5EF4-FFF2-40B4-BE49-F238E27FC236}">
                <a16:creationId xmlns:a16="http://schemas.microsoft.com/office/drawing/2014/main" id="{09F68089-67BC-E04B-B672-F0B483ED630A}"/>
              </a:ext>
            </a:extLst>
          </p:cNvPr>
          <p:cNvSpPr>
            <a:spLocks noGrp="1"/>
          </p:cNvSpPr>
          <p:nvPr>
            <p:ph type="body" sz="quarter" idx="36" hasCustomPrompt="1"/>
          </p:nvPr>
        </p:nvSpPr>
        <p:spPr>
          <a:xfrm>
            <a:off x="8596217" y="4635785"/>
            <a:ext cx="2980944" cy="984885"/>
          </a:xfrm>
        </p:spPr>
        <p:txBody>
          <a:bodyPr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Tx/>
              <a:buNone/>
              <a:tabLst/>
              <a:defRPr lang="en-US" sz="1600" b="0" i="0" kern="1200" dirty="0">
                <a:solidFill>
                  <a:schemeClr val="tx1"/>
                </a:solidFill>
                <a:latin typeface="Arial" panose="020B0604020202020204" pitchFamily="34" charset="0"/>
                <a:ea typeface="+mn-ea"/>
                <a:cs typeface="Arial" panose="020B0604020202020204" pitchFamily="34" charset="0"/>
              </a:defRPr>
            </a:lvl1pPr>
          </a:lstStyle>
          <a:p>
            <a:pPr marL="0" lvl="0" indent="0">
              <a:buNone/>
            </a:pPr>
            <a:r>
              <a:rPr lang="en-US"/>
              <a:t>Body copy here. Lorem ipsum sit </a:t>
            </a:r>
            <a:r>
              <a:rPr lang="en-US" err="1"/>
              <a:t>amet</a:t>
            </a:r>
            <a:r>
              <a:rPr lang="en-US"/>
              <a:t> </a:t>
            </a:r>
            <a:r>
              <a:rPr lang="en-US" err="1"/>
              <a:t>elitim</a:t>
            </a:r>
            <a:r>
              <a:rPr lang="en-US"/>
              <a:t> </a:t>
            </a:r>
            <a:r>
              <a:rPr lang="en-US" err="1"/>
              <a:t>adipiscing</a:t>
            </a:r>
            <a:r>
              <a:rPr lang="en-US"/>
              <a:t> lorem </a:t>
            </a:r>
            <a:r>
              <a:rPr lang="en-US" err="1"/>
              <a:t>elit</a:t>
            </a:r>
            <a:r>
              <a:rPr lang="en-US"/>
              <a:t> ipsum </a:t>
            </a:r>
            <a:r>
              <a:rPr lang="en-US" err="1"/>
              <a:t>dit</a:t>
            </a:r>
            <a:r>
              <a:rPr lang="en-US"/>
              <a:t> dolor sit </a:t>
            </a:r>
            <a:r>
              <a:rPr lang="en-US" err="1"/>
              <a:t>amet</a:t>
            </a:r>
            <a:r>
              <a:rPr lang="en-US"/>
              <a:t> </a:t>
            </a:r>
            <a:r>
              <a:rPr lang="en-US" err="1"/>
              <a:t>elitim</a:t>
            </a:r>
            <a:r>
              <a:rPr lang="en-US"/>
              <a:t> al </a:t>
            </a:r>
            <a:r>
              <a:rPr lang="en-US" err="1"/>
              <a:t>oncasi</a:t>
            </a:r>
            <a:r>
              <a:rPr lang="en-US"/>
              <a:t> </a:t>
            </a:r>
            <a:r>
              <a:rPr lang="en-US" err="1"/>
              <a:t>adipiscing</a:t>
            </a:r>
            <a:r>
              <a:rPr lang="en-US"/>
              <a:t>. </a:t>
            </a:r>
          </a:p>
        </p:txBody>
      </p:sp>
      <p:sp>
        <p:nvSpPr>
          <p:cNvPr id="56" name="Text Placeholder 6">
            <a:extLst>
              <a:ext uri="{FF2B5EF4-FFF2-40B4-BE49-F238E27FC236}">
                <a16:creationId xmlns:a16="http://schemas.microsoft.com/office/drawing/2014/main" id="{43B9121B-E86E-6C47-9902-0C1B3DCFA35C}"/>
              </a:ext>
            </a:extLst>
          </p:cNvPr>
          <p:cNvSpPr>
            <a:spLocks noGrp="1"/>
          </p:cNvSpPr>
          <p:nvPr>
            <p:ph type="body" sz="quarter" idx="37" hasCustomPrompt="1"/>
          </p:nvPr>
        </p:nvSpPr>
        <p:spPr>
          <a:xfrm>
            <a:off x="614839" y="2138738"/>
            <a:ext cx="2979689" cy="984885"/>
          </a:xfrm>
        </p:spPr>
        <p:txBody>
          <a:bodyPr vert="horz" wrap="square" lIns="0" tIns="0" rIns="0" bIns="0" rtlCol="0">
            <a:spAutoFit/>
          </a:bodyPr>
          <a:lstStyle>
            <a:lvl1pPr marL="0" indent="0">
              <a:buFontTx/>
              <a:buNone/>
              <a:defRPr lang="en-US" sz="1600" b="0" i="0" dirty="0">
                <a:solidFill>
                  <a:schemeClr val="tx1"/>
                </a:solidFill>
                <a:latin typeface="Arial" panose="020B0604020202020204" pitchFamily="34" charset="0"/>
                <a:cs typeface="Arial" panose="020B0604020202020204" pitchFamily="34" charset="0"/>
              </a:defRPr>
            </a:lvl1pPr>
          </a:lstStyle>
          <a:p>
            <a:pPr marL="0" lvl="0" indent="0">
              <a:buNone/>
            </a:pPr>
            <a:r>
              <a:rPr lang="en-US"/>
              <a:t>Body copy here. Lorem ipsum sit </a:t>
            </a:r>
            <a:r>
              <a:rPr lang="en-US" err="1"/>
              <a:t>amet</a:t>
            </a:r>
            <a:r>
              <a:rPr lang="en-US"/>
              <a:t> </a:t>
            </a:r>
            <a:r>
              <a:rPr lang="en-US" err="1"/>
              <a:t>elitim</a:t>
            </a:r>
            <a:r>
              <a:rPr lang="en-US"/>
              <a:t> </a:t>
            </a:r>
            <a:r>
              <a:rPr lang="en-US" err="1"/>
              <a:t>adipiscing</a:t>
            </a:r>
            <a:r>
              <a:rPr lang="en-US"/>
              <a:t> lorem </a:t>
            </a:r>
            <a:r>
              <a:rPr lang="en-US" err="1"/>
              <a:t>elit</a:t>
            </a:r>
            <a:r>
              <a:rPr lang="en-US"/>
              <a:t> ipsum </a:t>
            </a:r>
            <a:r>
              <a:rPr lang="en-US" err="1"/>
              <a:t>dit</a:t>
            </a:r>
            <a:r>
              <a:rPr lang="en-US"/>
              <a:t> dolor sit </a:t>
            </a:r>
            <a:r>
              <a:rPr lang="en-US" err="1"/>
              <a:t>amet</a:t>
            </a:r>
            <a:r>
              <a:rPr lang="en-US"/>
              <a:t> </a:t>
            </a:r>
            <a:r>
              <a:rPr lang="en-US" err="1"/>
              <a:t>elitim</a:t>
            </a:r>
            <a:r>
              <a:rPr lang="en-US"/>
              <a:t> al </a:t>
            </a:r>
            <a:r>
              <a:rPr lang="en-US" err="1"/>
              <a:t>oncasi</a:t>
            </a:r>
            <a:r>
              <a:rPr lang="en-US"/>
              <a:t> </a:t>
            </a:r>
            <a:r>
              <a:rPr lang="en-US" err="1"/>
              <a:t>adipiscing</a:t>
            </a:r>
            <a:r>
              <a:rPr lang="en-US"/>
              <a:t>. </a:t>
            </a:r>
          </a:p>
        </p:txBody>
      </p:sp>
      <p:sp>
        <p:nvSpPr>
          <p:cNvPr id="5" name="Rectangle 4">
            <a:extLst>
              <a:ext uri="{FF2B5EF4-FFF2-40B4-BE49-F238E27FC236}">
                <a16:creationId xmlns:a16="http://schemas.microsoft.com/office/drawing/2014/main" id="{DE8B9121-913D-8D42-B7DD-B7C3404E87F6}"/>
              </a:ext>
            </a:extLst>
          </p:cNvPr>
          <p:cNvSpPr/>
          <p:nvPr/>
        </p:nvSpPr>
        <p:spPr>
          <a:xfrm>
            <a:off x="11245932" y="534390"/>
            <a:ext cx="486889" cy="440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F0B78859-0F76-144F-BE7F-082E8CE1D1A6}"/>
              </a:ext>
            </a:extLst>
          </p:cNvPr>
          <p:cNvCxnSpPr>
            <a:cxnSpLocks/>
          </p:cNvCxnSpPr>
          <p:nvPr userDrawn="1"/>
        </p:nvCxnSpPr>
        <p:spPr>
          <a:xfrm flipV="1">
            <a:off x="4114800" y="1298451"/>
            <a:ext cx="0" cy="213054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3E6BD66-6547-F94D-B7CE-BD3788E48CDF}"/>
              </a:ext>
            </a:extLst>
          </p:cNvPr>
          <p:cNvCxnSpPr>
            <a:cxnSpLocks/>
          </p:cNvCxnSpPr>
          <p:nvPr userDrawn="1"/>
        </p:nvCxnSpPr>
        <p:spPr>
          <a:xfrm flipV="1">
            <a:off x="8112631" y="1298451"/>
            <a:ext cx="0" cy="213055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EA5117E-DF19-F649-A3D7-4F0793C161BA}"/>
              </a:ext>
            </a:extLst>
          </p:cNvPr>
          <p:cNvCxnSpPr>
            <a:cxnSpLocks/>
          </p:cNvCxnSpPr>
          <p:nvPr userDrawn="1"/>
        </p:nvCxnSpPr>
        <p:spPr>
          <a:xfrm flipV="1">
            <a:off x="4114800" y="3788038"/>
            <a:ext cx="0" cy="258775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19DB51B-A4D0-9B4E-B140-A24C84CB9454}"/>
              </a:ext>
            </a:extLst>
          </p:cNvPr>
          <p:cNvCxnSpPr>
            <a:cxnSpLocks/>
          </p:cNvCxnSpPr>
          <p:nvPr userDrawn="1"/>
        </p:nvCxnSpPr>
        <p:spPr>
          <a:xfrm flipV="1">
            <a:off x="8112631" y="3789908"/>
            <a:ext cx="0" cy="2584013"/>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DB3B078-A6B8-CA49-B9D7-A56EB6DCE4BC}"/>
              </a:ext>
            </a:extLst>
          </p:cNvPr>
          <p:cNvCxnSpPr>
            <a:cxnSpLocks/>
          </p:cNvCxnSpPr>
          <p:nvPr userDrawn="1"/>
        </p:nvCxnSpPr>
        <p:spPr>
          <a:xfrm flipH="1" flipV="1">
            <a:off x="4806792" y="3609689"/>
            <a:ext cx="2680003" cy="1"/>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01CEEE9-3F4F-AF48-9BF1-14B3846A7ABF}"/>
              </a:ext>
            </a:extLst>
          </p:cNvPr>
          <p:cNvCxnSpPr>
            <a:cxnSpLocks/>
          </p:cNvCxnSpPr>
          <p:nvPr userDrawn="1"/>
        </p:nvCxnSpPr>
        <p:spPr>
          <a:xfrm flipH="1" flipV="1">
            <a:off x="8588223" y="3603451"/>
            <a:ext cx="2680003" cy="1"/>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5A747CE-F9EF-F941-9913-7D7A3EF26EEE}"/>
              </a:ext>
            </a:extLst>
          </p:cNvPr>
          <p:cNvCxnSpPr>
            <a:cxnSpLocks/>
          </p:cNvCxnSpPr>
          <p:nvPr userDrawn="1"/>
        </p:nvCxnSpPr>
        <p:spPr>
          <a:xfrm flipH="1">
            <a:off x="685924" y="3603451"/>
            <a:ext cx="2912299" cy="623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CCDAD8FA-1D3B-1347-AB78-3699E794A905}"/>
              </a:ext>
            </a:extLst>
          </p:cNvPr>
          <p:cNvSpPr/>
          <p:nvPr userDrawn="1"/>
        </p:nvSpPr>
        <p:spPr>
          <a:xfrm>
            <a:off x="11245932" y="534390"/>
            <a:ext cx="486889" cy="440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679E31A4-F745-6949-941E-2C0B8E94DA6B}"/>
              </a:ext>
            </a:extLst>
          </p:cNvPr>
          <p:cNvSpPr>
            <a:spLocks noGrp="1"/>
          </p:cNvSpPr>
          <p:nvPr>
            <p:ph type="body" sz="quarter" idx="39" hasCustomPrompt="1"/>
          </p:nvPr>
        </p:nvSpPr>
        <p:spPr>
          <a:xfrm>
            <a:off x="609600" y="1402579"/>
            <a:ext cx="2984500" cy="295275"/>
          </a:xfrm>
        </p:spPr>
        <p:txBody>
          <a:bodyPr>
            <a:noAutofit/>
          </a:bodyPr>
          <a:lstStyle>
            <a:lvl1pPr marL="0" indent="0">
              <a:buNone/>
              <a:defRPr sz="2000" b="0">
                <a:solidFill>
                  <a:schemeClr val="tx2"/>
                </a:solidFill>
              </a:defRPr>
            </a:lvl1pPr>
          </a:lstStyle>
          <a:p>
            <a:pPr lvl="0"/>
            <a:r>
              <a:rPr lang="en-US"/>
              <a:t>Header</a:t>
            </a:r>
          </a:p>
        </p:txBody>
      </p:sp>
      <p:sp>
        <p:nvSpPr>
          <p:cNvPr id="48" name="Text Placeholder 3">
            <a:extLst>
              <a:ext uri="{FF2B5EF4-FFF2-40B4-BE49-F238E27FC236}">
                <a16:creationId xmlns:a16="http://schemas.microsoft.com/office/drawing/2014/main" id="{3ABDF3D0-6A56-0D49-8E8F-6F47071A5D3D}"/>
              </a:ext>
            </a:extLst>
          </p:cNvPr>
          <p:cNvSpPr>
            <a:spLocks noGrp="1"/>
          </p:cNvSpPr>
          <p:nvPr>
            <p:ph type="body" sz="quarter" idx="40" hasCustomPrompt="1"/>
          </p:nvPr>
        </p:nvSpPr>
        <p:spPr>
          <a:xfrm>
            <a:off x="4654543" y="1404262"/>
            <a:ext cx="2984500" cy="295275"/>
          </a:xfrm>
        </p:spPr>
        <p:txBody>
          <a:bodyPr>
            <a:noAutofit/>
          </a:bodyPr>
          <a:lstStyle>
            <a:lvl1pPr marL="0" indent="0">
              <a:buNone/>
              <a:defRPr sz="2000" b="0">
                <a:solidFill>
                  <a:schemeClr val="tx2"/>
                </a:solidFill>
              </a:defRPr>
            </a:lvl1pPr>
          </a:lstStyle>
          <a:p>
            <a:pPr lvl="0"/>
            <a:r>
              <a:rPr lang="en-US"/>
              <a:t>Header</a:t>
            </a:r>
          </a:p>
        </p:txBody>
      </p:sp>
      <p:sp>
        <p:nvSpPr>
          <p:cNvPr id="49" name="Text Placeholder 3">
            <a:extLst>
              <a:ext uri="{FF2B5EF4-FFF2-40B4-BE49-F238E27FC236}">
                <a16:creationId xmlns:a16="http://schemas.microsoft.com/office/drawing/2014/main" id="{9D2944AA-E3DF-4B46-A179-FBC5166C40E0}"/>
              </a:ext>
            </a:extLst>
          </p:cNvPr>
          <p:cNvSpPr>
            <a:spLocks noGrp="1"/>
          </p:cNvSpPr>
          <p:nvPr>
            <p:ph type="body" sz="quarter" idx="41" hasCustomPrompt="1"/>
          </p:nvPr>
        </p:nvSpPr>
        <p:spPr>
          <a:xfrm>
            <a:off x="8609248" y="1404805"/>
            <a:ext cx="2984500" cy="295275"/>
          </a:xfrm>
        </p:spPr>
        <p:txBody>
          <a:bodyPr>
            <a:noAutofit/>
          </a:bodyPr>
          <a:lstStyle>
            <a:lvl1pPr marL="0" indent="0">
              <a:buNone/>
              <a:defRPr sz="2000" b="0">
                <a:solidFill>
                  <a:schemeClr val="tx2"/>
                </a:solidFill>
              </a:defRPr>
            </a:lvl1pPr>
          </a:lstStyle>
          <a:p>
            <a:pPr lvl="0"/>
            <a:r>
              <a:rPr lang="en-US"/>
              <a:t>Header</a:t>
            </a:r>
          </a:p>
        </p:txBody>
      </p:sp>
      <p:sp>
        <p:nvSpPr>
          <p:cNvPr id="50" name="Text Placeholder 3">
            <a:extLst>
              <a:ext uri="{FF2B5EF4-FFF2-40B4-BE49-F238E27FC236}">
                <a16:creationId xmlns:a16="http://schemas.microsoft.com/office/drawing/2014/main" id="{995F0040-9125-F941-8528-590D7A329F85}"/>
              </a:ext>
            </a:extLst>
          </p:cNvPr>
          <p:cNvSpPr>
            <a:spLocks noGrp="1"/>
          </p:cNvSpPr>
          <p:nvPr>
            <p:ph type="body" sz="quarter" idx="42" hasCustomPrompt="1"/>
          </p:nvPr>
        </p:nvSpPr>
        <p:spPr>
          <a:xfrm>
            <a:off x="609600" y="3896533"/>
            <a:ext cx="2984500" cy="295275"/>
          </a:xfrm>
        </p:spPr>
        <p:txBody>
          <a:bodyPr>
            <a:noAutofit/>
          </a:bodyPr>
          <a:lstStyle>
            <a:lvl1pPr marL="0" indent="0">
              <a:buNone/>
              <a:defRPr sz="2000" b="0">
                <a:solidFill>
                  <a:schemeClr val="tx2"/>
                </a:solidFill>
              </a:defRPr>
            </a:lvl1pPr>
          </a:lstStyle>
          <a:p>
            <a:pPr lvl="0"/>
            <a:r>
              <a:rPr lang="en-US"/>
              <a:t>Header</a:t>
            </a:r>
          </a:p>
        </p:txBody>
      </p:sp>
      <p:sp>
        <p:nvSpPr>
          <p:cNvPr id="57" name="Text Placeholder 3">
            <a:extLst>
              <a:ext uri="{FF2B5EF4-FFF2-40B4-BE49-F238E27FC236}">
                <a16:creationId xmlns:a16="http://schemas.microsoft.com/office/drawing/2014/main" id="{380616B3-60CF-1446-94C6-D714D9FDE53A}"/>
              </a:ext>
            </a:extLst>
          </p:cNvPr>
          <p:cNvSpPr>
            <a:spLocks noGrp="1"/>
          </p:cNvSpPr>
          <p:nvPr>
            <p:ph type="body" sz="quarter" idx="43" hasCustomPrompt="1"/>
          </p:nvPr>
        </p:nvSpPr>
        <p:spPr>
          <a:xfrm>
            <a:off x="4654543" y="3898216"/>
            <a:ext cx="2984500" cy="295275"/>
          </a:xfrm>
        </p:spPr>
        <p:txBody>
          <a:bodyPr>
            <a:noAutofit/>
          </a:bodyPr>
          <a:lstStyle>
            <a:lvl1pPr marL="0" indent="0">
              <a:buNone/>
              <a:defRPr sz="2000" b="0">
                <a:solidFill>
                  <a:schemeClr val="tx2"/>
                </a:solidFill>
              </a:defRPr>
            </a:lvl1pPr>
          </a:lstStyle>
          <a:p>
            <a:pPr lvl="0"/>
            <a:r>
              <a:rPr lang="en-US"/>
              <a:t>Header</a:t>
            </a:r>
          </a:p>
        </p:txBody>
      </p:sp>
      <p:sp>
        <p:nvSpPr>
          <p:cNvPr id="58" name="Text Placeholder 3">
            <a:extLst>
              <a:ext uri="{FF2B5EF4-FFF2-40B4-BE49-F238E27FC236}">
                <a16:creationId xmlns:a16="http://schemas.microsoft.com/office/drawing/2014/main" id="{F348EE5E-D33A-7C46-951F-8FE8211CFA6F}"/>
              </a:ext>
            </a:extLst>
          </p:cNvPr>
          <p:cNvSpPr>
            <a:spLocks noGrp="1"/>
          </p:cNvSpPr>
          <p:nvPr>
            <p:ph type="body" sz="quarter" idx="44" hasCustomPrompt="1"/>
          </p:nvPr>
        </p:nvSpPr>
        <p:spPr>
          <a:xfrm>
            <a:off x="8609248" y="3898759"/>
            <a:ext cx="2984500" cy="295275"/>
          </a:xfrm>
        </p:spPr>
        <p:txBody>
          <a:bodyPr>
            <a:noAutofit/>
          </a:bodyPr>
          <a:lstStyle>
            <a:lvl1pPr marL="0" indent="0">
              <a:buNone/>
              <a:defRPr sz="2000" b="0">
                <a:solidFill>
                  <a:schemeClr val="tx2"/>
                </a:solidFill>
              </a:defRPr>
            </a:lvl1pPr>
          </a:lstStyle>
          <a:p>
            <a:pPr lvl="0"/>
            <a:r>
              <a:rPr lang="en-US"/>
              <a:t>Header</a:t>
            </a:r>
          </a:p>
        </p:txBody>
      </p:sp>
      <p:sp>
        <p:nvSpPr>
          <p:cNvPr id="34" name="Rectangle 33">
            <a:extLst>
              <a:ext uri="{FF2B5EF4-FFF2-40B4-BE49-F238E27FC236}">
                <a16:creationId xmlns:a16="http://schemas.microsoft.com/office/drawing/2014/main" id="{65E1FF1C-585E-6C17-070F-F828813239AB}"/>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itle 2">
            <a:extLst>
              <a:ext uri="{FF2B5EF4-FFF2-40B4-BE49-F238E27FC236}">
                <a16:creationId xmlns:a16="http://schemas.microsoft.com/office/drawing/2014/main" id="{2AD5D096-E0C7-83F8-1156-1764DD19E437}"/>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
        <p:nvSpPr>
          <p:cNvPr id="35" name="TextBox 34">
            <a:extLst>
              <a:ext uri="{FF2B5EF4-FFF2-40B4-BE49-F238E27FC236}">
                <a16:creationId xmlns:a16="http://schemas.microsoft.com/office/drawing/2014/main" id="{0FA84BEE-9427-B246-AE16-6BA048B21859}"/>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3343309185"/>
      </p:ext>
    </p:extLst>
  </p:cSld>
  <p:clrMapOvr>
    <a:masterClrMapping/>
  </p:clrMapOvr>
  <p:extLst>
    <p:ext uri="{DCECCB84-F9BA-43D5-87BE-67443E8EF086}">
      <p15:sldGuideLst xmlns:p15="http://schemas.microsoft.com/office/powerpoint/2012/main">
        <p15:guide id="3" orient="horz" pos="624" userDrawn="1">
          <p15:clr>
            <a:srgbClr val="FBAE40"/>
          </p15:clr>
        </p15:guide>
        <p15:guide id="4" pos="3840" userDrawn="1">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meline - A">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E84EA9-5D98-3CE1-642A-7AC0ECFD330D}"/>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6F2C7FD4-BEF9-6F8F-603D-8FBDC7DB836D}"/>
              </a:ext>
            </a:extLst>
          </p:cNvPr>
          <p:cNvGrpSpPr/>
          <p:nvPr userDrawn="1"/>
        </p:nvGrpSpPr>
        <p:grpSpPr>
          <a:xfrm>
            <a:off x="0" y="3356465"/>
            <a:ext cx="12192000" cy="454953"/>
            <a:chOff x="627888" y="3356465"/>
            <a:chExt cx="10945368" cy="454953"/>
          </a:xfrm>
        </p:grpSpPr>
        <p:sp>
          <p:nvSpPr>
            <p:cNvPr id="7" name="Rectangle 6">
              <a:extLst>
                <a:ext uri="{FF2B5EF4-FFF2-40B4-BE49-F238E27FC236}">
                  <a16:creationId xmlns:a16="http://schemas.microsoft.com/office/drawing/2014/main" id="{ACB920BD-D344-E1C6-DF8C-B1665F1DCA1E}"/>
                </a:ext>
              </a:extLst>
            </p:cNvPr>
            <p:cNvSpPr/>
            <p:nvPr/>
          </p:nvSpPr>
          <p:spPr>
            <a:xfrm>
              <a:off x="2057064" y="3356465"/>
              <a:ext cx="1359310" cy="454953"/>
            </a:xfrm>
            <a:prstGeom prst="rect">
              <a:avLst/>
            </a:prstGeom>
            <a:solidFill>
              <a:srgbClr val="FF830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2"/>
                </a:solidFill>
                <a:latin typeface="Arial" panose="020B0604020202020204" pitchFamily="34" charset="0"/>
              </a:endParaRPr>
            </a:p>
          </p:txBody>
        </p:sp>
        <p:sp>
          <p:nvSpPr>
            <p:cNvPr id="8" name="Rectangle 7">
              <a:extLst>
                <a:ext uri="{FF2B5EF4-FFF2-40B4-BE49-F238E27FC236}">
                  <a16:creationId xmlns:a16="http://schemas.microsoft.com/office/drawing/2014/main" id="{5A087DFD-F793-6A4F-51A5-7392F389AC25}"/>
                </a:ext>
              </a:extLst>
            </p:cNvPr>
            <p:cNvSpPr/>
            <p:nvPr/>
          </p:nvSpPr>
          <p:spPr>
            <a:xfrm>
              <a:off x="3416022" y="3356465"/>
              <a:ext cx="1353312" cy="454953"/>
            </a:xfrm>
            <a:prstGeom prst="rect">
              <a:avLst/>
            </a:prstGeom>
            <a:solidFill>
              <a:srgbClr val="FF720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2"/>
                </a:solidFill>
                <a:latin typeface="Arial" panose="020B0604020202020204" pitchFamily="34" charset="0"/>
              </a:endParaRPr>
            </a:p>
          </p:txBody>
        </p:sp>
        <p:sp>
          <p:nvSpPr>
            <p:cNvPr id="9" name="Rectangle 8">
              <a:extLst>
                <a:ext uri="{FF2B5EF4-FFF2-40B4-BE49-F238E27FC236}">
                  <a16:creationId xmlns:a16="http://schemas.microsoft.com/office/drawing/2014/main" id="{E76114D6-D6E2-6A81-9805-B90623666E4A}"/>
                </a:ext>
              </a:extLst>
            </p:cNvPr>
            <p:cNvSpPr/>
            <p:nvPr/>
          </p:nvSpPr>
          <p:spPr>
            <a:xfrm>
              <a:off x="627888" y="3356465"/>
              <a:ext cx="1432672" cy="454953"/>
            </a:xfrm>
            <a:prstGeom prst="rect">
              <a:avLst/>
            </a:prstGeom>
            <a:solidFill>
              <a:srgbClr val="FF9D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2"/>
                </a:solidFill>
                <a:latin typeface="Arial" panose="020B0604020202020204" pitchFamily="34" charset="0"/>
              </a:endParaRPr>
            </a:p>
          </p:txBody>
        </p:sp>
        <p:sp>
          <p:nvSpPr>
            <p:cNvPr id="10" name="Rectangle 9">
              <a:extLst>
                <a:ext uri="{FF2B5EF4-FFF2-40B4-BE49-F238E27FC236}">
                  <a16:creationId xmlns:a16="http://schemas.microsoft.com/office/drawing/2014/main" id="{5591965B-694A-4A46-16BB-B2BDE28339A4}"/>
                </a:ext>
              </a:extLst>
            </p:cNvPr>
            <p:cNvSpPr/>
            <p:nvPr/>
          </p:nvSpPr>
          <p:spPr>
            <a:xfrm>
              <a:off x="6112167" y="3356465"/>
              <a:ext cx="1353312" cy="454953"/>
            </a:xfrm>
            <a:prstGeom prst="rect">
              <a:avLst/>
            </a:prstGeom>
            <a:solidFill>
              <a:srgbClr val="FF4C0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2"/>
                </a:solidFill>
                <a:latin typeface="Arial" panose="020B0604020202020204" pitchFamily="34" charset="0"/>
              </a:endParaRPr>
            </a:p>
          </p:txBody>
        </p:sp>
        <p:sp>
          <p:nvSpPr>
            <p:cNvPr id="11" name="Rectangle 10">
              <a:extLst>
                <a:ext uri="{FF2B5EF4-FFF2-40B4-BE49-F238E27FC236}">
                  <a16:creationId xmlns:a16="http://schemas.microsoft.com/office/drawing/2014/main" id="{4EF7AF48-9082-FC81-CB57-30D498400336}"/>
                </a:ext>
              </a:extLst>
            </p:cNvPr>
            <p:cNvSpPr/>
            <p:nvPr/>
          </p:nvSpPr>
          <p:spPr>
            <a:xfrm>
              <a:off x="4764094" y="3356465"/>
              <a:ext cx="1353312" cy="454953"/>
            </a:xfrm>
            <a:prstGeom prst="rect">
              <a:avLst/>
            </a:prstGeom>
            <a:solidFill>
              <a:srgbClr val="FF5E0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2"/>
                </a:solidFill>
                <a:latin typeface="Arial" panose="020B0604020202020204" pitchFamily="34" charset="0"/>
              </a:endParaRPr>
            </a:p>
          </p:txBody>
        </p:sp>
        <p:sp>
          <p:nvSpPr>
            <p:cNvPr id="12" name="Rectangle 11">
              <a:extLst>
                <a:ext uri="{FF2B5EF4-FFF2-40B4-BE49-F238E27FC236}">
                  <a16:creationId xmlns:a16="http://schemas.microsoft.com/office/drawing/2014/main" id="{37EA8B98-C6E4-3C19-72C0-07D0DBF6FB4B}"/>
                </a:ext>
              </a:extLst>
            </p:cNvPr>
            <p:cNvSpPr/>
            <p:nvPr/>
          </p:nvSpPr>
          <p:spPr>
            <a:xfrm>
              <a:off x="10165514" y="3357480"/>
              <a:ext cx="1407742" cy="452922"/>
            </a:xfrm>
            <a:prstGeom prst="rect">
              <a:avLst/>
            </a:prstGeom>
            <a:solidFill>
              <a:srgbClr val="850A6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2"/>
                </a:solidFill>
                <a:latin typeface="Arial" panose="020B0604020202020204" pitchFamily="34" charset="0"/>
              </a:endParaRPr>
            </a:p>
          </p:txBody>
        </p:sp>
        <p:sp>
          <p:nvSpPr>
            <p:cNvPr id="13" name="Rectangle 12">
              <a:extLst>
                <a:ext uri="{FF2B5EF4-FFF2-40B4-BE49-F238E27FC236}">
                  <a16:creationId xmlns:a16="http://schemas.microsoft.com/office/drawing/2014/main" id="{40D4BB07-098D-5F7D-9EF1-B966F9CF264A}"/>
                </a:ext>
              </a:extLst>
            </p:cNvPr>
            <p:cNvSpPr/>
            <p:nvPr/>
          </p:nvSpPr>
          <p:spPr>
            <a:xfrm>
              <a:off x="8811795" y="3357480"/>
              <a:ext cx="1353312" cy="452922"/>
            </a:xfrm>
            <a:prstGeom prst="rect">
              <a:avLst/>
            </a:prstGeom>
            <a:solidFill>
              <a:srgbClr val="B60F4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2"/>
                </a:solidFill>
                <a:latin typeface="Arial" panose="020B0604020202020204" pitchFamily="34" charset="0"/>
              </a:endParaRPr>
            </a:p>
          </p:txBody>
        </p:sp>
        <p:sp>
          <p:nvSpPr>
            <p:cNvPr id="14" name="Rectangle 13">
              <a:extLst>
                <a:ext uri="{FF2B5EF4-FFF2-40B4-BE49-F238E27FC236}">
                  <a16:creationId xmlns:a16="http://schemas.microsoft.com/office/drawing/2014/main" id="{127F728D-2BFE-FB34-D54C-C88E9BE29AA1}"/>
                </a:ext>
              </a:extLst>
            </p:cNvPr>
            <p:cNvSpPr/>
            <p:nvPr/>
          </p:nvSpPr>
          <p:spPr>
            <a:xfrm>
              <a:off x="7461981" y="3357480"/>
              <a:ext cx="1353312" cy="452922"/>
            </a:xfrm>
            <a:prstGeom prst="rect">
              <a:avLst/>
            </a:prstGeom>
            <a:solidFill>
              <a:srgbClr val="E713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2"/>
                </a:solidFill>
                <a:latin typeface="Arial" panose="020B0604020202020204" pitchFamily="34" charset="0"/>
              </a:endParaRPr>
            </a:p>
          </p:txBody>
        </p:sp>
      </p:grpSp>
      <p:sp>
        <p:nvSpPr>
          <p:cNvPr id="15" name="Title 2">
            <a:extLst>
              <a:ext uri="{FF2B5EF4-FFF2-40B4-BE49-F238E27FC236}">
                <a16:creationId xmlns:a16="http://schemas.microsoft.com/office/drawing/2014/main" id="{A34545C5-D8D1-E0AF-CF51-CBF01553ABF7}"/>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cxnSp>
        <p:nvCxnSpPr>
          <p:cNvPr id="16" name="Straight Connector 15">
            <a:extLst>
              <a:ext uri="{FF2B5EF4-FFF2-40B4-BE49-F238E27FC236}">
                <a16:creationId xmlns:a16="http://schemas.microsoft.com/office/drawing/2014/main" id="{52773AAA-079E-0007-0CED-FB9A81936756}"/>
              </a:ext>
            </a:extLst>
          </p:cNvPr>
          <p:cNvCxnSpPr>
            <a:cxnSpLocks/>
          </p:cNvCxnSpPr>
          <p:nvPr userDrawn="1"/>
        </p:nvCxnSpPr>
        <p:spPr>
          <a:xfrm>
            <a:off x="2855153" y="3941353"/>
            <a:ext cx="0" cy="1684897"/>
          </a:xfrm>
          <a:prstGeom prst="line">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4C2F751-8F76-A277-83F1-035CDB7C8BEB}"/>
              </a:ext>
            </a:extLst>
          </p:cNvPr>
          <p:cNvCxnSpPr>
            <a:cxnSpLocks/>
          </p:cNvCxnSpPr>
          <p:nvPr userDrawn="1"/>
        </p:nvCxnSpPr>
        <p:spPr>
          <a:xfrm>
            <a:off x="6982042" y="3941353"/>
            <a:ext cx="0" cy="1684897"/>
          </a:xfrm>
          <a:prstGeom prst="line">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99D54D0-9C29-90F8-264B-D21717B75F7D}"/>
              </a:ext>
            </a:extLst>
          </p:cNvPr>
          <p:cNvCxnSpPr>
            <a:cxnSpLocks/>
          </p:cNvCxnSpPr>
          <p:nvPr userDrawn="1"/>
        </p:nvCxnSpPr>
        <p:spPr>
          <a:xfrm>
            <a:off x="1098977" y="1574671"/>
            <a:ext cx="0" cy="1684897"/>
          </a:xfrm>
          <a:prstGeom prst="line">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E9990BF-E4AA-B458-5886-8C0F51D13EC9}"/>
              </a:ext>
            </a:extLst>
          </p:cNvPr>
          <p:cNvCxnSpPr>
            <a:cxnSpLocks/>
          </p:cNvCxnSpPr>
          <p:nvPr userDrawn="1"/>
        </p:nvCxnSpPr>
        <p:spPr>
          <a:xfrm>
            <a:off x="4565174" y="1574671"/>
            <a:ext cx="0" cy="1684897"/>
          </a:xfrm>
          <a:prstGeom prst="line">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F222A15-DBFD-3F97-F0A8-A570684C586A}"/>
              </a:ext>
            </a:extLst>
          </p:cNvPr>
          <p:cNvCxnSpPr>
            <a:cxnSpLocks/>
          </p:cNvCxnSpPr>
          <p:nvPr userDrawn="1"/>
        </p:nvCxnSpPr>
        <p:spPr>
          <a:xfrm>
            <a:off x="8138160" y="1574671"/>
            <a:ext cx="0" cy="1684897"/>
          </a:xfrm>
          <a:prstGeom prst="line">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B833BFB8-D182-9237-F1D6-D62E29672123}"/>
              </a:ext>
            </a:extLst>
          </p:cNvPr>
          <p:cNvSpPr>
            <a:spLocks noGrp="1"/>
          </p:cNvSpPr>
          <p:nvPr>
            <p:ph type="body" sz="quarter" idx="10" hasCustomPrompt="1"/>
          </p:nvPr>
        </p:nvSpPr>
        <p:spPr>
          <a:xfrm>
            <a:off x="1112832" y="1574277"/>
            <a:ext cx="2871932" cy="1517632"/>
          </a:xfrm>
        </p:spPr>
        <p:txBody>
          <a:bodyPr lIns="182880" tIns="0" rIns="0" bIns="0">
            <a:noAutofit/>
          </a:bodyPr>
          <a:lstStyle>
            <a:lvl1pPr>
              <a:defRPr sz="1800"/>
            </a:lvl1pPr>
            <a:lvl2pPr>
              <a:defRPr sz="1800"/>
            </a:lvl2pPr>
            <a:lvl3pPr>
              <a:defRPr sz="1800"/>
            </a:lvl3pPr>
            <a:lvl4pPr>
              <a:defRPr sz="1800"/>
            </a:lvl4pPr>
            <a:lvl5pPr>
              <a:defRPr sz="1800"/>
            </a:lvl5pPr>
          </a:lstStyle>
          <a:p>
            <a:pPr lvl="0"/>
            <a:r>
              <a:rPr lang="en-US"/>
              <a:t>Data</a:t>
            </a:r>
          </a:p>
        </p:txBody>
      </p:sp>
      <p:sp>
        <p:nvSpPr>
          <p:cNvPr id="26" name="Text Placeholder 2">
            <a:extLst>
              <a:ext uri="{FF2B5EF4-FFF2-40B4-BE49-F238E27FC236}">
                <a16:creationId xmlns:a16="http://schemas.microsoft.com/office/drawing/2014/main" id="{A459EB7E-456D-BFB8-0331-00B85D0E4E2D}"/>
              </a:ext>
            </a:extLst>
          </p:cNvPr>
          <p:cNvSpPr>
            <a:spLocks noGrp="1"/>
          </p:cNvSpPr>
          <p:nvPr>
            <p:ph type="body" sz="quarter" idx="11" hasCustomPrompt="1"/>
          </p:nvPr>
        </p:nvSpPr>
        <p:spPr>
          <a:xfrm>
            <a:off x="4562613" y="1574277"/>
            <a:ext cx="2871932" cy="1517632"/>
          </a:xfrm>
        </p:spPr>
        <p:txBody>
          <a:bodyPr lIns="182880" tIns="0" rIns="0" bIns="0">
            <a:noAutofit/>
          </a:bodyPr>
          <a:lstStyle>
            <a:lvl1pPr>
              <a:defRPr sz="1800"/>
            </a:lvl1pPr>
            <a:lvl2pPr>
              <a:defRPr sz="1800"/>
            </a:lvl2pPr>
            <a:lvl3pPr>
              <a:defRPr sz="1800"/>
            </a:lvl3pPr>
            <a:lvl4pPr>
              <a:defRPr sz="1800"/>
            </a:lvl4pPr>
            <a:lvl5pPr>
              <a:defRPr sz="1800"/>
            </a:lvl5pPr>
          </a:lstStyle>
          <a:p>
            <a:pPr lvl="0"/>
            <a:r>
              <a:rPr lang="en-US"/>
              <a:t>Data</a:t>
            </a:r>
          </a:p>
        </p:txBody>
      </p:sp>
      <p:sp>
        <p:nvSpPr>
          <p:cNvPr id="27" name="Text Placeholder 2">
            <a:extLst>
              <a:ext uri="{FF2B5EF4-FFF2-40B4-BE49-F238E27FC236}">
                <a16:creationId xmlns:a16="http://schemas.microsoft.com/office/drawing/2014/main" id="{CB2EDB13-7F6F-C582-E5B2-B049C167CD63}"/>
              </a:ext>
            </a:extLst>
          </p:cNvPr>
          <p:cNvSpPr>
            <a:spLocks noGrp="1"/>
          </p:cNvSpPr>
          <p:nvPr>
            <p:ph type="body" sz="quarter" idx="12" hasCustomPrompt="1"/>
          </p:nvPr>
        </p:nvSpPr>
        <p:spPr>
          <a:xfrm>
            <a:off x="2855153" y="4108618"/>
            <a:ext cx="2871932" cy="1517632"/>
          </a:xfrm>
        </p:spPr>
        <p:txBody>
          <a:bodyPr lIns="182880" tIns="0" rIns="0" bIns="0" anchor="b" anchorCtr="0">
            <a:noAutofit/>
          </a:bodyPr>
          <a:lstStyle>
            <a:lvl1pPr>
              <a:defRPr sz="1800"/>
            </a:lvl1pPr>
            <a:lvl2pPr>
              <a:defRPr sz="1800"/>
            </a:lvl2pPr>
            <a:lvl3pPr>
              <a:defRPr sz="1800"/>
            </a:lvl3pPr>
            <a:lvl4pPr>
              <a:defRPr sz="1800"/>
            </a:lvl4pPr>
            <a:lvl5pPr>
              <a:defRPr sz="1800"/>
            </a:lvl5pPr>
          </a:lstStyle>
          <a:p>
            <a:pPr lvl="0"/>
            <a:r>
              <a:rPr lang="en-US"/>
              <a:t>Data</a:t>
            </a:r>
          </a:p>
        </p:txBody>
      </p:sp>
      <p:sp>
        <p:nvSpPr>
          <p:cNvPr id="28" name="Text Placeholder 2">
            <a:extLst>
              <a:ext uri="{FF2B5EF4-FFF2-40B4-BE49-F238E27FC236}">
                <a16:creationId xmlns:a16="http://schemas.microsoft.com/office/drawing/2014/main" id="{95C8F305-31F5-DFFA-F1A1-458243FFEF03}"/>
              </a:ext>
            </a:extLst>
          </p:cNvPr>
          <p:cNvSpPr>
            <a:spLocks noGrp="1"/>
          </p:cNvSpPr>
          <p:nvPr>
            <p:ph type="body" sz="quarter" idx="13" hasCustomPrompt="1"/>
          </p:nvPr>
        </p:nvSpPr>
        <p:spPr>
          <a:xfrm>
            <a:off x="6983808" y="4108618"/>
            <a:ext cx="2871932" cy="1517632"/>
          </a:xfrm>
        </p:spPr>
        <p:txBody>
          <a:bodyPr lIns="182880" tIns="0" rIns="0" bIns="0" anchor="b" anchorCtr="0">
            <a:noAutofit/>
          </a:bodyPr>
          <a:lstStyle>
            <a:lvl1pPr>
              <a:defRPr sz="1800"/>
            </a:lvl1pPr>
            <a:lvl2pPr>
              <a:defRPr sz="1800"/>
            </a:lvl2pPr>
            <a:lvl3pPr>
              <a:defRPr sz="1800"/>
            </a:lvl3pPr>
            <a:lvl4pPr>
              <a:defRPr sz="1800"/>
            </a:lvl4pPr>
            <a:lvl5pPr>
              <a:defRPr sz="1800"/>
            </a:lvl5pPr>
          </a:lstStyle>
          <a:p>
            <a:pPr lvl="0"/>
            <a:r>
              <a:rPr lang="en-US"/>
              <a:t>Data</a:t>
            </a:r>
          </a:p>
        </p:txBody>
      </p:sp>
      <p:sp>
        <p:nvSpPr>
          <p:cNvPr id="29" name="Text Placeholder 2">
            <a:extLst>
              <a:ext uri="{FF2B5EF4-FFF2-40B4-BE49-F238E27FC236}">
                <a16:creationId xmlns:a16="http://schemas.microsoft.com/office/drawing/2014/main" id="{771B7A23-06D5-147B-A37C-93147F26FB76}"/>
              </a:ext>
            </a:extLst>
          </p:cNvPr>
          <p:cNvSpPr>
            <a:spLocks noGrp="1"/>
          </p:cNvSpPr>
          <p:nvPr>
            <p:ph type="body" sz="quarter" idx="14" hasCustomPrompt="1"/>
          </p:nvPr>
        </p:nvSpPr>
        <p:spPr>
          <a:xfrm>
            <a:off x="8150941" y="1574277"/>
            <a:ext cx="2871932" cy="1517632"/>
          </a:xfrm>
        </p:spPr>
        <p:txBody>
          <a:bodyPr lIns="182880" tIns="0" rIns="0" bIns="0">
            <a:noAutofit/>
          </a:bodyPr>
          <a:lstStyle>
            <a:lvl1pPr>
              <a:defRPr sz="1800"/>
            </a:lvl1pPr>
            <a:lvl2pPr>
              <a:defRPr sz="1800"/>
            </a:lvl2pPr>
            <a:lvl3pPr>
              <a:defRPr sz="1800"/>
            </a:lvl3pPr>
            <a:lvl4pPr>
              <a:defRPr sz="1800"/>
            </a:lvl4pPr>
            <a:lvl5pPr>
              <a:defRPr sz="1800"/>
            </a:lvl5pPr>
          </a:lstStyle>
          <a:p>
            <a:pPr lvl="0"/>
            <a:r>
              <a:rPr lang="en-US"/>
              <a:t>Data</a:t>
            </a:r>
          </a:p>
        </p:txBody>
      </p:sp>
      <p:sp>
        <p:nvSpPr>
          <p:cNvPr id="23" name="TextBox 22">
            <a:extLst>
              <a:ext uri="{FF2B5EF4-FFF2-40B4-BE49-F238E27FC236}">
                <a16:creationId xmlns:a16="http://schemas.microsoft.com/office/drawing/2014/main" id="{487648AF-B28B-0448-834B-520ED1BFDBA6}"/>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4005116775"/>
      </p:ext>
    </p:extLst>
  </p:cSld>
  <p:clrMapOvr>
    <a:masterClrMapping/>
  </p:clrMapOvr>
  <p:extLst>
    <p:ext uri="{DCECCB84-F9BA-43D5-87BE-67443E8EF086}">
      <p15:sldGuideLst xmlns:p15="http://schemas.microsoft.com/office/powerpoint/2012/main">
        <p15:guide id="1" pos="384" userDrawn="1">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meline - B">
    <p:bg>
      <p:bgPr>
        <a:solidFill>
          <a:schemeClr val="bg1">
            <a:lumMod val="95000"/>
          </a:schemeClr>
        </a:solidFill>
        <a:effectLst/>
      </p:bgPr>
    </p:bg>
    <p:spTree>
      <p:nvGrpSpPr>
        <p:cNvPr id="1" name=""/>
        <p:cNvGrpSpPr/>
        <p:nvPr/>
      </p:nvGrpSpPr>
      <p:grpSpPr>
        <a:xfrm>
          <a:off x="0" y="0"/>
          <a:ext cx="0" cy="0"/>
          <a:chOff x="0" y="0"/>
          <a:chExt cx="0" cy="0"/>
        </a:xfrm>
      </p:grpSpPr>
      <p:sp>
        <p:nvSpPr>
          <p:cNvPr id="26" name="Rounded Rectangle 25">
            <a:extLst>
              <a:ext uri="{FF2B5EF4-FFF2-40B4-BE49-F238E27FC236}">
                <a16:creationId xmlns:a16="http://schemas.microsoft.com/office/drawing/2014/main" id="{35C8C3CF-5517-27BF-837C-E6F77996CAB8}"/>
              </a:ext>
            </a:extLst>
          </p:cNvPr>
          <p:cNvSpPr/>
          <p:nvPr userDrawn="1"/>
        </p:nvSpPr>
        <p:spPr>
          <a:xfrm>
            <a:off x="1385393" y="3873427"/>
            <a:ext cx="723989" cy="243776"/>
          </a:xfrm>
          <a:prstGeom prst="roundRect">
            <a:avLst/>
          </a:prstGeom>
          <a:solidFill>
            <a:srgbClr val="9F0B54"/>
          </a:solidFill>
          <a:ln>
            <a:solidFill>
              <a:srgbClr val="9F0B5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800" b="1">
              <a:solidFill>
                <a:schemeClr val="bg1"/>
              </a:solidFill>
            </a:endParaRPr>
          </a:p>
        </p:txBody>
      </p:sp>
      <p:sp>
        <p:nvSpPr>
          <p:cNvPr id="27" name="Rounded Rectangle 26">
            <a:extLst>
              <a:ext uri="{FF2B5EF4-FFF2-40B4-BE49-F238E27FC236}">
                <a16:creationId xmlns:a16="http://schemas.microsoft.com/office/drawing/2014/main" id="{729770E8-AE2B-2678-DF3B-ADE29F95A37A}"/>
              </a:ext>
            </a:extLst>
          </p:cNvPr>
          <p:cNvSpPr/>
          <p:nvPr userDrawn="1"/>
        </p:nvSpPr>
        <p:spPr>
          <a:xfrm>
            <a:off x="2635763" y="3873427"/>
            <a:ext cx="723989" cy="243776"/>
          </a:xfrm>
          <a:prstGeom prst="roundRect">
            <a:avLst/>
          </a:prstGeom>
          <a:solidFill>
            <a:srgbClr val="9F0B54"/>
          </a:solidFill>
          <a:ln>
            <a:solidFill>
              <a:srgbClr val="9F0B5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800" b="1">
              <a:solidFill>
                <a:schemeClr val="bg1"/>
              </a:solidFill>
            </a:endParaRPr>
          </a:p>
        </p:txBody>
      </p:sp>
      <p:sp>
        <p:nvSpPr>
          <p:cNvPr id="28" name="Rounded Rectangle 27">
            <a:extLst>
              <a:ext uri="{FF2B5EF4-FFF2-40B4-BE49-F238E27FC236}">
                <a16:creationId xmlns:a16="http://schemas.microsoft.com/office/drawing/2014/main" id="{2A8BAA6E-F80E-811A-BE97-3B1DEB66F2C2}"/>
              </a:ext>
            </a:extLst>
          </p:cNvPr>
          <p:cNvSpPr/>
          <p:nvPr userDrawn="1"/>
        </p:nvSpPr>
        <p:spPr>
          <a:xfrm>
            <a:off x="3867755" y="3873427"/>
            <a:ext cx="723989" cy="243776"/>
          </a:xfrm>
          <a:prstGeom prst="roundRect">
            <a:avLst/>
          </a:prstGeom>
          <a:solidFill>
            <a:srgbClr val="9C0D54"/>
          </a:solidFill>
          <a:ln>
            <a:solidFill>
              <a:srgbClr val="9C0D5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800" b="1">
              <a:solidFill>
                <a:schemeClr val="bg1"/>
              </a:solidFill>
            </a:endParaRPr>
          </a:p>
        </p:txBody>
      </p:sp>
      <p:sp>
        <p:nvSpPr>
          <p:cNvPr id="29" name="Rounded Rectangle 28">
            <a:extLst>
              <a:ext uri="{FF2B5EF4-FFF2-40B4-BE49-F238E27FC236}">
                <a16:creationId xmlns:a16="http://schemas.microsoft.com/office/drawing/2014/main" id="{60476696-C41B-EF6B-AE14-5D9755BB07AD}"/>
              </a:ext>
            </a:extLst>
          </p:cNvPr>
          <p:cNvSpPr/>
          <p:nvPr userDrawn="1"/>
        </p:nvSpPr>
        <p:spPr>
          <a:xfrm>
            <a:off x="5125389" y="3873427"/>
            <a:ext cx="723989" cy="243776"/>
          </a:xfrm>
          <a:prstGeom prst="roundRect">
            <a:avLst/>
          </a:prstGeom>
          <a:solidFill>
            <a:srgbClr val="9C0D54"/>
          </a:solidFill>
          <a:ln>
            <a:solidFill>
              <a:srgbClr val="9C0D5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800" b="1">
              <a:solidFill>
                <a:schemeClr val="bg1"/>
              </a:solidFill>
            </a:endParaRPr>
          </a:p>
        </p:txBody>
      </p:sp>
      <p:sp>
        <p:nvSpPr>
          <p:cNvPr id="30" name="Rounded Rectangle 29">
            <a:extLst>
              <a:ext uri="{FF2B5EF4-FFF2-40B4-BE49-F238E27FC236}">
                <a16:creationId xmlns:a16="http://schemas.microsoft.com/office/drawing/2014/main" id="{A849DE90-2E3F-E66A-84AB-FEA05F13ED49}"/>
              </a:ext>
            </a:extLst>
          </p:cNvPr>
          <p:cNvSpPr/>
          <p:nvPr userDrawn="1"/>
        </p:nvSpPr>
        <p:spPr>
          <a:xfrm>
            <a:off x="6357381" y="3873427"/>
            <a:ext cx="723989" cy="243776"/>
          </a:xfrm>
          <a:prstGeom prst="roundRect">
            <a:avLst/>
          </a:prstGeom>
          <a:solidFill>
            <a:srgbClr val="830863"/>
          </a:solidFill>
          <a:ln>
            <a:solidFill>
              <a:srgbClr val="83086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800" b="1">
              <a:solidFill>
                <a:schemeClr val="bg1"/>
              </a:solidFill>
            </a:endParaRPr>
          </a:p>
        </p:txBody>
      </p:sp>
      <p:sp>
        <p:nvSpPr>
          <p:cNvPr id="31" name="Rounded Rectangle 30">
            <a:extLst>
              <a:ext uri="{FF2B5EF4-FFF2-40B4-BE49-F238E27FC236}">
                <a16:creationId xmlns:a16="http://schemas.microsoft.com/office/drawing/2014/main" id="{6FC86385-7B7E-4D93-7C59-694E77E70F34}"/>
              </a:ext>
            </a:extLst>
          </p:cNvPr>
          <p:cNvSpPr/>
          <p:nvPr userDrawn="1"/>
        </p:nvSpPr>
        <p:spPr>
          <a:xfrm>
            <a:off x="7606343" y="3873427"/>
            <a:ext cx="723989" cy="243776"/>
          </a:xfrm>
          <a:prstGeom prst="roundRect">
            <a:avLst/>
          </a:prstGeom>
          <a:solidFill>
            <a:srgbClr val="830863"/>
          </a:solidFill>
          <a:ln>
            <a:solidFill>
              <a:srgbClr val="83086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800" b="1">
              <a:solidFill>
                <a:schemeClr val="bg1"/>
              </a:solidFill>
            </a:endParaRPr>
          </a:p>
        </p:txBody>
      </p:sp>
      <p:sp>
        <p:nvSpPr>
          <p:cNvPr id="32" name="Rounded Rectangle 31">
            <a:extLst>
              <a:ext uri="{FF2B5EF4-FFF2-40B4-BE49-F238E27FC236}">
                <a16:creationId xmlns:a16="http://schemas.microsoft.com/office/drawing/2014/main" id="{712ADCA3-256E-ED09-32C3-7E25D0E994FC}"/>
              </a:ext>
            </a:extLst>
          </p:cNvPr>
          <p:cNvSpPr/>
          <p:nvPr userDrawn="1"/>
        </p:nvSpPr>
        <p:spPr>
          <a:xfrm>
            <a:off x="8842957" y="3873427"/>
            <a:ext cx="723989" cy="243776"/>
          </a:xfrm>
          <a:prstGeom prst="roundRect">
            <a:avLst/>
          </a:prstGeom>
          <a:solidFill>
            <a:srgbClr val="4D0489"/>
          </a:solidFill>
          <a:ln>
            <a:solidFill>
              <a:srgbClr val="4D048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800" b="1">
              <a:solidFill>
                <a:schemeClr val="bg1"/>
              </a:solidFill>
            </a:endParaRPr>
          </a:p>
        </p:txBody>
      </p:sp>
      <p:cxnSp>
        <p:nvCxnSpPr>
          <p:cNvPr id="33" name="Straight Connector 32">
            <a:extLst>
              <a:ext uri="{FF2B5EF4-FFF2-40B4-BE49-F238E27FC236}">
                <a16:creationId xmlns:a16="http://schemas.microsoft.com/office/drawing/2014/main" id="{88E0C6AF-9400-42E0-922D-5D29FD26BBC7}"/>
              </a:ext>
            </a:extLst>
          </p:cNvPr>
          <p:cNvCxnSpPr/>
          <p:nvPr userDrawn="1"/>
        </p:nvCxnSpPr>
        <p:spPr>
          <a:xfrm>
            <a:off x="1747386" y="3563592"/>
            <a:ext cx="0" cy="295298"/>
          </a:xfrm>
          <a:prstGeom prst="line">
            <a:avLst/>
          </a:prstGeom>
          <a:noFill/>
          <a:ln w="12700">
            <a:solidFill>
              <a:srgbClr val="9F0B54"/>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6398E1F-B534-DDAD-789B-5E9B6DCF0267}"/>
              </a:ext>
            </a:extLst>
          </p:cNvPr>
          <p:cNvCxnSpPr/>
          <p:nvPr userDrawn="1"/>
        </p:nvCxnSpPr>
        <p:spPr>
          <a:xfrm>
            <a:off x="4228023" y="3573311"/>
            <a:ext cx="0" cy="295298"/>
          </a:xfrm>
          <a:prstGeom prst="line">
            <a:avLst/>
          </a:prstGeom>
          <a:noFill/>
          <a:ln w="12700">
            <a:solidFill>
              <a:srgbClr val="9C0D54"/>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09858BA1-76BF-7030-FBFD-CA9E81C4E49B}"/>
              </a:ext>
            </a:extLst>
          </p:cNvPr>
          <p:cNvCxnSpPr/>
          <p:nvPr userDrawn="1"/>
        </p:nvCxnSpPr>
        <p:spPr>
          <a:xfrm>
            <a:off x="6719374" y="3573311"/>
            <a:ext cx="0" cy="295298"/>
          </a:xfrm>
          <a:prstGeom prst="line">
            <a:avLst/>
          </a:prstGeom>
          <a:noFill/>
          <a:ln w="12700">
            <a:solidFill>
              <a:srgbClr val="830863"/>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A66D8A6-272C-D337-165F-E2B79C56C6E1}"/>
              </a:ext>
            </a:extLst>
          </p:cNvPr>
          <p:cNvCxnSpPr/>
          <p:nvPr userDrawn="1"/>
        </p:nvCxnSpPr>
        <p:spPr>
          <a:xfrm>
            <a:off x="9204951" y="3573311"/>
            <a:ext cx="0" cy="295298"/>
          </a:xfrm>
          <a:prstGeom prst="line">
            <a:avLst/>
          </a:prstGeom>
          <a:noFill/>
          <a:ln w="12700">
            <a:solidFill>
              <a:srgbClr val="4D0489"/>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FAC29FD0-029A-3FA1-E440-BE4135854B49}"/>
              </a:ext>
            </a:extLst>
          </p:cNvPr>
          <p:cNvCxnSpPr/>
          <p:nvPr userDrawn="1"/>
        </p:nvCxnSpPr>
        <p:spPr>
          <a:xfrm>
            <a:off x="7962163" y="4121257"/>
            <a:ext cx="0" cy="295298"/>
          </a:xfrm>
          <a:prstGeom prst="line">
            <a:avLst/>
          </a:prstGeom>
          <a:noFill/>
          <a:ln w="12700">
            <a:solidFill>
              <a:srgbClr val="830863"/>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0ED5F24-DA8A-18D7-940C-C2B32A67A23C}"/>
              </a:ext>
            </a:extLst>
          </p:cNvPr>
          <p:cNvCxnSpPr/>
          <p:nvPr userDrawn="1"/>
        </p:nvCxnSpPr>
        <p:spPr>
          <a:xfrm>
            <a:off x="5496626" y="4121257"/>
            <a:ext cx="0" cy="295298"/>
          </a:xfrm>
          <a:prstGeom prst="line">
            <a:avLst/>
          </a:prstGeom>
          <a:noFill/>
          <a:ln w="12700">
            <a:solidFill>
              <a:srgbClr val="9C0D54"/>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24EEB3D3-2E7C-AE8E-2955-3BD1D52199E4}"/>
              </a:ext>
            </a:extLst>
          </p:cNvPr>
          <p:cNvCxnSpPr/>
          <p:nvPr userDrawn="1"/>
        </p:nvCxnSpPr>
        <p:spPr>
          <a:xfrm>
            <a:off x="2991762" y="4121257"/>
            <a:ext cx="0" cy="295298"/>
          </a:xfrm>
          <a:prstGeom prst="line">
            <a:avLst/>
          </a:prstGeom>
          <a:noFill/>
          <a:ln w="12700">
            <a:solidFill>
              <a:srgbClr val="9F0B54"/>
            </a:solidFill>
          </a:ln>
        </p:spPr>
        <p:style>
          <a:lnRef idx="1">
            <a:schemeClr val="accent1"/>
          </a:lnRef>
          <a:fillRef idx="0">
            <a:schemeClr val="accent1"/>
          </a:fillRef>
          <a:effectRef idx="0">
            <a:schemeClr val="accent1"/>
          </a:effectRef>
          <a:fontRef idx="minor">
            <a:schemeClr val="tx1"/>
          </a:fontRef>
        </p:style>
      </p:cxnSp>
      <p:sp>
        <p:nvSpPr>
          <p:cNvPr id="66" name="Rounded Rectangle 65">
            <a:extLst>
              <a:ext uri="{FF2B5EF4-FFF2-40B4-BE49-F238E27FC236}">
                <a16:creationId xmlns:a16="http://schemas.microsoft.com/office/drawing/2014/main" id="{F7982C8E-647E-5EB9-13B7-C9E145A42B89}"/>
              </a:ext>
            </a:extLst>
          </p:cNvPr>
          <p:cNvSpPr/>
          <p:nvPr userDrawn="1"/>
        </p:nvSpPr>
        <p:spPr>
          <a:xfrm>
            <a:off x="1859971" y="4315344"/>
            <a:ext cx="2275573" cy="1990104"/>
          </a:xfrm>
          <a:prstGeom prst="roundRect">
            <a:avLst>
              <a:gd name="adj" fmla="val 2941"/>
            </a:avLst>
          </a:prstGeom>
          <a:solidFill>
            <a:schemeClr val="bg1"/>
          </a:solidFill>
          <a:ln>
            <a:noFill/>
          </a:ln>
          <a:effectLst>
            <a:outerShdw blurRad="114300" dist="38100" dir="5400000" algn="t"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ounded Rectangle 68">
            <a:extLst>
              <a:ext uri="{FF2B5EF4-FFF2-40B4-BE49-F238E27FC236}">
                <a16:creationId xmlns:a16="http://schemas.microsoft.com/office/drawing/2014/main" id="{34F7C52C-BC17-C3B9-8E2C-45CD44A75C47}"/>
              </a:ext>
            </a:extLst>
          </p:cNvPr>
          <p:cNvSpPr/>
          <p:nvPr userDrawn="1"/>
        </p:nvSpPr>
        <p:spPr>
          <a:xfrm>
            <a:off x="10065705" y="3876606"/>
            <a:ext cx="723989" cy="243776"/>
          </a:xfrm>
          <a:prstGeom prst="roundRect">
            <a:avLst/>
          </a:prstGeom>
          <a:solidFill>
            <a:srgbClr val="4D0489"/>
          </a:solidFill>
          <a:ln>
            <a:solidFill>
              <a:srgbClr val="4D048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800" b="1">
              <a:solidFill>
                <a:schemeClr val="bg1"/>
              </a:solidFill>
            </a:endParaRPr>
          </a:p>
        </p:txBody>
      </p:sp>
      <p:cxnSp>
        <p:nvCxnSpPr>
          <p:cNvPr id="70" name="Straight Connector 69">
            <a:extLst>
              <a:ext uri="{FF2B5EF4-FFF2-40B4-BE49-F238E27FC236}">
                <a16:creationId xmlns:a16="http://schemas.microsoft.com/office/drawing/2014/main" id="{3AA0FD6E-A2F6-D728-654D-6A8E74FDBB6F}"/>
              </a:ext>
            </a:extLst>
          </p:cNvPr>
          <p:cNvCxnSpPr/>
          <p:nvPr userDrawn="1"/>
        </p:nvCxnSpPr>
        <p:spPr>
          <a:xfrm>
            <a:off x="10421525" y="4124436"/>
            <a:ext cx="0" cy="295298"/>
          </a:xfrm>
          <a:prstGeom prst="line">
            <a:avLst/>
          </a:prstGeom>
          <a:noFill/>
          <a:ln w="12700">
            <a:solidFill>
              <a:srgbClr val="4D0489"/>
            </a:solidFill>
          </a:ln>
        </p:spPr>
        <p:style>
          <a:lnRef idx="1">
            <a:schemeClr val="accent1"/>
          </a:lnRef>
          <a:fillRef idx="0">
            <a:schemeClr val="accent1"/>
          </a:fillRef>
          <a:effectRef idx="0">
            <a:schemeClr val="accent1"/>
          </a:effectRef>
          <a:fontRef idx="minor">
            <a:schemeClr val="tx1"/>
          </a:fontRef>
        </p:style>
      </p:cxnSp>
      <p:sp>
        <p:nvSpPr>
          <p:cNvPr id="76" name="Rectangle 75">
            <a:extLst>
              <a:ext uri="{FF2B5EF4-FFF2-40B4-BE49-F238E27FC236}">
                <a16:creationId xmlns:a16="http://schemas.microsoft.com/office/drawing/2014/main" id="{B4CFBCAD-A8A7-5DAF-EDE6-6818BDDD40AF}"/>
              </a:ext>
            </a:extLst>
          </p:cNvPr>
          <p:cNvSpPr/>
          <p:nvPr userDrawn="1"/>
        </p:nvSpPr>
        <p:spPr>
          <a:xfrm>
            <a:off x="2264150" y="4845132"/>
            <a:ext cx="1458608" cy="984885"/>
          </a:xfrm>
          <a:prstGeom prst="rect">
            <a:avLst/>
          </a:prstGeom>
        </p:spPr>
        <p:txBody>
          <a:bodyPr wrap="square">
            <a:spAutoFit/>
          </a:bodyPr>
          <a:lstStyle/>
          <a:p>
            <a:pPr lvl="0" algn="ctr">
              <a:spcAft>
                <a:spcPts val="1200"/>
              </a:spcAft>
              <a:defRPr/>
            </a:pPr>
            <a:r>
              <a:rPr lang="en-US" sz="1200">
                <a:solidFill>
                  <a:srgbClr val="9C0D54"/>
                </a:solidFill>
                <a:latin typeface="Arial" panose="020B0604020202020204" pitchFamily="34" charset="0"/>
                <a:cs typeface="Arial" panose="020B0604020202020204" pitchFamily="34" charset="0"/>
              </a:rPr>
              <a:t>Neurons for Spend Intelligence</a:t>
            </a:r>
          </a:p>
          <a:p>
            <a:pPr lvl="0" algn="ctr">
              <a:spcAft>
                <a:spcPts val="1200"/>
              </a:spcAft>
              <a:defRPr/>
            </a:pPr>
            <a:r>
              <a:rPr lang="en-US" sz="1200">
                <a:solidFill>
                  <a:srgbClr val="9C0D54"/>
                </a:solidFill>
                <a:latin typeface="Arial" panose="020B0604020202020204" pitchFamily="34" charset="0"/>
                <a:cs typeface="Arial" panose="020B0604020202020204" pitchFamily="34" charset="0"/>
              </a:rPr>
              <a:t>Neurons for Patch Intelligence</a:t>
            </a:r>
          </a:p>
        </p:txBody>
      </p:sp>
      <p:sp>
        <p:nvSpPr>
          <p:cNvPr id="11" name="Text Placeholder 10">
            <a:extLst>
              <a:ext uri="{FF2B5EF4-FFF2-40B4-BE49-F238E27FC236}">
                <a16:creationId xmlns:a16="http://schemas.microsoft.com/office/drawing/2014/main" id="{DCCDD114-477C-E095-57EC-4E6712292EFC}"/>
              </a:ext>
            </a:extLst>
          </p:cNvPr>
          <p:cNvSpPr>
            <a:spLocks noGrp="1"/>
          </p:cNvSpPr>
          <p:nvPr>
            <p:ph type="body" sz="quarter" idx="10" hasCustomPrompt="1"/>
          </p:nvPr>
        </p:nvSpPr>
        <p:spPr>
          <a:xfrm>
            <a:off x="564333" y="1694501"/>
            <a:ext cx="2274888" cy="1989137"/>
          </a:xfrm>
          <a:prstGeom prst="roundRect">
            <a:avLst>
              <a:gd name="adj" fmla="val 4378"/>
            </a:avLst>
          </a:prstGeom>
          <a:solidFill>
            <a:schemeClr val="bg1"/>
          </a:solidFill>
        </p:spPr>
        <p:txBody>
          <a:bodyPr lIns="91440" tIns="91440" rIns="182880" bIns="91440" anchor="ctr" anchorCtr="0">
            <a:normAutofit/>
          </a:bodyPr>
          <a:lstStyle>
            <a:lvl1pPr marL="0" marR="0" indent="0" algn="ctr" defTabSz="914400" rtl="0" eaLnBrk="1" fontAlgn="auto" latinLnBrk="0" hangingPunct="1">
              <a:lnSpc>
                <a:spcPct val="100000"/>
              </a:lnSpc>
              <a:spcBef>
                <a:spcPts val="0"/>
              </a:spcBef>
              <a:spcAft>
                <a:spcPts val="0"/>
              </a:spcAft>
              <a:buClrTx/>
              <a:buSzTx/>
              <a:buFontTx/>
              <a:buNone/>
              <a:tabLst/>
              <a:defRPr sz="1200" b="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rgbClr val="9C0D54"/>
                </a:solidFill>
                <a:latin typeface="Arial" panose="020B0604020202020204" pitchFamily="34" charset="0"/>
                <a:cs typeface="Arial" panose="020B0604020202020204" pitchFamily="34" charset="0"/>
              </a:rPr>
              <a:t>Neurons for Discovery</a:t>
            </a:r>
            <a:br>
              <a:rPr lang="en-US" sz="1200">
                <a:solidFill>
                  <a:srgbClr val="9C0D54"/>
                </a:solidFill>
                <a:latin typeface="Arial" panose="020B0604020202020204" pitchFamily="34" charset="0"/>
                <a:cs typeface="Arial" panose="020B0604020202020204" pitchFamily="34" charset="0"/>
              </a:rPr>
            </a:br>
            <a:br>
              <a:rPr lang="en-US" sz="1200">
                <a:solidFill>
                  <a:srgbClr val="9C0D54"/>
                </a:solidFill>
                <a:latin typeface="Arial" panose="020B0604020202020204" pitchFamily="34" charset="0"/>
                <a:cs typeface="Arial" panose="020B0604020202020204" pitchFamily="34" charset="0"/>
              </a:rPr>
            </a:br>
            <a:r>
              <a:rPr lang="en-US" sz="1200">
                <a:solidFill>
                  <a:srgbClr val="9C0D54"/>
                </a:solidFill>
                <a:latin typeface="Arial" panose="020B0604020202020204" pitchFamily="34" charset="0"/>
                <a:cs typeface="Arial" panose="020B0604020202020204" pitchFamily="34" charset="0"/>
              </a:rPr>
              <a:t>Neurons for Edge Intelligence</a:t>
            </a:r>
            <a:br>
              <a:rPr lang="en-US" sz="1200">
                <a:solidFill>
                  <a:srgbClr val="9C0D54"/>
                </a:solidFill>
                <a:latin typeface="Arial" panose="020B0604020202020204" pitchFamily="34" charset="0"/>
                <a:cs typeface="Arial" panose="020B0604020202020204" pitchFamily="34" charset="0"/>
              </a:rPr>
            </a:br>
            <a:br>
              <a:rPr lang="en-US" sz="1200">
                <a:solidFill>
                  <a:srgbClr val="9C0D54"/>
                </a:solidFill>
                <a:latin typeface="Arial" panose="020B0604020202020204" pitchFamily="34" charset="0"/>
                <a:cs typeface="Arial" panose="020B0604020202020204" pitchFamily="34" charset="0"/>
              </a:rPr>
            </a:br>
            <a:r>
              <a:rPr lang="en-US" sz="1200">
                <a:solidFill>
                  <a:srgbClr val="9C0D54"/>
                </a:solidFill>
                <a:latin typeface="Arial" panose="020B0604020202020204" pitchFamily="34" charset="0"/>
                <a:cs typeface="Arial" panose="020B0604020202020204" pitchFamily="34" charset="0"/>
              </a:rPr>
              <a:t>Neurons Workspace</a:t>
            </a:r>
            <a:br>
              <a:rPr lang="en-US" sz="1200">
                <a:solidFill>
                  <a:srgbClr val="9C0D54"/>
                </a:solidFill>
                <a:latin typeface="Arial" panose="020B0604020202020204" pitchFamily="34" charset="0"/>
                <a:cs typeface="Arial" panose="020B0604020202020204" pitchFamily="34" charset="0"/>
              </a:rPr>
            </a:br>
            <a:br>
              <a:rPr lang="en-US" sz="1200">
                <a:solidFill>
                  <a:srgbClr val="9C0D54"/>
                </a:solidFill>
                <a:latin typeface="Arial" panose="020B0604020202020204" pitchFamily="34" charset="0"/>
                <a:cs typeface="Arial" panose="020B0604020202020204" pitchFamily="34" charset="0"/>
              </a:rPr>
            </a:br>
            <a:r>
              <a:rPr lang="en-US" sz="1200">
                <a:solidFill>
                  <a:srgbClr val="9C0D54"/>
                </a:solidFill>
                <a:latin typeface="Arial" panose="020B0604020202020204" pitchFamily="34" charset="0"/>
                <a:cs typeface="Arial" panose="020B0604020202020204" pitchFamily="34" charset="0"/>
              </a:rPr>
              <a:t>Neurons for Healing</a:t>
            </a:r>
          </a:p>
        </p:txBody>
      </p:sp>
      <p:sp>
        <p:nvSpPr>
          <p:cNvPr id="51" name="Text Placeholder 10">
            <a:extLst>
              <a:ext uri="{FF2B5EF4-FFF2-40B4-BE49-F238E27FC236}">
                <a16:creationId xmlns:a16="http://schemas.microsoft.com/office/drawing/2014/main" id="{D9A645EA-0580-FF7A-9D9D-FF2D7B6CF836}"/>
              </a:ext>
            </a:extLst>
          </p:cNvPr>
          <p:cNvSpPr>
            <a:spLocks noGrp="1"/>
          </p:cNvSpPr>
          <p:nvPr>
            <p:ph type="body" sz="quarter" idx="11" hasCustomPrompt="1"/>
          </p:nvPr>
        </p:nvSpPr>
        <p:spPr>
          <a:xfrm>
            <a:off x="3114392" y="1694501"/>
            <a:ext cx="2274888" cy="1989137"/>
          </a:xfrm>
          <a:prstGeom prst="roundRect">
            <a:avLst>
              <a:gd name="adj" fmla="val 4378"/>
            </a:avLst>
          </a:prstGeom>
          <a:solidFill>
            <a:schemeClr val="bg1"/>
          </a:solidFill>
        </p:spPr>
        <p:txBody>
          <a:bodyPr lIns="91440" tIns="91440" rIns="182880" bIns="91440" anchor="ctr" anchorCtr="0">
            <a:normAutofit/>
          </a:bodyPr>
          <a:lstStyle>
            <a:lvl1pPr marL="0" marR="0" indent="0" algn="ctr" defTabSz="914400" rtl="0" eaLnBrk="1" fontAlgn="auto" latinLnBrk="0" hangingPunct="1">
              <a:lnSpc>
                <a:spcPct val="100000"/>
              </a:lnSpc>
              <a:spcBef>
                <a:spcPts val="0"/>
              </a:spcBef>
              <a:spcAft>
                <a:spcPts val="1200"/>
              </a:spcAft>
              <a:buClrTx/>
              <a:buSzTx/>
              <a:buFontTx/>
              <a:buNone/>
              <a:tabLst/>
              <a:defRPr sz="1200" b="0">
                <a:solidFill>
                  <a:srgbClr val="9F0B54"/>
                </a:solidFill>
              </a:defRPr>
            </a:lvl1pPr>
            <a:lvl2pPr algn="ctr">
              <a:defRPr sz="1200"/>
            </a:lvl2pPr>
            <a:lvl3pPr algn="ctr">
              <a:defRPr sz="1200"/>
            </a:lvl3pPr>
            <a:lvl4pPr algn="ctr">
              <a:defRPr sz="1200"/>
            </a:lvl4pPr>
            <a:lvl5pPr algn="ctr">
              <a:defRPr sz="1200"/>
            </a:lvl5pPr>
          </a:lstStyle>
          <a:p>
            <a:pPr lvl="0" algn="ctr">
              <a:spcAft>
                <a:spcPts val="1200"/>
              </a:spcAft>
              <a:defRPr/>
            </a:pPr>
            <a:r>
              <a:rPr lang="en-US" sz="1200">
                <a:solidFill>
                  <a:srgbClr val="9F0B54"/>
                </a:solidFill>
                <a:latin typeface="Arial" panose="020B0604020202020204" pitchFamily="34" charset="0"/>
                <a:cs typeface="Arial" panose="020B0604020202020204" pitchFamily="34" charset="0"/>
              </a:rPr>
              <a:t>Neurons for Healthcare</a:t>
            </a:r>
          </a:p>
          <a:p>
            <a:pPr lvl="0" algn="ctr">
              <a:spcAft>
                <a:spcPts val="1200"/>
              </a:spcAft>
              <a:defRPr/>
            </a:pPr>
            <a:r>
              <a:rPr lang="en-US" sz="1200">
                <a:solidFill>
                  <a:srgbClr val="9F0B54"/>
                </a:solidFill>
                <a:latin typeface="Arial" panose="020B0604020202020204" pitchFamily="34" charset="0"/>
                <a:cs typeface="Arial" panose="020B0604020202020204" pitchFamily="34" charset="0"/>
              </a:rPr>
              <a:t>Neurons for Discovery </a:t>
            </a:r>
            <a:br>
              <a:rPr lang="en-US" sz="1200">
                <a:solidFill>
                  <a:srgbClr val="9F0B54"/>
                </a:solidFill>
                <a:latin typeface="Arial" panose="020B0604020202020204" pitchFamily="34" charset="0"/>
                <a:cs typeface="Arial" panose="020B0604020202020204" pitchFamily="34" charset="0"/>
              </a:rPr>
            </a:br>
            <a:r>
              <a:rPr lang="en-US" sz="1200">
                <a:solidFill>
                  <a:srgbClr val="9F0B54"/>
                </a:solidFill>
                <a:latin typeface="Arial" panose="020B0604020202020204" pitchFamily="34" charset="0"/>
                <a:cs typeface="Arial" panose="020B0604020202020204" pitchFamily="34" charset="0"/>
              </a:rPr>
              <a:t>with Service Mapping</a:t>
            </a:r>
          </a:p>
        </p:txBody>
      </p:sp>
      <p:sp>
        <p:nvSpPr>
          <p:cNvPr id="52" name="Text Placeholder 10">
            <a:extLst>
              <a:ext uri="{FF2B5EF4-FFF2-40B4-BE49-F238E27FC236}">
                <a16:creationId xmlns:a16="http://schemas.microsoft.com/office/drawing/2014/main" id="{F4E3AA4A-911D-E5DF-5392-9BFD5F9C2C43}"/>
              </a:ext>
            </a:extLst>
          </p:cNvPr>
          <p:cNvSpPr>
            <a:spLocks noGrp="1"/>
          </p:cNvSpPr>
          <p:nvPr>
            <p:ph type="body" sz="quarter" idx="12" hasCustomPrompt="1"/>
          </p:nvPr>
        </p:nvSpPr>
        <p:spPr>
          <a:xfrm>
            <a:off x="5664451" y="1694501"/>
            <a:ext cx="2274888" cy="1989137"/>
          </a:xfrm>
          <a:prstGeom prst="roundRect">
            <a:avLst>
              <a:gd name="adj" fmla="val 4378"/>
            </a:avLst>
          </a:prstGeom>
          <a:solidFill>
            <a:schemeClr val="bg1"/>
          </a:solidFill>
        </p:spPr>
        <p:txBody>
          <a:bodyPr lIns="91440" tIns="91440" rIns="182880" bIns="91440" anchor="ctr" anchorCtr="0">
            <a:normAutofit/>
          </a:bodyPr>
          <a:lstStyle>
            <a:lvl1pPr marL="0" marR="0" indent="0" algn="ctr" defTabSz="914400" rtl="0" eaLnBrk="1" fontAlgn="auto" latinLnBrk="0" hangingPunct="1">
              <a:lnSpc>
                <a:spcPct val="100000"/>
              </a:lnSpc>
              <a:spcBef>
                <a:spcPts val="0"/>
              </a:spcBef>
              <a:spcAft>
                <a:spcPts val="1200"/>
              </a:spcAft>
              <a:buClrTx/>
              <a:buSzTx/>
              <a:buFontTx/>
              <a:buNone/>
              <a:tabLst/>
              <a:defRPr sz="1200" b="0"/>
            </a:lvl1pPr>
            <a:lvl2pPr algn="ctr">
              <a:defRPr sz="1200"/>
            </a:lvl2pPr>
            <a:lvl3pPr algn="ctr">
              <a:defRPr sz="1200"/>
            </a:lvl3pPr>
            <a:lvl4pPr algn="ctr">
              <a:defRPr sz="1200"/>
            </a:lvl4pPr>
            <a:lvl5pPr algn="ctr">
              <a:defRPr sz="1200"/>
            </a:lvl5pPr>
          </a:lstStyle>
          <a:p>
            <a:pPr lvl="0" algn="ctr">
              <a:spcAft>
                <a:spcPts val="1200"/>
              </a:spcAft>
              <a:defRPr/>
            </a:pPr>
            <a:r>
              <a:rPr lang="en-US" sz="1200">
                <a:solidFill>
                  <a:srgbClr val="830863"/>
                </a:solidFill>
                <a:latin typeface="Arial" panose="020B0604020202020204" pitchFamily="34" charset="0"/>
                <a:cs typeface="Arial" panose="020B0604020202020204" pitchFamily="34" charset="0"/>
              </a:rPr>
              <a:t>Neurons for ZTA</a:t>
            </a:r>
          </a:p>
          <a:p>
            <a:pPr lvl="0" algn="ctr">
              <a:spcAft>
                <a:spcPts val="1200"/>
              </a:spcAft>
              <a:defRPr/>
            </a:pPr>
            <a:r>
              <a:rPr lang="en-US" sz="1200">
                <a:solidFill>
                  <a:srgbClr val="830863"/>
                </a:solidFill>
                <a:latin typeface="Arial" panose="020B0604020202020204" pitchFamily="34" charset="0"/>
                <a:cs typeface="Arial" panose="020B0604020202020204" pitchFamily="34" charset="0"/>
              </a:rPr>
              <a:t>Neurons for HR</a:t>
            </a:r>
          </a:p>
          <a:p>
            <a:pPr lvl="0" algn="ctr">
              <a:spcAft>
                <a:spcPts val="1200"/>
              </a:spcAft>
              <a:defRPr/>
            </a:pPr>
            <a:r>
              <a:rPr lang="en-US" sz="1200">
                <a:solidFill>
                  <a:srgbClr val="830863"/>
                </a:solidFill>
                <a:latin typeface="Arial" panose="020B0604020202020204" pitchFamily="34" charset="0"/>
                <a:cs typeface="Arial" panose="020B0604020202020204" pitchFamily="34" charset="0"/>
              </a:rPr>
              <a:t>Neurons for </a:t>
            </a:r>
            <a:r>
              <a:rPr lang="en-US" sz="1200" err="1">
                <a:solidFill>
                  <a:srgbClr val="830863"/>
                </a:solidFill>
                <a:latin typeface="Arial" panose="020B0604020202020204" pitchFamily="34" charset="0"/>
                <a:cs typeface="Arial" panose="020B0604020202020204" pitchFamily="34" charset="0"/>
              </a:rPr>
              <a:t>Facilites</a:t>
            </a:r>
            <a:endParaRPr lang="en-US" sz="1200">
              <a:solidFill>
                <a:srgbClr val="830863"/>
              </a:solidFill>
              <a:latin typeface="Arial" panose="020B0604020202020204" pitchFamily="34" charset="0"/>
              <a:cs typeface="Arial" panose="020B0604020202020204" pitchFamily="34" charset="0"/>
            </a:endParaRPr>
          </a:p>
          <a:p>
            <a:pPr lvl="0" algn="ctr">
              <a:spcAft>
                <a:spcPts val="1200"/>
              </a:spcAft>
              <a:defRPr/>
            </a:pPr>
            <a:r>
              <a:rPr lang="en-US" sz="1200">
                <a:solidFill>
                  <a:srgbClr val="830863"/>
                </a:solidFill>
                <a:latin typeface="Arial" panose="020B0604020202020204" pitchFamily="34" charset="0"/>
                <a:cs typeface="Arial" panose="020B0604020202020204" pitchFamily="34" charset="0"/>
              </a:rPr>
              <a:t>Neurons for Supply Chain</a:t>
            </a:r>
          </a:p>
        </p:txBody>
      </p:sp>
      <p:sp>
        <p:nvSpPr>
          <p:cNvPr id="53" name="Text Placeholder 10">
            <a:extLst>
              <a:ext uri="{FF2B5EF4-FFF2-40B4-BE49-F238E27FC236}">
                <a16:creationId xmlns:a16="http://schemas.microsoft.com/office/drawing/2014/main" id="{0D1A61DF-EBF2-8D6C-3A9B-CDC8B736606C}"/>
              </a:ext>
            </a:extLst>
          </p:cNvPr>
          <p:cNvSpPr>
            <a:spLocks noGrp="1"/>
          </p:cNvSpPr>
          <p:nvPr>
            <p:ph type="body" sz="quarter" idx="13" hasCustomPrompt="1"/>
          </p:nvPr>
        </p:nvSpPr>
        <p:spPr>
          <a:xfrm>
            <a:off x="8214510" y="1694501"/>
            <a:ext cx="2274888" cy="1989137"/>
          </a:xfrm>
          <a:prstGeom prst="roundRect">
            <a:avLst>
              <a:gd name="adj" fmla="val 4378"/>
            </a:avLst>
          </a:prstGeom>
          <a:solidFill>
            <a:schemeClr val="bg1"/>
          </a:solidFill>
        </p:spPr>
        <p:txBody>
          <a:bodyPr lIns="91440" tIns="91440" rIns="182880" bIns="91440" anchor="ctr" anchorCtr="0">
            <a:normAutofit/>
          </a:bodyPr>
          <a:lstStyle>
            <a:lvl1pPr marL="0" marR="0" indent="0" algn="ctr" defTabSz="914400" rtl="0" eaLnBrk="1" fontAlgn="auto" latinLnBrk="0" hangingPunct="1">
              <a:lnSpc>
                <a:spcPct val="100000"/>
              </a:lnSpc>
              <a:spcBef>
                <a:spcPts val="0"/>
              </a:spcBef>
              <a:spcAft>
                <a:spcPts val="1200"/>
              </a:spcAft>
              <a:buClrTx/>
              <a:buSzTx/>
              <a:buFontTx/>
              <a:buNone/>
              <a:tabLst/>
              <a:defRPr sz="1200" b="0"/>
            </a:lvl1pPr>
            <a:lvl2pPr algn="ctr">
              <a:defRPr sz="1200"/>
            </a:lvl2pPr>
            <a:lvl3pPr algn="ctr">
              <a:defRPr sz="1200"/>
            </a:lvl3pPr>
            <a:lvl4pPr algn="ctr">
              <a:defRPr sz="1200"/>
            </a:lvl4pPr>
            <a:lvl5pPr algn="ctr">
              <a:defRPr sz="1200"/>
            </a:lvl5pPr>
          </a:lstStyle>
          <a:p>
            <a:pPr lvl="0" algn="ctr">
              <a:spcAft>
                <a:spcPts val="1200"/>
              </a:spcAft>
              <a:defRPr/>
            </a:pPr>
            <a:r>
              <a:rPr lang="en-US" sz="1200">
                <a:solidFill>
                  <a:srgbClr val="4D0489"/>
                </a:solidFill>
                <a:latin typeface="Arial" panose="020B0604020202020204" pitchFamily="34" charset="0"/>
                <a:cs typeface="Arial" panose="020B0604020202020204" pitchFamily="34" charset="0"/>
              </a:rPr>
              <a:t>Neurons for Secure Access</a:t>
            </a:r>
          </a:p>
          <a:p>
            <a:pPr lvl="0" algn="ctr">
              <a:spcAft>
                <a:spcPts val="1200"/>
              </a:spcAft>
              <a:defRPr/>
            </a:pPr>
            <a:r>
              <a:rPr lang="en-US" sz="1200">
                <a:solidFill>
                  <a:srgbClr val="4D0489"/>
                </a:solidFill>
                <a:latin typeface="Arial" panose="020B0604020202020204" pitchFamily="34" charset="0"/>
                <a:cs typeface="Arial" panose="020B0604020202020204" pitchFamily="34" charset="0"/>
              </a:rPr>
              <a:t>Neurons for GRC</a:t>
            </a:r>
          </a:p>
          <a:p>
            <a:pPr lvl="0" algn="ctr">
              <a:spcAft>
                <a:spcPts val="1200"/>
              </a:spcAft>
              <a:defRPr/>
            </a:pPr>
            <a:r>
              <a:rPr lang="en-US" sz="1200">
                <a:solidFill>
                  <a:srgbClr val="4D0489"/>
                </a:solidFill>
                <a:latin typeface="Arial" panose="020B0604020202020204" pitchFamily="34" charset="0"/>
                <a:cs typeface="Arial" panose="020B0604020202020204" pitchFamily="34" charset="0"/>
              </a:rPr>
              <a:t>Neurons for PPM</a:t>
            </a:r>
          </a:p>
        </p:txBody>
      </p:sp>
      <p:sp>
        <p:nvSpPr>
          <p:cNvPr id="54" name="Text Placeholder 10">
            <a:extLst>
              <a:ext uri="{FF2B5EF4-FFF2-40B4-BE49-F238E27FC236}">
                <a16:creationId xmlns:a16="http://schemas.microsoft.com/office/drawing/2014/main" id="{E2992EBC-0B43-56A4-207D-751CF760512E}"/>
              </a:ext>
            </a:extLst>
          </p:cNvPr>
          <p:cNvSpPr>
            <a:spLocks noGrp="1"/>
          </p:cNvSpPr>
          <p:nvPr>
            <p:ph type="body" sz="quarter" idx="14" hasCustomPrompt="1"/>
          </p:nvPr>
        </p:nvSpPr>
        <p:spPr>
          <a:xfrm>
            <a:off x="1858979" y="4301899"/>
            <a:ext cx="2274888" cy="1989137"/>
          </a:xfrm>
          <a:prstGeom prst="roundRect">
            <a:avLst>
              <a:gd name="adj" fmla="val 4378"/>
            </a:avLst>
          </a:prstGeom>
          <a:solidFill>
            <a:schemeClr val="bg1"/>
          </a:solidFill>
        </p:spPr>
        <p:txBody>
          <a:bodyPr lIns="91440" tIns="91440" rIns="182880" bIns="91440" anchor="ctr" anchorCtr="0">
            <a:normAutofit/>
          </a:bodyPr>
          <a:lstStyle>
            <a:lvl1pPr marL="0" marR="0" indent="0" algn="ctr" defTabSz="914400" rtl="0" eaLnBrk="1" fontAlgn="auto" latinLnBrk="0" hangingPunct="1">
              <a:lnSpc>
                <a:spcPct val="100000"/>
              </a:lnSpc>
              <a:spcBef>
                <a:spcPts val="0"/>
              </a:spcBef>
              <a:spcAft>
                <a:spcPts val="0"/>
              </a:spcAft>
              <a:buClrTx/>
              <a:buSzTx/>
              <a:buFontTx/>
              <a:buNone/>
              <a:tabLst/>
              <a:defRPr sz="1200" b="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rgbClr val="9C0D54"/>
                </a:solidFill>
                <a:latin typeface="Arial" panose="020B0604020202020204" pitchFamily="34" charset="0"/>
                <a:cs typeface="Arial" panose="020B0604020202020204" pitchFamily="34" charset="0"/>
              </a:rPr>
              <a:t>Neurons for Discovery</a:t>
            </a:r>
            <a:br>
              <a:rPr lang="en-US" sz="1200">
                <a:solidFill>
                  <a:srgbClr val="9C0D54"/>
                </a:solidFill>
                <a:latin typeface="Arial" panose="020B0604020202020204" pitchFamily="34" charset="0"/>
                <a:cs typeface="Arial" panose="020B0604020202020204" pitchFamily="34" charset="0"/>
              </a:rPr>
            </a:br>
            <a:br>
              <a:rPr lang="en-US" sz="1200">
                <a:solidFill>
                  <a:srgbClr val="9C0D54"/>
                </a:solidFill>
                <a:latin typeface="Arial" panose="020B0604020202020204" pitchFamily="34" charset="0"/>
                <a:cs typeface="Arial" panose="020B0604020202020204" pitchFamily="34" charset="0"/>
              </a:rPr>
            </a:br>
            <a:r>
              <a:rPr lang="en-US" sz="1200">
                <a:solidFill>
                  <a:srgbClr val="9C0D54"/>
                </a:solidFill>
                <a:latin typeface="Arial" panose="020B0604020202020204" pitchFamily="34" charset="0"/>
                <a:cs typeface="Arial" panose="020B0604020202020204" pitchFamily="34" charset="0"/>
              </a:rPr>
              <a:t>Neurons for Edge Intelligence</a:t>
            </a:r>
            <a:br>
              <a:rPr lang="en-US" sz="1200">
                <a:solidFill>
                  <a:srgbClr val="9C0D54"/>
                </a:solidFill>
                <a:latin typeface="Arial" panose="020B0604020202020204" pitchFamily="34" charset="0"/>
                <a:cs typeface="Arial" panose="020B0604020202020204" pitchFamily="34" charset="0"/>
              </a:rPr>
            </a:br>
            <a:br>
              <a:rPr lang="en-US" sz="1200">
                <a:solidFill>
                  <a:srgbClr val="9C0D54"/>
                </a:solidFill>
                <a:latin typeface="Arial" panose="020B0604020202020204" pitchFamily="34" charset="0"/>
                <a:cs typeface="Arial" panose="020B0604020202020204" pitchFamily="34" charset="0"/>
              </a:rPr>
            </a:br>
            <a:r>
              <a:rPr lang="en-US" sz="1200">
                <a:solidFill>
                  <a:srgbClr val="9C0D54"/>
                </a:solidFill>
                <a:latin typeface="Arial" panose="020B0604020202020204" pitchFamily="34" charset="0"/>
                <a:cs typeface="Arial" panose="020B0604020202020204" pitchFamily="34" charset="0"/>
              </a:rPr>
              <a:t>Neurons Workspace</a:t>
            </a:r>
            <a:br>
              <a:rPr lang="en-US" sz="1200">
                <a:solidFill>
                  <a:srgbClr val="9C0D54"/>
                </a:solidFill>
                <a:latin typeface="Arial" panose="020B0604020202020204" pitchFamily="34" charset="0"/>
                <a:cs typeface="Arial" panose="020B0604020202020204" pitchFamily="34" charset="0"/>
              </a:rPr>
            </a:br>
            <a:br>
              <a:rPr lang="en-US" sz="1200">
                <a:solidFill>
                  <a:srgbClr val="9C0D54"/>
                </a:solidFill>
                <a:latin typeface="Arial" panose="020B0604020202020204" pitchFamily="34" charset="0"/>
                <a:cs typeface="Arial" panose="020B0604020202020204" pitchFamily="34" charset="0"/>
              </a:rPr>
            </a:br>
            <a:r>
              <a:rPr lang="en-US" sz="1200">
                <a:solidFill>
                  <a:srgbClr val="9C0D54"/>
                </a:solidFill>
                <a:latin typeface="Arial" panose="020B0604020202020204" pitchFamily="34" charset="0"/>
                <a:cs typeface="Arial" panose="020B0604020202020204" pitchFamily="34" charset="0"/>
              </a:rPr>
              <a:t>Neurons for Healing</a:t>
            </a:r>
          </a:p>
        </p:txBody>
      </p:sp>
      <p:sp>
        <p:nvSpPr>
          <p:cNvPr id="55" name="Text Placeholder 10">
            <a:extLst>
              <a:ext uri="{FF2B5EF4-FFF2-40B4-BE49-F238E27FC236}">
                <a16:creationId xmlns:a16="http://schemas.microsoft.com/office/drawing/2014/main" id="{6056E022-E77E-A6E2-05CE-A1208AB4B90E}"/>
              </a:ext>
            </a:extLst>
          </p:cNvPr>
          <p:cNvSpPr>
            <a:spLocks noGrp="1"/>
          </p:cNvSpPr>
          <p:nvPr>
            <p:ph type="body" sz="quarter" idx="15" hasCustomPrompt="1"/>
          </p:nvPr>
        </p:nvSpPr>
        <p:spPr>
          <a:xfrm>
            <a:off x="4360752" y="4301899"/>
            <a:ext cx="2274888" cy="1989137"/>
          </a:xfrm>
          <a:prstGeom prst="roundRect">
            <a:avLst>
              <a:gd name="adj" fmla="val 4378"/>
            </a:avLst>
          </a:prstGeom>
          <a:solidFill>
            <a:schemeClr val="bg1"/>
          </a:solidFill>
        </p:spPr>
        <p:txBody>
          <a:bodyPr lIns="91440" tIns="91440" rIns="182880" bIns="91440" anchor="ctr" anchorCtr="0">
            <a:normAutofit/>
          </a:bodyPr>
          <a:lstStyle>
            <a:lvl1pPr marL="0" marR="0" indent="0" algn="ctr" defTabSz="914400" rtl="0" eaLnBrk="1" fontAlgn="auto" latinLnBrk="0" hangingPunct="1">
              <a:lnSpc>
                <a:spcPct val="100000"/>
              </a:lnSpc>
              <a:spcBef>
                <a:spcPts val="0"/>
              </a:spcBef>
              <a:spcAft>
                <a:spcPts val="0"/>
              </a:spcAft>
              <a:buClrTx/>
              <a:buSzTx/>
              <a:buFontTx/>
              <a:buNone/>
              <a:tabLst/>
              <a:defRPr sz="1200" b="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rgbClr val="9C0D54"/>
                </a:solidFill>
                <a:latin typeface="Arial" panose="020B0604020202020204" pitchFamily="34" charset="0"/>
                <a:cs typeface="Arial" panose="020B0604020202020204" pitchFamily="34" charset="0"/>
              </a:rPr>
              <a:t>Neurons for Discovery</a:t>
            </a:r>
            <a:br>
              <a:rPr lang="en-US" sz="1200">
                <a:solidFill>
                  <a:srgbClr val="9C0D54"/>
                </a:solidFill>
                <a:latin typeface="Arial" panose="020B0604020202020204" pitchFamily="34" charset="0"/>
                <a:cs typeface="Arial" panose="020B0604020202020204" pitchFamily="34" charset="0"/>
              </a:rPr>
            </a:br>
            <a:br>
              <a:rPr lang="en-US" sz="1200">
                <a:solidFill>
                  <a:srgbClr val="9C0D54"/>
                </a:solidFill>
                <a:latin typeface="Arial" panose="020B0604020202020204" pitchFamily="34" charset="0"/>
                <a:cs typeface="Arial" panose="020B0604020202020204" pitchFamily="34" charset="0"/>
              </a:rPr>
            </a:br>
            <a:r>
              <a:rPr lang="en-US" sz="1200">
                <a:solidFill>
                  <a:srgbClr val="9C0D54"/>
                </a:solidFill>
                <a:latin typeface="Arial" panose="020B0604020202020204" pitchFamily="34" charset="0"/>
                <a:cs typeface="Arial" panose="020B0604020202020204" pitchFamily="34" charset="0"/>
              </a:rPr>
              <a:t>Neurons for Edge Intelligence</a:t>
            </a:r>
            <a:br>
              <a:rPr lang="en-US" sz="1200">
                <a:solidFill>
                  <a:srgbClr val="9C0D54"/>
                </a:solidFill>
                <a:latin typeface="Arial" panose="020B0604020202020204" pitchFamily="34" charset="0"/>
                <a:cs typeface="Arial" panose="020B0604020202020204" pitchFamily="34" charset="0"/>
              </a:rPr>
            </a:br>
            <a:br>
              <a:rPr lang="en-US" sz="1200">
                <a:solidFill>
                  <a:srgbClr val="9C0D54"/>
                </a:solidFill>
                <a:latin typeface="Arial" panose="020B0604020202020204" pitchFamily="34" charset="0"/>
                <a:cs typeface="Arial" panose="020B0604020202020204" pitchFamily="34" charset="0"/>
              </a:rPr>
            </a:br>
            <a:r>
              <a:rPr lang="en-US" sz="1200">
                <a:solidFill>
                  <a:srgbClr val="9C0D54"/>
                </a:solidFill>
                <a:latin typeface="Arial" panose="020B0604020202020204" pitchFamily="34" charset="0"/>
                <a:cs typeface="Arial" panose="020B0604020202020204" pitchFamily="34" charset="0"/>
              </a:rPr>
              <a:t>Neurons Workspace</a:t>
            </a:r>
            <a:br>
              <a:rPr lang="en-US" sz="1200">
                <a:solidFill>
                  <a:srgbClr val="9C0D54"/>
                </a:solidFill>
                <a:latin typeface="Arial" panose="020B0604020202020204" pitchFamily="34" charset="0"/>
                <a:cs typeface="Arial" panose="020B0604020202020204" pitchFamily="34" charset="0"/>
              </a:rPr>
            </a:br>
            <a:br>
              <a:rPr lang="en-US" sz="1200">
                <a:solidFill>
                  <a:srgbClr val="9C0D54"/>
                </a:solidFill>
                <a:latin typeface="Arial" panose="020B0604020202020204" pitchFamily="34" charset="0"/>
                <a:cs typeface="Arial" panose="020B0604020202020204" pitchFamily="34" charset="0"/>
              </a:rPr>
            </a:br>
            <a:r>
              <a:rPr lang="en-US" sz="1200">
                <a:solidFill>
                  <a:srgbClr val="9C0D54"/>
                </a:solidFill>
                <a:latin typeface="Arial" panose="020B0604020202020204" pitchFamily="34" charset="0"/>
                <a:cs typeface="Arial" panose="020B0604020202020204" pitchFamily="34" charset="0"/>
              </a:rPr>
              <a:t>Neurons for Healing</a:t>
            </a:r>
          </a:p>
        </p:txBody>
      </p:sp>
      <p:sp>
        <p:nvSpPr>
          <p:cNvPr id="56" name="Text Placeholder 10">
            <a:extLst>
              <a:ext uri="{FF2B5EF4-FFF2-40B4-BE49-F238E27FC236}">
                <a16:creationId xmlns:a16="http://schemas.microsoft.com/office/drawing/2014/main" id="{FDA54EAA-68BE-FE42-9FE4-50A2E29DA15B}"/>
              </a:ext>
            </a:extLst>
          </p:cNvPr>
          <p:cNvSpPr>
            <a:spLocks noGrp="1"/>
          </p:cNvSpPr>
          <p:nvPr>
            <p:ph type="body" sz="quarter" idx="16" hasCustomPrompt="1"/>
          </p:nvPr>
        </p:nvSpPr>
        <p:spPr>
          <a:xfrm>
            <a:off x="6826313" y="4301899"/>
            <a:ext cx="2274888" cy="1989137"/>
          </a:xfrm>
          <a:prstGeom prst="roundRect">
            <a:avLst>
              <a:gd name="adj" fmla="val 4378"/>
            </a:avLst>
          </a:prstGeom>
          <a:solidFill>
            <a:schemeClr val="bg1"/>
          </a:solidFill>
        </p:spPr>
        <p:txBody>
          <a:bodyPr lIns="91440" tIns="91440" rIns="182880" bIns="91440" anchor="ctr" anchorCtr="0">
            <a:normAutofit/>
          </a:bodyPr>
          <a:lstStyle>
            <a:lvl1pPr marL="0" marR="0" indent="0" algn="ctr" defTabSz="914400" rtl="0" eaLnBrk="1" fontAlgn="auto" latinLnBrk="0" hangingPunct="1">
              <a:lnSpc>
                <a:spcPct val="100000"/>
              </a:lnSpc>
              <a:spcBef>
                <a:spcPts val="0"/>
              </a:spcBef>
              <a:spcAft>
                <a:spcPts val="0"/>
              </a:spcAft>
              <a:buClrTx/>
              <a:buSzTx/>
              <a:buFontTx/>
              <a:buNone/>
              <a:tabLst/>
              <a:defRPr sz="1200" b="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rgbClr val="9C0D54"/>
                </a:solidFill>
                <a:latin typeface="Arial" panose="020B0604020202020204" pitchFamily="34" charset="0"/>
                <a:cs typeface="Arial" panose="020B0604020202020204" pitchFamily="34" charset="0"/>
              </a:rPr>
              <a:t>Neurons for Discovery</a:t>
            </a:r>
            <a:br>
              <a:rPr lang="en-US" sz="1200">
                <a:solidFill>
                  <a:srgbClr val="9C0D54"/>
                </a:solidFill>
                <a:latin typeface="Arial" panose="020B0604020202020204" pitchFamily="34" charset="0"/>
                <a:cs typeface="Arial" panose="020B0604020202020204" pitchFamily="34" charset="0"/>
              </a:rPr>
            </a:br>
            <a:br>
              <a:rPr lang="en-US" sz="1200">
                <a:solidFill>
                  <a:srgbClr val="9C0D54"/>
                </a:solidFill>
                <a:latin typeface="Arial" panose="020B0604020202020204" pitchFamily="34" charset="0"/>
                <a:cs typeface="Arial" panose="020B0604020202020204" pitchFamily="34" charset="0"/>
              </a:rPr>
            </a:br>
            <a:r>
              <a:rPr lang="en-US" sz="1200">
                <a:solidFill>
                  <a:srgbClr val="9C0D54"/>
                </a:solidFill>
                <a:latin typeface="Arial" panose="020B0604020202020204" pitchFamily="34" charset="0"/>
                <a:cs typeface="Arial" panose="020B0604020202020204" pitchFamily="34" charset="0"/>
              </a:rPr>
              <a:t>Neurons for Edge Intelligence</a:t>
            </a:r>
            <a:br>
              <a:rPr lang="en-US" sz="1200">
                <a:solidFill>
                  <a:srgbClr val="9C0D54"/>
                </a:solidFill>
                <a:latin typeface="Arial" panose="020B0604020202020204" pitchFamily="34" charset="0"/>
                <a:cs typeface="Arial" panose="020B0604020202020204" pitchFamily="34" charset="0"/>
              </a:rPr>
            </a:br>
            <a:br>
              <a:rPr lang="en-US" sz="1200">
                <a:solidFill>
                  <a:srgbClr val="9C0D54"/>
                </a:solidFill>
                <a:latin typeface="Arial" panose="020B0604020202020204" pitchFamily="34" charset="0"/>
                <a:cs typeface="Arial" panose="020B0604020202020204" pitchFamily="34" charset="0"/>
              </a:rPr>
            </a:br>
            <a:r>
              <a:rPr lang="en-US" sz="1200">
                <a:solidFill>
                  <a:srgbClr val="9C0D54"/>
                </a:solidFill>
                <a:latin typeface="Arial" panose="020B0604020202020204" pitchFamily="34" charset="0"/>
                <a:cs typeface="Arial" panose="020B0604020202020204" pitchFamily="34" charset="0"/>
              </a:rPr>
              <a:t>Neurons Workspace</a:t>
            </a:r>
            <a:br>
              <a:rPr lang="en-US" sz="1200">
                <a:solidFill>
                  <a:srgbClr val="9C0D54"/>
                </a:solidFill>
                <a:latin typeface="Arial" panose="020B0604020202020204" pitchFamily="34" charset="0"/>
                <a:cs typeface="Arial" panose="020B0604020202020204" pitchFamily="34" charset="0"/>
              </a:rPr>
            </a:br>
            <a:br>
              <a:rPr lang="en-US" sz="1200">
                <a:solidFill>
                  <a:srgbClr val="9C0D54"/>
                </a:solidFill>
                <a:latin typeface="Arial" panose="020B0604020202020204" pitchFamily="34" charset="0"/>
                <a:cs typeface="Arial" panose="020B0604020202020204" pitchFamily="34" charset="0"/>
              </a:rPr>
            </a:br>
            <a:r>
              <a:rPr lang="en-US" sz="1200">
                <a:solidFill>
                  <a:srgbClr val="9C0D54"/>
                </a:solidFill>
                <a:latin typeface="Arial" panose="020B0604020202020204" pitchFamily="34" charset="0"/>
                <a:cs typeface="Arial" panose="020B0604020202020204" pitchFamily="34" charset="0"/>
              </a:rPr>
              <a:t>Neurons for Healing</a:t>
            </a:r>
          </a:p>
        </p:txBody>
      </p:sp>
      <p:sp>
        <p:nvSpPr>
          <p:cNvPr id="81" name="Text Placeholder 10">
            <a:extLst>
              <a:ext uri="{FF2B5EF4-FFF2-40B4-BE49-F238E27FC236}">
                <a16:creationId xmlns:a16="http://schemas.microsoft.com/office/drawing/2014/main" id="{D4003AEC-CFE7-27A4-082E-57DBB4B2F764}"/>
              </a:ext>
            </a:extLst>
          </p:cNvPr>
          <p:cNvSpPr>
            <a:spLocks noGrp="1"/>
          </p:cNvSpPr>
          <p:nvPr>
            <p:ph type="body" sz="quarter" idx="17" hasCustomPrompt="1"/>
          </p:nvPr>
        </p:nvSpPr>
        <p:spPr>
          <a:xfrm>
            <a:off x="9291873" y="4301899"/>
            <a:ext cx="2274888" cy="1989137"/>
          </a:xfrm>
          <a:prstGeom prst="roundRect">
            <a:avLst>
              <a:gd name="adj" fmla="val 4378"/>
            </a:avLst>
          </a:prstGeom>
          <a:solidFill>
            <a:schemeClr val="bg1"/>
          </a:solidFill>
        </p:spPr>
        <p:txBody>
          <a:bodyPr lIns="91440" tIns="91440" rIns="182880" bIns="91440" anchor="ctr" anchorCtr="0">
            <a:normAutofit/>
          </a:bodyPr>
          <a:lstStyle>
            <a:lvl1pPr marL="0" marR="0" indent="0" algn="ctr" defTabSz="914400" rtl="0" eaLnBrk="1" fontAlgn="auto" latinLnBrk="0" hangingPunct="1">
              <a:lnSpc>
                <a:spcPct val="100000"/>
              </a:lnSpc>
              <a:spcBef>
                <a:spcPts val="0"/>
              </a:spcBef>
              <a:spcAft>
                <a:spcPts val="0"/>
              </a:spcAft>
              <a:buClrTx/>
              <a:buSzTx/>
              <a:buFontTx/>
              <a:buNone/>
              <a:tabLst/>
              <a:defRPr sz="1200" b="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rgbClr val="9C0D54"/>
                </a:solidFill>
                <a:latin typeface="Arial" panose="020B0604020202020204" pitchFamily="34" charset="0"/>
                <a:cs typeface="Arial" panose="020B0604020202020204" pitchFamily="34" charset="0"/>
              </a:rPr>
              <a:t>Neurons for Discovery</a:t>
            </a:r>
            <a:br>
              <a:rPr lang="en-US" sz="1200">
                <a:solidFill>
                  <a:srgbClr val="9C0D54"/>
                </a:solidFill>
                <a:latin typeface="Arial" panose="020B0604020202020204" pitchFamily="34" charset="0"/>
                <a:cs typeface="Arial" panose="020B0604020202020204" pitchFamily="34" charset="0"/>
              </a:rPr>
            </a:br>
            <a:br>
              <a:rPr lang="en-US" sz="1200">
                <a:solidFill>
                  <a:srgbClr val="9C0D54"/>
                </a:solidFill>
                <a:latin typeface="Arial" panose="020B0604020202020204" pitchFamily="34" charset="0"/>
                <a:cs typeface="Arial" panose="020B0604020202020204" pitchFamily="34" charset="0"/>
              </a:rPr>
            </a:br>
            <a:r>
              <a:rPr lang="en-US" sz="1200">
                <a:solidFill>
                  <a:srgbClr val="9C0D54"/>
                </a:solidFill>
                <a:latin typeface="Arial" panose="020B0604020202020204" pitchFamily="34" charset="0"/>
                <a:cs typeface="Arial" panose="020B0604020202020204" pitchFamily="34" charset="0"/>
              </a:rPr>
              <a:t>Neurons for Edge Intelligence</a:t>
            </a:r>
            <a:br>
              <a:rPr lang="en-US" sz="1200">
                <a:solidFill>
                  <a:srgbClr val="9C0D54"/>
                </a:solidFill>
                <a:latin typeface="Arial" panose="020B0604020202020204" pitchFamily="34" charset="0"/>
                <a:cs typeface="Arial" panose="020B0604020202020204" pitchFamily="34" charset="0"/>
              </a:rPr>
            </a:br>
            <a:br>
              <a:rPr lang="en-US" sz="1200">
                <a:solidFill>
                  <a:srgbClr val="9C0D54"/>
                </a:solidFill>
                <a:latin typeface="Arial" panose="020B0604020202020204" pitchFamily="34" charset="0"/>
                <a:cs typeface="Arial" panose="020B0604020202020204" pitchFamily="34" charset="0"/>
              </a:rPr>
            </a:br>
            <a:r>
              <a:rPr lang="en-US" sz="1200">
                <a:solidFill>
                  <a:srgbClr val="9C0D54"/>
                </a:solidFill>
                <a:latin typeface="Arial" panose="020B0604020202020204" pitchFamily="34" charset="0"/>
                <a:cs typeface="Arial" panose="020B0604020202020204" pitchFamily="34" charset="0"/>
              </a:rPr>
              <a:t>Neurons Workspace</a:t>
            </a:r>
            <a:br>
              <a:rPr lang="en-US" sz="1200">
                <a:solidFill>
                  <a:srgbClr val="9C0D54"/>
                </a:solidFill>
                <a:latin typeface="Arial" panose="020B0604020202020204" pitchFamily="34" charset="0"/>
                <a:cs typeface="Arial" panose="020B0604020202020204" pitchFamily="34" charset="0"/>
              </a:rPr>
            </a:br>
            <a:br>
              <a:rPr lang="en-US" sz="1200">
                <a:solidFill>
                  <a:srgbClr val="9C0D54"/>
                </a:solidFill>
                <a:latin typeface="Arial" panose="020B0604020202020204" pitchFamily="34" charset="0"/>
                <a:cs typeface="Arial" panose="020B0604020202020204" pitchFamily="34" charset="0"/>
              </a:rPr>
            </a:br>
            <a:r>
              <a:rPr lang="en-US" sz="1200">
                <a:solidFill>
                  <a:srgbClr val="9C0D54"/>
                </a:solidFill>
                <a:latin typeface="Arial" panose="020B0604020202020204" pitchFamily="34" charset="0"/>
                <a:cs typeface="Arial" panose="020B0604020202020204" pitchFamily="34" charset="0"/>
              </a:rPr>
              <a:t>Neurons for Healing</a:t>
            </a:r>
          </a:p>
        </p:txBody>
      </p:sp>
      <p:sp>
        <p:nvSpPr>
          <p:cNvPr id="13" name="Text Placeholder 12">
            <a:extLst>
              <a:ext uri="{FF2B5EF4-FFF2-40B4-BE49-F238E27FC236}">
                <a16:creationId xmlns:a16="http://schemas.microsoft.com/office/drawing/2014/main" id="{3FAA4588-A9CC-1686-F30E-8CEA81E394B9}"/>
              </a:ext>
            </a:extLst>
          </p:cNvPr>
          <p:cNvSpPr>
            <a:spLocks noGrp="1"/>
          </p:cNvSpPr>
          <p:nvPr>
            <p:ph type="body" sz="quarter" idx="18" hasCustomPrompt="1"/>
          </p:nvPr>
        </p:nvSpPr>
        <p:spPr>
          <a:xfrm>
            <a:off x="1382360" y="3876606"/>
            <a:ext cx="733409" cy="247830"/>
          </a:xfrm>
        </p:spPr>
        <p:txBody>
          <a:bodyPr tIns="0" rIns="0" bIns="0" anchor="ctr" anchorCtr="0">
            <a:normAutofit/>
          </a:bodyPr>
          <a:lstStyle>
            <a:lvl1pPr algn="ctr">
              <a:defRPr sz="800">
                <a:solidFill>
                  <a:schemeClr val="bg1"/>
                </a:solidFill>
              </a:defRPr>
            </a:lvl1pPr>
          </a:lstStyle>
          <a:p>
            <a:pPr lvl="0"/>
            <a:r>
              <a:rPr lang="en-US"/>
              <a:t>JUL 2020</a:t>
            </a:r>
          </a:p>
        </p:txBody>
      </p:sp>
      <p:sp>
        <p:nvSpPr>
          <p:cNvPr id="84" name="Text Placeholder 12">
            <a:extLst>
              <a:ext uri="{FF2B5EF4-FFF2-40B4-BE49-F238E27FC236}">
                <a16:creationId xmlns:a16="http://schemas.microsoft.com/office/drawing/2014/main" id="{BFA829D8-426F-8441-31EF-FFAC02F3BFF7}"/>
              </a:ext>
            </a:extLst>
          </p:cNvPr>
          <p:cNvSpPr>
            <a:spLocks noGrp="1"/>
          </p:cNvSpPr>
          <p:nvPr>
            <p:ph type="body" sz="quarter" idx="19" hasCustomPrompt="1"/>
          </p:nvPr>
        </p:nvSpPr>
        <p:spPr>
          <a:xfrm>
            <a:off x="2632320" y="3876606"/>
            <a:ext cx="733409" cy="247830"/>
          </a:xfrm>
        </p:spPr>
        <p:txBody>
          <a:bodyPr tIns="0" rIns="0" bIns="0" anchor="ctr" anchorCtr="0">
            <a:normAutofit/>
          </a:bodyPr>
          <a:lstStyle>
            <a:lvl1pPr algn="ctr">
              <a:defRPr sz="800">
                <a:solidFill>
                  <a:schemeClr val="bg1"/>
                </a:solidFill>
              </a:defRPr>
            </a:lvl1pPr>
          </a:lstStyle>
          <a:p>
            <a:pPr lvl="0"/>
            <a:r>
              <a:rPr lang="en-US"/>
              <a:t>OCT 2020</a:t>
            </a:r>
          </a:p>
        </p:txBody>
      </p:sp>
      <p:sp>
        <p:nvSpPr>
          <p:cNvPr id="85" name="Rounded Rectangle 84">
            <a:extLst>
              <a:ext uri="{FF2B5EF4-FFF2-40B4-BE49-F238E27FC236}">
                <a16:creationId xmlns:a16="http://schemas.microsoft.com/office/drawing/2014/main" id="{51A76BBF-B402-88FD-5FDC-D4C944B816D8}"/>
              </a:ext>
            </a:extLst>
          </p:cNvPr>
          <p:cNvSpPr/>
          <p:nvPr userDrawn="1"/>
        </p:nvSpPr>
        <p:spPr>
          <a:xfrm>
            <a:off x="3868944" y="3873427"/>
            <a:ext cx="723989" cy="243776"/>
          </a:xfrm>
          <a:prstGeom prst="roundRect">
            <a:avLst/>
          </a:prstGeom>
          <a:solidFill>
            <a:srgbClr val="9F0B54"/>
          </a:solidFill>
          <a:ln>
            <a:solidFill>
              <a:srgbClr val="9F0B5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800" b="1">
              <a:solidFill>
                <a:schemeClr val="bg1"/>
              </a:solidFill>
            </a:endParaRPr>
          </a:p>
        </p:txBody>
      </p:sp>
      <p:sp>
        <p:nvSpPr>
          <p:cNvPr id="86" name="Text Placeholder 12">
            <a:extLst>
              <a:ext uri="{FF2B5EF4-FFF2-40B4-BE49-F238E27FC236}">
                <a16:creationId xmlns:a16="http://schemas.microsoft.com/office/drawing/2014/main" id="{DD839E4F-7BDD-642B-76EF-BC63D75662E8}"/>
              </a:ext>
            </a:extLst>
          </p:cNvPr>
          <p:cNvSpPr>
            <a:spLocks noGrp="1"/>
          </p:cNvSpPr>
          <p:nvPr>
            <p:ph type="body" sz="quarter" idx="20" hasCustomPrompt="1"/>
          </p:nvPr>
        </p:nvSpPr>
        <p:spPr>
          <a:xfrm>
            <a:off x="3865501" y="3876606"/>
            <a:ext cx="733409" cy="247830"/>
          </a:xfrm>
        </p:spPr>
        <p:txBody>
          <a:bodyPr tIns="0" rIns="0" bIns="0" anchor="ctr" anchorCtr="0">
            <a:normAutofit/>
          </a:bodyPr>
          <a:lstStyle>
            <a:lvl1pPr algn="ctr">
              <a:defRPr sz="800">
                <a:solidFill>
                  <a:schemeClr val="bg1"/>
                </a:solidFill>
              </a:defRPr>
            </a:lvl1pPr>
          </a:lstStyle>
          <a:p>
            <a:pPr lvl="0"/>
            <a:r>
              <a:rPr lang="en-US"/>
              <a:t>DEC 2020</a:t>
            </a:r>
          </a:p>
        </p:txBody>
      </p:sp>
      <p:sp>
        <p:nvSpPr>
          <p:cNvPr id="87" name="Rounded Rectangle 86">
            <a:extLst>
              <a:ext uri="{FF2B5EF4-FFF2-40B4-BE49-F238E27FC236}">
                <a16:creationId xmlns:a16="http://schemas.microsoft.com/office/drawing/2014/main" id="{776D60D7-DECF-BC78-4319-E3CE86314065}"/>
              </a:ext>
            </a:extLst>
          </p:cNvPr>
          <p:cNvSpPr/>
          <p:nvPr userDrawn="1"/>
        </p:nvSpPr>
        <p:spPr>
          <a:xfrm>
            <a:off x="5127293" y="3873427"/>
            <a:ext cx="723989" cy="243776"/>
          </a:xfrm>
          <a:prstGeom prst="roundRect">
            <a:avLst/>
          </a:prstGeom>
          <a:solidFill>
            <a:srgbClr val="9F0B54"/>
          </a:solidFill>
          <a:ln>
            <a:solidFill>
              <a:srgbClr val="9F0B5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800" b="1">
              <a:solidFill>
                <a:schemeClr val="bg1"/>
              </a:solidFill>
            </a:endParaRPr>
          </a:p>
        </p:txBody>
      </p:sp>
      <p:sp>
        <p:nvSpPr>
          <p:cNvPr id="88" name="Text Placeholder 12">
            <a:extLst>
              <a:ext uri="{FF2B5EF4-FFF2-40B4-BE49-F238E27FC236}">
                <a16:creationId xmlns:a16="http://schemas.microsoft.com/office/drawing/2014/main" id="{A0492974-3892-7936-8CCE-7574234A02A5}"/>
              </a:ext>
            </a:extLst>
          </p:cNvPr>
          <p:cNvSpPr>
            <a:spLocks noGrp="1"/>
          </p:cNvSpPr>
          <p:nvPr>
            <p:ph type="body" sz="quarter" idx="21" hasCustomPrompt="1"/>
          </p:nvPr>
        </p:nvSpPr>
        <p:spPr>
          <a:xfrm>
            <a:off x="5123850" y="3876606"/>
            <a:ext cx="733409" cy="247830"/>
          </a:xfrm>
        </p:spPr>
        <p:txBody>
          <a:bodyPr tIns="0" rIns="0" bIns="0" anchor="ctr" anchorCtr="0">
            <a:normAutofit/>
          </a:bodyPr>
          <a:lstStyle>
            <a:lvl1pPr algn="ctr">
              <a:defRPr sz="800">
                <a:solidFill>
                  <a:schemeClr val="bg1"/>
                </a:solidFill>
              </a:defRPr>
            </a:lvl1pPr>
          </a:lstStyle>
          <a:p>
            <a:pPr lvl="0"/>
            <a:r>
              <a:rPr lang="en-US"/>
              <a:t>MAR 2020</a:t>
            </a:r>
          </a:p>
        </p:txBody>
      </p:sp>
      <p:sp>
        <p:nvSpPr>
          <p:cNvPr id="89" name="Rounded Rectangle 88">
            <a:extLst>
              <a:ext uri="{FF2B5EF4-FFF2-40B4-BE49-F238E27FC236}">
                <a16:creationId xmlns:a16="http://schemas.microsoft.com/office/drawing/2014/main" id="{6D19F077-7C51-42E1-CBBB-4219823E11FB}"/>
              </a:ext>
            </a:extLst>
          </p:cNvPr>
          <p:cNvSpPr/>
          <p:nvPr userDrawn="1"/>
        </p:nvSpPr>
        <p:spPr>
          <a:xfrm>
            <a:off x="6360475" y="3873427"/>
            <a:ext cx="723989" cy="243776"/>
          </a:xfrm>
          <a:prstGeom prst="roundRect">
            <a:avLst/>
          </a:prstGeom>
          <a:solidFill>
            <a:srgbClr val="9F0B54"/>
          </a:solidFill>
          <a:ln>
            <a:solidFill>
              <a:srgbClr val="9F0B5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800" b="1">
              <a:solidFill>
                <a:schemeClr val="bg1"/>
              </a:solidFill>
            </a:endParaRPr>
          </a:p>
        </p:txBody>
      </p:sp>
      <p:sp>
        <p:nvSpPr>
          <p:cNvPr id="90" name="Text Placeholder 12">
            <a:extLst>
              <a:ext uri="{FF2B5EF4-FFF2-40B4-BE49-F238E27FC236}">
                <a16:creationId xmlns:a16="http://schemas.microsoft.com/office/drawing/2014/main" id="{AC43739F-EB0F-4106-D683-AF8BFBEC01A9}"/>
              </a:ext>
            </a:extLst>
          </p:cNvPr>
          <p:cNvSpPr>
            <a:spLocks noGrp="1"/>
          </p:cNvSpPr>
          <p:nvPr>
            <p:ph type="body" sz="quarter" idx="22" hasCustomPrompt="1"/>
          </p:nvPr>
        </p:nvSpPr>
        <p:spPr>
          <a:xfrm>
            <a:off x="6357032" y="3876606"/>
            <a:ext cx="733409" cy="247830"/>
          </a:xfrm>
        </p:spPr>
        <p:txBody>
          <a:bodyPr tIns="0" rIns="0" bIns="0" anchor="ctr" anchorCtr="0">
            <a:normAutofit/>
          </a:bodyPr>
          <a:lstStyle>
            <a:lvl1pPr algn="ctr">
              <a:defRPr sz="800">
                <a:solidFill>
                  <a:schemeClr val="bg1"/>
                </a:solidFill>
              </a:defRPr>
            </a:lvl1pPr>
          </a:lstStyle>
          <a:p>
            <a:pPr lvl="0"/>
            <a:r>
              <a:rPr lang="en-US"/>
              <a:t>JUL 2021</a:t>
            </a:r>
          </a:p>
        </p:txBody>
      </p:sp>
      <p:sp>
        <p:nvSpPr>
          <p:cNvPr id="91" name="Rounded Rectangle 90">
            <a:extLst>
              <a:ext uri="{FF2B5EF4-FFF2-40B4-BE49-F238E27FC236}">
                <a16:creationId xmlns:a16="http://schemas.microsoft.com/office/drawing/2014/main" id="{DD91B708-618E-4768-8C12-81845F4F0CE5}"/>
              </a:ext>
            </a:extLst>
          </p:cNvPr>
          <p:cNvSpPr/>
          <p:nvPr userDrawn="1"/>
        </p:nvSpPr>
        <p:spPr>
          <a:xfrm>
            <a:off x="7602045" y="3873427"/>
            <a:ext cx="723989" cy="243776"/>
          </a:xfrm>
          <a:prstGeom prst="roundRect">
            <a:avLst/>
          </a:prstGeom>
          <a:solidFill>
            <a:srgbClr val="9F0B54"/>
          </a:solidFill>
          <a:ln>
            <a:solidFill>
              <a:srgbClr val="9F0B5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800" b="1">
              <a:solidFill>
                <a:schemeClr val="bg1"/>
              </a:solidFill>
            </a:endParaRPr>
          </a:p>
        </p:txBody>
      </p:sp>
      <p:sp>
        <p:nvSpPr>
          <p:cNvPr id="92" name="Text Placeholder 12">
            <a:extLst>
              <a:ext uri="{FF2B5EF4-FFF2-40B4-BE49-F238E27FC236}">
                <a16:creationId xmlns:a16="http://schemas.microsoft.com/office/drawing/2014/main" id="{B40319D3-224A-90EC-95A2-A4B5C31C4599}"/>
              </a:ext>
            </a:extLst>
          </p:cNvPr>
          <p:cNvSpPr>
            <a:spLocks noGrp="1"/>
          </p:cNvSpPr>
          <p:nvPr>
            <p:ph type="body" sz="quarter" idx="23" hasCustomPrompt="1"/>
          </p:nvPr>
        </p:nvSpPr>
        <p:spPr>
          <a:xfrm>
            <a:off x="7598602" y="3876606"/>
            <a:ext cx="733409" cy="247830"/>
          </a:xfrm>
        </p:spPr>
        <p:txBody>
          <a:bodyPr tIns="0" rIns="0" bIns="0" anchor="ctr" anchorCtr="0">
            <a:normAutofit/>
          </a:bodyPr>
          <a:lstStyle>
            <a:lvl1pPr algn="ctr">
              <a:defRPr sz="800">
                <a:solidFill>
                  <a:schemeClr val="bg1"/>
                </a:solidFill>
              </a:defRPr>
            </a:lvl1pPr>
          </a:lstStyle>
          <a:p>
            <a:pPr lvl="0"/>
            <a:r>
              <a:rPr lang="en-US"/>
              <a:t>AUG 2021</a:t>
            </a:r>
          </a:p>
        </p:txBody>
      </p:sp>
      <p:sp>
        <p:nvSpPr>
          <p:cNvPr id="93" name="Rounded Rectangle 92">
            <a:extLst>
              <a:ext uri="{FF2B5EF4-FFF2-40B4-BE49-F238E27FC236}">
                <a16:creationId xmlns:a16="http://schemas.microsoft.com/office/drawing/2014/main" id="{CE2993CE-7C8C-5C40-7786-BE23BC9F80FA}"/>
              </a:ext>
            </a:extLst>
          </p:cNvPr>
          <p:cNvSpPr/>
          <p:nvPr userDrawn="1"/>
        </p:nvSpPr>
        <p:spPr>
          <a:xfrm>
            <a:off x="8843616" y="3873427"/>
            <a:ext cx="723989" cy="243776"/>
          </a:xfrm>
          <a:prstGeom prst="roundRect">
            <a:avLst/>
          </a:prstGeom>
          <a:solidFill>
            <a:srgbClr val="9F0B54"/>
          </a:solidFill>
          <a:ln>
            <a:solidFill>
              <a:srgbClr val="9F0B5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800" b="1">
              <a:solidFill>
                <a:schemeClr val="bg1"/>
              </a:solidFill>
            </a:endParaRPr>
          </a:p>
        </p:txBody>
      </p:sp>
      <p:sp>
        <p:nvSpPr>
          <p:cNvPr id="94" name="Text Placeholder 12">
            <a:extLst>
              <a:ext uri="{FF2B5EF4-FFF2-40B4-BE49-F238E27FC236}">
                <a16:creationId xmlns:a16="http://schemas.microsoft.com/office/drawing/2014/main" id="{4973636F-826A-D57E-F004-92A80332D210}"/>
              </a:ext>
            </a:extLst>
          </p:cNvPr>
          <p:cNvSpPr>
            <a:spLocks noGrp="1"/>
          </p:cNvSpPr>
          <p:nvPr>
            <p:ph type="body" sz="quarter" idx="24" hasCustomPrompt="1"/>
          </p:nvPr>
        </p:nvSpPr>
        <p:spPr>
          <a:xfrm>
            <a:off x="8840173" y="3876606"/>
            <a:ext cx="733409" cy="247830"/>
          </a:xfrm>
        </p:spPr>
        <p:txBody>
          <a:bodyPr tIns="0" rIns="0" bIns="0" anchor="ctr" anchorCtr="0">
            <a:normAutofit/>
          </a:bodyPr>
          <a:lstStyle>
            <a:lvl1pPr algn="ctr">
              <a:defRPr sz="800">
                <a:solidFill>
                  <a:schemeClr val="bg1"/>
                </a:solidFill>
              </a:defRPr>
            </a:lvl1pPr>
          </a:lstStyle>
          <a:p>
            <a:pPr lvl="0"/>
            <a:r>
              <a:rPr lang="en-US"/>
              <a:t>OCT 2021</a:t>
            </a:r>
          </a:p>
        </p:txBody>
      </p:sp>
      <p:sp>
        <p:nvSpPr>
          <p:cNvPr id="95" name="Rounded Rectangle 94">
            <a:extLst>
              <a:ext uri="{FF2B5EF4-FFF2-40B4-BE49-F238E27FC236}">
                <a16:creationId xmlns:a16="http://schemas.microsoft.com/office/drawing/2014/main" id="{13ECF3EB-6E80-8265-C976-164084727BBC}"/>
              </a:ext>
            </a:extLst>
          </p:cNvPr>
          <p:cNvSpPr/>
          <p:nvPr userDrawn="1"/>
        </p:nvSpPr>
        <p:spPr>
          <a:xfrm>
            <a:off x="10068408" y="3873427"/>
            <a:ext cx="723989" cy="243776"/>
          </a:xfrm>
          <a:prstGeom prst="roundRect">
            <a:avLst/>
          </a:prstGeom>
          <a:solidFill>
            <a:srgbClr val="9F0B54"/>
          </a:solidFill>
          <a:ln>
            <a:solidFill>
              <a:srgbClr val="9F0B5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800" b="1">
              <a:solidFill>
                <a:schemeClr val="bg1"/>
              </a:solidFill>
            </a:endParaRPr>
          </a:p>
        </p:txBody>
      </p:sp>
      <p:sp>
        <p:nvSpPr>
          <p:cNvPr id="96" name="Text Placeholder 12">
            <a:extLst>
              <a:ext uri="{FF2B5EF4-FFF2-40B4-BE49-F238E27FC236}">
                <a16:creationId xmlns:a16="http://schemas.microsoft.com/office/drawing/2014/main" id="{210E5007-07AC-3B44-CD00-35AE37C9224F}"/>
              </a:ext>
            </a:extLst>
          </p:cNvPr>
          <p:cNvSpPr>
            <a:spLocks noGrp="1"/>
          </p:cNvSpPr>
          <p:nvPr>
            <p:ph type="body" sz="quarter" idx="25" hasCustomPrompt="1"/>
          </p:nvPr>
        </p:nvSpPr>
        <p:spPr>
          <a:xfrm>
            <a:off x="10064965" y="3876606"/>
            <a:ext cx="733409" cy="247830"/>
          </a:xfrm>
        </p:spPr>
        <p:txBody>
          <a:bodyPr tIns="0" rIns="0" bIns="0" anchor="ctr" anchorCtr="0">
            <a:normAutofit/>
          </a:bodyPr>
          <a:lstStyle>
            <a:lvl1pPr algn="ctr">
              <a:defRPr sz="800">
                <a:solidFill>
                  <a:schemeClr val="bg1"/>
                </a:solidFill>
              </a:defRPr>
            </a:lvl1pPr>
          </a:lstStyle>
          <a:p>
            <a:pPr lvl="0"/>
            <a:r>
              <a:rPr lang="en-US"/>
              <a:t>JAN 2022</a:t>
            </a:r>
          </a:p>
        </p:txBody>
      </p:sp>
      <p:sp>
        <p:nvSpPr>
          <p:cNvPr id="97" name="Rectangle 96">
            <a:extLst>
              <a:ext uri="{FF2B5EF4-FFF2-40B4-BE49-F238E27FC236}">
                <a16:creationId xmlns:a16="http://schemas.microsoft.com/office/drawing/2014/main" id="{D9C59C3D-60E7-776D-FEE1-96BB8CB3FE36}"/>
              </a:ext>
            </a:extLst>
          </p:cNvPr>
          <p:cNvSpPr/>
          <p:nvPr userDrawn="1"/>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itle 2">
            <a:extLst>
              <a:ext uri="{FF2B5EF4-FFF2-40B4-BE49-F238E27FC236}">
                <a16:creationId xmlns:a16="http://schemas.microsoft.com/office/drawing/2014/main" id="{74B0F94A-88B7-E403-671C-BF29DC162C49}"/>
              </a:ext>
            </a:extLst>
          </p:cNvPr>
          <p:cNvSpPr>
            <a:spLocks noGrp="1"/>
          </p:cNvSpPr>
          <p:nvPr>
            <p:ph type="title" hasCustomPrompt="1"/>
          </p:nvPr>
        </p:nvSpPr>
        <p:spPr>
          <a:xfrm>
            <a:off x="612962" y="538515"/>
            <a:ext cx="10984992" cy="562442"/>
          </a:xfrm>
          <a:prstGeom prst="rect">
            <a:avLst/>
          </a:prstGeom>
        </p:spPr>
        <p:txBody>
          <a:bodyPr lIns="0" tIns="0" bIns="0" anchor="ctr">
            <a:normAutofit/>
          </a:bodyPr>
          <a:lstStyle>
            <a:lvl1pPr>
              <a:lnSpc>
                <a:spcPct val="100000"/>
              </a:lnSpc>
              <a:defRPr sz="3200"/>
            </a:lvl1pPr>
          </a:lstStyle>
          <a:p>
            <a:r>
              <a:rPr lang="en-US"/>
              <a:t>Blank Header</a:t>
            </a:r>
          </a:p>
        </p:txBody>
      </p:sp>
      <p:sp>
        <p:nvSpPr>
          <p:cNvPr id="44" name="TextBox 43">
            <a:extLst>
              <a:ext uri="{FF2B5EF4-FFF2-40B4-BE49-F238E27FC236}">
                <a16:creationId xmlns:a16="http://schemas.microsoft.com/office/drawing/2014/main" id="{EE64C161-CE0B-5C40-9CD8-84C4C0F7B745}"/>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1792806503"/>
      </p:ext>
    </p:extLst>
  </p:cSld>
  <p:clrMapOvr>
    <a:masterClrMapping/>
  </p:clrMapOvr>
  <p:extLst>
    <p:ext uri="{DCECCB84-F9BA-43D5-87BE-67443E8EF086}">
      <p15:sldGuideLst xmlns:p15="http://schemas.microsoft.com/office/powerpoint/2012/main">
        <p15:guide id="1" pos="384" userDrawn="1">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Disclaimer">
    <p:bg>
      <p:bgPr>
        <a:solidFill>
          <a:schemeClr val="bg1">
            <a:lumMod val="95000"/>
          </a:schemeClr>
        </a:solidFill>
        <a:effectLst/>
      </p:bgPr>
    </p:bg>
    <p:spTree>
      <p:nvGrpSpPr>
        <p:cNvPr id="1" name=""/>
        <p:cNvGrpSpPr/>
        <p:nvPr/>
      </p:nvGrpSpPr>
      <p:grpSpPr>
        <a:xfrm>
          <a:off x="0" y="0"/>
          <a:ext cx="0" cy="0"/>
          <a:chOff x="0" y="0"/>
          <a:chExt cx="0" cy="0"/>
        </a:xfrm>
      </p:grpSpPr>
      <p:sp>
        <p:nvSpPr>
          <p:cNvPr id="46" name="Title 27">
            <a:extLst>
              <a:ext uri="{FF2B5EF4-FFF2-40B4-BE49-F238E27FC236}">
                <a16:creationId xmlns:a16="http://schemas.microsoft.com/office/drawing/2014/main" id="{2AF5DF81-98BA-1B5C-F25A-39E048E9D5B8}"/>
              </a:ext>
            </a:extLst>
          </p:cNvPr>
          <p:cNvSpPr>
            <a:spLocks noGrp="1"/>
          </p:cNvSpPr>
          <p:nvPr>
            <p:ph type="title" hasCustomPrompt="1"/>
          </p:nvPr>
        </p:nvSpPr>
        <p:spPr>
          <a:xfrm>
            <a:off x="609600" y="369873"/>
            <a:ext cx="10972800" cy="879033"/>
          </a:xfrm>
          <a:prstGeom prst="rect">
            <a:avLst/>
          </a:prstGeom>
        </p:spPr>
        <p:txBody>
          <a:bodyPr anchor="ctr"/>
          <a:lstStyle>
            <a:lvl1pPr algn="ctr">
              <a:defRPr/>
            </a:lvl1pPr>
          </a:lstStyle>
          <a:p>
            <a:pPr algn="ctr"/>
            <a:r>
              <a:rPr lang="en-US"/>
              <a:t>Confidentiality Notice</a:t>
            </a:r>
          </a:p>
        </p:txBody>
      </p:sp>
      <p:sp>
        <p:nvSpPr>
          <p:cNvPr id="47" name="TextBox 46">
            <a:extLst>
              <a:ext uri="{FF2B5EF4-FFF2-40B4-BE49-F238E27FC236}">
                <a16:creationId xmlns:a16="http://schemas.microsoft.com/office/drawing/2014/main" id="{0D71D350-02C4-0BBE-C103-3E6A0724FEEB}"/>
              </a:ext>
            </a:extLst>
          </p:cNvPr>
          <p:cNvSpPr txBox="1"/>
          <p:nvPr userDrawn="1"/>
        </p:nvSpPr>
        <p:spPr>
          <a:xfrm>
            <a:off x="1282380" y="1327308"/>
            <a:ext cx="9627240" cy="203132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By receiving this presentation (whether in tangible or digital form or through visual or auditory means), recipient acknowledges and agrees that: (a) recipient will not copy, reproduce, transmit, divulge, or distribute the presentation or its contents, in whole or in part, to any third party without the express written consent of Ivanti; (b) recipient will treat and protect the presentation and its contents as "Confidential Information" under its Nondisclosure Agreement (NDA) with Ivanti; (c) if recipient has not entered into an NDA with Ivanti, they unconditionally agree that by receiving this presentation they will treat and protect this presentation and its contents in accordance with the foregoing restrictions and in any event with no less care than afforded to its own confidential information; and (d) recipient’s failure to comply with the foregoing obligations of confidentiality could result in substantial harm to Ivanti and may be cause for legal action. If recipient does not agree to the above, they may not participate in receipt of the presentation.</a:t>
            </a:r>
            <a:endParaRPr kumimoji="0" lang="en-US" sz="1400" b="0" i="0" u="none" strike="noStrike" kern="1200" cap="none" spc="0" normalizeH="0" baseline="0" noProof="0">
              <a:ln>
                <a:noFill/>
              </a:ln>
              <a:solidFill>
                <a:srgbClr val="000000"/>
              </a:solidFill>
              <a:effectLst/>
              <a:uLnTx/>
              <a:uFillTx/>
              <a:latin typeface="Arial" panose="020B0604020202020204"/>
              <a:ea typeface="+mn-ea"/>
              <a:cs typeface="Arial"/>
            </a:endParaRPr>
          </a:p>
        </p:txBody>
      </p:sp>
      <p:grpSp>
        <p:nvGrpSpPr>
          <p:cNvPr id="48" name="Group 47">
            <a:extLst>
              <a:ext uri="{FF2B5EF4-FFF2-40B4-BE49-F238E27FC236}">
                <a16:creationId xmlns:a16="http://schemas.microsoft.com/office/drawing/2014/main" id="{675E2796-BCFC-C4F1-413C-8C57CC71B866}"/>
              </a:ext>
            </a:extLst>
          </p:cNvPr>
          <p:cNvGrpSpPr/>
          <p:nvPr userDrawn="1"/>
        </p:nvGrpSpPr>
        <p:grpSpPr>
          <a:xfrm>
            <a:off x="1514573" y="3815101"/>
            <a:ext cx="9162854" cy="1906969"/>
            <a:chOff x="1536569" y="3815101"/>
            <a:chExt cx="9162854" cy="1906969"/>
          </a:xfrm>
        </p:grpSpPr>
        <p:sp>
          <p:nvSpPr>
            <p:cNvPr id="49" name="Rounded Rectangle 48">
              <a:extLst>
                <a:ext uri="{FF2B5EF4-FFF2-40B4-BE49-F238E27FC236}">
                  <a16:creationId xmlns:a16="http://schemas.microsoft.com/office/drawing/2014/main" id="{274A2BBB-7E65-6788-19D0-9F217ED68466}"/>
                </a:ext>
              </a:extLst>
            </p:cNvPr>
            <p:cNvSpPr/>
            <p:nvPr/>
          </p:nvSpPr>
          <p:spPr>
            <a:xfrm>
              <a:off x="1536569" y="3815101"/>
              <a:ext cx="9162854" cy="1906969"/>
            </a:xfrm>
            <a:prstGeom prst="roundRect">
              <a:avLst>
                <a:gd name="adj" fmla="val 5773"/>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eaLnBrk="0" fontAlgn="base" hangingPunct="0">
                <a:spcBef>
                  <a:spcPct val="0"/>
                </a:spcBef>
                <a:spcAft>
                  <a:spcPct val="0"/>
                </a:spcAft>
                <a:defRPr/>
              </a:pPr>
              <a:endParaRPr lang="en-US">
                <a:solidFill>
                  <a:schemeClr val="tx1"/>
                </a:solidFill>
                <a:latin typeface="Arial" panose="020B0604020202020204"/>
              </a:endParaRPr>
            </a:p>
          </p:txBody>
        </p:sp>
        <p:sp>
          <p:nvSpPr>
            <p:cNvPr id="50" name="Rectangle 49">
              <a:extLst>
                <a:ext uri="{FF2B5EF4-FFF2-40B4-BE49-F238E27FC236}">
                  <a16:creationId xmlns:a16="http://schemas.microsoft.com/office/drawing/2014/main" id="{4CC580DC-2C69-D8E8-6EF5-E653DC466DAB}"/>
                </a:ext>
              </a:extLst>
            </p:cNvPr>
            <p:cNvSpPr/>
            <p:nvPr/>
          </p:nvSpPr>
          <p:spPr>
            <a:xfrm>
              <a:off x="5323994" y="4085012"/>
              <a:ext cx="1544012" cy="4154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Disclaimer</a:t>
              </a:r>
            </a:p>
          </p:txBody>
        </p:sp>
        <p:sp>
          <p:nvSpPr>
            <p:cNvPr id="62" name="Text Placeholder 4">
              <a:extLst>
                <a:ext uri="{FF2B5EF4-FFF2-40B4-BE49-F238E27FC236}">
                  <a16:creationId xmlns:a16="http://schemas.microsoft.com/office/drawing/2014/main" id="{EBDDE1B6-DFF2-8DF4-6759-C50B43D7AC28}"/>
                </a:ext>
              </a:extLst>
            </p:cNvPr>
            <p:cNvSpPr txBox="1">
              <a:spLocks/>
            </p:cNvSpPr>
            <p:nvPr/>
          </p:nvSpPr>
          <p:spPr>
            <a:xfrm>
              <a:off x="2365536" y="4505283"/>
              <a:ext cx="7460928" cy="738664"/>
            </a:xfrm>
            <a:prstGeom prst="rect">
              <a:avLst/>
            </a:prstGeom>
            <a:noFill/>
          </p:spPr>
          <p:txBody>
            <a:bodyPr wrap="square" lIns="91440" tIns="45720" rIns="91440" bIns="45720" rtlCol="0" anchor="t">
              <a:spAutoFit/>
            </a:bodyPr>
            <a:lstStyle>
              <a:defPPr>
                <a:defRPr lang="en-US"/>
              </a:defPPr>
              <a:lvl1pPr marR="0" lvl="0" indent="0" algn="just" fontAlgn="auto">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LnTx/>
                  <a:uFillTx/>
                  <a:latin typeface="Arial" panose="020B0604020202020204"/>
                </a:defRPr>
              </a:lvl1pPr>
              <a:lvl2pPr marL="342900" indent="-166688" algn="l" defTabSz="914400" rtl="0" eaLnBrk="1" latinLnBrk="0" hangingPunct="1">
                <a:lnSpc>
                  <a:spcPct val="90000"/>
                </a:lnSpc>
                <a:spcBef>
                  <a:spcPts val="500"/>
                </a:spcBef>
                <a:buFont typeface="Arial" panose="020B0604020202020204" pitchFamily="34" charset="0"/>
                <a:buChar char="•"/>
                <a:tabLst/>
                <a:defRPr sz="2000" b="0" i="0" kern="1200">
                  <a:solidFill>
                    <a:schemeClr val="tx1"/>
                  </a:solidFill>
                  <a:latin typeface="Arial" panose="020B0604020202020204" pitchFamily="34" charset="0"/>
                  <a:ea typeface="+mn-ea"/>
                  <a:cs typeface="Arial" panose="020B0604020202020204" pitchFamily="34" charset="0"/>
                </a:defRPr>
              </a:lvl2pPr>
              <a:lvl3pPr marL="342900" indent="-166688" algn="l" defTabSz="914400" rtl="0" eaLnBrk="1" latinLnBrk="0" hangingPunct="1">
                <a:lnSpc>
                  <a:spcPct val="90000"/>
                </a:lnSpc>
                <a:spcBef>
                  <a:spcPts val="500"/>
                </a:spcBef>
                <a:buFont typeface="Arial" panose="020B0604020202020204" pitchFamily="34" charset="0"/>
                <a:buChar char="•"/>
                <a:tabLst/>
                <a:defRPr sz="2000" b="0" i="0" kern="1200">
                  <a:solidFill>
                    <a:schemeClr val="tx1"/>
                  </a:solidFill>
                  <a:latin typeface="Arial" panose="020B0604020202020204" pitchFamily="34" charset="0"/>
                  <a:ea typeface="+mn-ea"/>
                  <a:cs typeface="Arial" panose="020B0604020202020204" pitchFamily="34" charset="0"/>
                </a:defRPr>
              </a:lvl3pPr>
              <a:lvl4pPr marL="342900" indent="-166688" algn="l" defTabSz="914400" rtl="0" eaLnBrk="1" latinLnBrk="0" hangingPunct="1">
                <a:lnSpc>
                  <a:spcPct val="90000"/>
                </a:lnSpc>
                <a:spcBef>
                  <a:spcPts val="500"/>
                </a:spcBef>
                <a:buFont typeface="Arial" panose="020B0604020202020204" pitchFamily="34" charset="0"/>
                <a:buChar char="•"/>
                <a:tabLst/>
                <a:defRPr sz="2000" b="0" i="0" kern="1200">
                  <a:solidFill>
                    <a:schemeClr val="tx1"/>
                  </a:solidFill>
                  <a:latin typeface="Arial" panose="020B0604020202020204" pitchFamily="34" charset="0"/>
                  <a:ea typeface="+mn-ea"/>
                  <a:cs typeface="Arial" panose="020B0604020202020204" pitchFamily="34" charset="0"/>
                </a:defRPr>
              </a:lvl4pPr>
              <a:lvl5pPr marL="342900" indent="-166688" algn="l" defTabSz="914400" rtl="0" eaLnBrk="1" latinLnBrk="0" hangingPunct="1">
                <a:lnSpc>
                  <a:spcPct val="90000"/>
                </a:lnSpc>
                <a:spcBef>
                  <a:spcPts val="500"/>
                </a:spcBef>
                <a:buFont typeface="Arial" panose="020B0604020202020204" pitchFamily="34" charset="0"/>
                <a:buChar char="•"/>
                <a:tabLst/>
                <a:defRPr sz="20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effectLst/>
                  <a:uLnTx/>
                  <a:uFillTx/>
                  <a:latin typeface="Arial" panose="020B0604020202020204"/>
                  <a:ea typeface="+mn-ea"/>
                  <a:cs typeface="+mn-cs"/>
                </a:rPr>
                <a:t>The information presented in this presentation is for information purposes only and is not a commitment, promise, or legal obligation to deliver any material, code, or functionality and should not be relied upon in making a purchasing decision. </a:t>
              </a:r>
            </a:p>
          </p:txBody>
        </p:sp>
      </p:grpSp>
      <p:sp>
        <p:nvSpPr>
          <p:cNvPr id="8" name="TextBox 7">
            <a:extLst>
              <a:ext uri="{FF2B5EF4-FFF2-40B4-BE49-F238E27FC236}">
                <a16:creationId xmlns:a16="http://schemas.microsoft.com/office/drawing/2014/main" id="{D188A853-4498-FD42-90CD-42CF811A794F}"/>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a:t>
            </a:fld>
            <a:endParaRPr lang="en-US" sz="800">
              <a:solidFill>
                <a:schemeClr val="tx1"/>
              </a:solidFill>
            </a:endParaRPr>
          </a:p>
        </p:txBody>
      </p:sp>
    </p:spTree>
    <p:extLst>
      <p:ext uri="{BB962C8B-B14F-4D97-AF65-F5344CB8AC3E}">
        <p14:creationId xmlns:p14="http://schemas.microsoft.com/office/powerpoint/2010/main" val="887785169"/>
      </p:ext>
    </p:extLst>
  </p:cSld>
  <p:clrMapOvr>
    <a:masterClrMapping/>
  </p:clrMapOvr>
  <p:extLst>
    <p:ext uri="{DCECCB84-F9BA-43D5-87BE-67443E8EF086}">
      <p15:sldGuideLst xmlns:p15="http://schemas.microsoft.com/office/powerpoint/2012/main">
        <p15:guide id="1" pos="384" userDrawn="1">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hank you - A">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CB0C0C94-75C0-8644-BD93-F4717D9506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45FEEC36-2E01-8A47-9B77-E2FB152F5887}"/>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cs typeface="Arial" panose="020B0604020202020204" pitchFamily="34" charset="0"/>
              </a:rPr>
              <a:t>Copyright © </a:t>
            </a:r>
            <a:fld id="{38EE0064-B099-0C4E-88EE-2AD5687BA263}" type="datetimeyyyy">
              <a:rPr lang="en-US" sz="800" smtClean="0">
                <a:solidFill>
                  <a:schemeClr val="bg1"/>
                </a:solidFill>
                <a:cs typeface="Arial" panose="020B0604020202020204" pitchFamily="34" charset="0"/>
              </a:rPr>
              <a:t>2024</a:t>
            </a:fld>
            <a:r>
              <a:rPr lang="en-US" sz="800">
                <a:solidFill>
                  <a:schemeClr val="bg1"/>
                </a:solidFill>
                <a:cs typeface="Arial" panose="020B0604020202020204" pitchFamily="34" charset="0"/>
              </a:rPr>
              <a:t> Ivanti. All rights reserved.</a:t>
            </a:r>
          </a:p>
        </p:txBody>
      </p:sp>
      <p:pic>
        <p:nvPicPr>
          <p:cNvPr id="6" name="Graphic 5">
            <a:extLst>
              <a:ext uri="{FF2B5EF4-FFF2-40B4-BE49-F238E27FC236}">
                <a16:creationId xmlns:a16="http://schemas.microsoft.com/office/drawing/2014/main" id="{C5AEE36F-D52B-AF4C-B781-1CAF0D757733}"/>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05987" y="5253696"/>
            <a:ext cx="1350602" cy="473546"/>
          </a:xfrm>
          <a:prstGeom prst="rect">
            <a:avLst/>
          </a:prstGeom>
        </p:spPr>
      </p:pic>
      <p:sp>
        <p:nvSpPr>
          <p:cNvPr id="7" name="Text Placeholder 3">
            <a:extLst>
              <a:ext uri="{FF2B5EF4-FFF2-40B4-BE49-F238E27FC236}">
                <a16:creationId xmlns:a16="http://schemas.microsoft.com/office/drawing/2014/main" id="{A833F8B6-7F9B-C643-A597-EB328E7AAEE1}"/>
              </a:ext>
            </a:extLst>
          </p:cNvPr>
          <p:cNvSpPr>
            <a:spLocks noGrp="1"/>
          </p:cNvSpPr>
          <p:nvPr>
            <p:ph type="body" sz="quarter" idx="10" hasCustomPrompt="1"/>
          </p:nvPr>
        </p:nvSpPr>
        <p:spPr>
          <a:xfrm>
            <a:off x="436300" y="2916936"/>
            <a:ext cx="5486400" cy="923925"/>
          </a:xfrm>
        </p:spPr>
        <p:txBody>
          <a:bodyPr>
            <a:noAutofit/>
          </a:bodyPr>
          <a:lstStyle>
            <a:lvl1pPr>
              <a:defRPr sz="6000">
                <a:solidFill>
                  <a:schemeClr val="bg1"/>
                </a:solidFill>
              </a:defRPr>
            </a:lvl1pPr>
            <a:lvl2pPr>
              <a:defRPr sz="6000"/>
            </a:lvl2pPr>
            <a:lvl3pPr>
              <a:defRPr sz="6000"/>
            </a:lvl3pPr>
            <a:lvl4pPr>
              <a:defRPr sz="6000"/>
            </a:lvl4pPr>
            <a:lvl5pPr>
              <a:defRPr sz="6000"/>
            </a:lvl5pPr>
          </a:lstStyle>
          <a:p>
            <a:pPr lvl="0"/>
            <a:r>
              <a:rPr lang="en-US"/>
              <a:t>Thank you</a:t>
            </a:r>
          </a:p>
        </p:txBody>
      </p:sp>
      <p:sp>
        <p:nvSpPr>
          <p:cNvPr id="8" name="TextBox 7">
            <a:extLst>
              <a:ext uri="{FF2B5EF4-FFF2-40B4-BE49-F238E27FC236}">
                <a16:creationId xmlns:a16="http://schemas.microsoft.com/office/drawing/2014/main" id="{2E4A53FA-2D99-4A44-A45F-031E62EF1309}"/>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bg1"/>
                </a:solidFill>
              </a:rPr>
              <a:pPr algn="r"/>
              <a:t>‹#›</a:t>
            </a:fld>
            <a:endParaRPr lang="en-US" sz="800">
              <a:solidFill>
                <a:schemeClr val="bg1"/>
              </a:solidFill>
            </a:endParaRPr>
          </a:p>
        </p:txBody>
      </p:sp>
    </p:spTree>
    <p:extLst>
      <p:ext uri="{BB962C8B-B14F-4D97-AF65-F5344CB8AC3E}">
        <p14:creationId xmlns:p14="http://schemas.microsoft.com/office/powerpoint/2010/main" val="2254415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hank you - C">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DC8D5BD1-672E-4A48-B401-15F72C8B6424}"/>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Graphic 3">
            <a:extLst>
              <a:ext uri="{FF2B5EF4-FFF2-40B4-BE49-F238E27FC236}">
                <a16:creationId xmlns:a16="http://schemas.microsoft.com/office/drawing/2014/main" id="{66207A74-21D3-C682-124F-8882E94B8117}"/>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05987" y="5253696"/>
            <a:ext cx="1350602" cy="473546"/>
          </a:xfrm>
          <a:prstGeom prst="rect">
            <a:avLst/>
          </a:prstGeom>
        </p:spPr>
      </p:pic>
      <p:sp>
        <p:nvSpPr>
          <p:cNvPr id="6" name="Text Placeholder 3">
            <a:extLst>
              <a:ext uri="{FF2B5EF4-FFF2-40B4-BE49-F238E27FC236}">
                <a16:creationId xmlns:a16="http://schemas.microsoft.com/office/drawing/2014/main" id="{56F33D55-BD15-14F6-42D7-80BEC7A9C502}"/>
              </a:ext>
            </a:extLst>
          </p:cNvPr>
          <p:cNvSpPr>
            <a:spLocks noGrp="1"/>
          </p:cNvSpPr>
          <p:nvPr>
            <p:ph type="body" sz="quarter" idx="10" hasCustomPrompt="1"/>
          </p:nvPr>
        </p:nvSpPr>
        <p:spPr>
          <a:xfrm>
            <a:off x="436300" y="2916936"/>
            <a:ext cx="5486400" cy="923925"/>
          </a:xfrm>
        </p:spPr>
        <p:txBody>
          <a:bodyPr>
            <a:noAutofit/>
          </a:bodyPr>
          <a:lstStyle>
            <a:lvl1pPr>
              <a:defRPr sz="6000">
                <a:solidFill>
                  <a:schemeClr val="bg1"/>
                </a:solidFill>
              </a:defRPr>
            </a:lvl1pPr>
            <a:lvl2pPr>
              <a:defRPr sz="6000"/>
            </a:lvl2pPr>
            <a:lvl3pPr>
              <a:defRPr sz="6000"/>
            </a:lvl3pPr>
            <a:lvl4pPr>
              <a:defRPr sz="6000"/>
            </a:lvl4pPr>
            <a:lvl5pPr>
              <a:defRPr sz="6000"/>
            </a:lvl5pPr>
          </a:lstStyle>
          <a:p>
            <a:pPr lvl="0"/>
            <a:r>
              <a:rPr lang="en-US"/>
              <a:t>Thank you</a:t>
            </a:r>
          </a:p>
        </p:txBody>
      </p:sp>
      <p:sp>
        <p:nvSpPr>
          <p:cNvPr id="5" name="TextBox 4">
            <a:extLst>
              <a:ext uri="{FF2B5EF4-FFF2-40B4-BE49-F238E27FC236}">
                <a16:creationId xmlns:a16="http://schemas.microsoft.com/office/drawing/2014/main" id="{DD2714F2-49F1-8E47-9876-F810B281113E}"/>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cs typeface="Arial" panose="020B0604020202020204" pitchFamily="34" charset="0"/>
              </a:rPr>
              <a:t>Copyright © </a:t>
            </a:r>
            <a:fld id="{38EE0064-B099-0C4E-88EE-2AD5687BA263}" type="datetimeyyyy">
              <a:rPr lang="en-US" sz="800" smtClean="0">
                <a:solidFill>
                  <a:schemeClr val="bg1"/>
                </a:solidFill>
                <a:cs typeface="Arial" panose="020B0604020202020204" pitchFamily="34" charset="0"/>
              </a:rPr>
              <a:t>2024</a:t>
            </a:fld>
            <a:r>
              <a:rPr lang="en-US" sz="800">
                <a:solidFill>
                  <a:schemeClr val="bg1"/>
                </a:solidFill>
                <a:cs typeface="Arial" panose="020B0604020202020204" pitchFamily="34" charset="0"/>
              </a:rPr>
              <a:t> Ivanti. All rights reserved.</a:t>
            </a:r>
          </a:p>
        </p:txBody>
      </p:sp>
      <p:sp>
        <p:nvSpPr>
          <p:cNvPr id="7" name="TextBox 6">
            <a:extLst>
              <a:ext uri="{FF2B5EF4-FFF2-40B4-BE49-F238E27FC236}">
                <a16:creationId xmlns:a16="http://schemas.microsoft.com/office/drawing/2014/main" id="{A765D955-6232-174D-B9F8-61A93A8F7D47}"/>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bg1"/>
                </a:solidFill>
              </a:rPr>
              <a:pPr algn="r"/>
              <a:t>‹#›</a:t>
            </a:fld>
            <a:endParaRPr lang="en-US" sz="800">
              <a:solidFill>
                <a:schemeClr val="bg1"/>
              </a:solidFill>
            </a:endParaRPr>
          </a:p>
        </p:txBody>
      </p:sp>
    </p:spTree>
    <p:extLst>
      <p:ext uri="{BB962C8B-B14F-4D97-AF65-F5344CB8AC3E}">
        <p14:creationId xmlns:p14="http://schemas.microsoft.com/office/powerpoint/2010/main" val="1935741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hank you - B">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407B53A3-11AB-CF45-BBF2-8D9A0927DFE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81D61185-BAAE-0D4E-B892-95CBB829DB0D}"/>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cs typeface="Arial" panose="020B0604020202020204" pitchFamily="34" charset="0"/>
              </a:rPr>
              <a:t>Copyright © </a:t>
            </a:r>
            <a:fld id="{38EE0064-B099-0C4E-88EE-2AD5687BA263}" type="datetimeyyyy">
              <a:rPr lang="en-US" sz="800" smtClean="0">
                <a:solidFill>
                  <a:schemeClr val="bg1"/>
                </a:solidFill>
                <a:cs typeface="Arial" panose="020B0604020202020204" pitchFamily="34" charset="0"/>
              </a:rPr>
              <a:t>2024</a:t>
            </a:fld>
            <a:r>
              <a:rPr lang="en-US" sz="800">
                <a:solidFill>
                  <a:schemeClr val="bg1"/>
                </a:solidFill>
                <a:cs typeface="Arial" panose="020B0604020202020204" pitchFamily="34" charset="0"/>
              </a:rPr>
              <a:t> Ivanti. All rights reserved.</a:t>
            </a:r>
          </a:p>
        </p:txBody>
      </p:sp>
      <p:pic>
        <p:nvPicPr>
          <p:cNvPr id="8" name="Graphic 7">
            <a:extLst>
              <a:ext uri="{FF2B5EF4-FFF2-40B4-BE49-F238E27FC236}">
                <a16:creationId xmlns:a16="http://schemas.microsoft.com/office/drawing/2014/main" id="{40EA1D36-78B0-9941-A013-21FEC0B6D5E2}"/>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05987" y="5253696"/>
            <a:ext cx="1350602" cy="473546"/>
          </a:xfrm>
          <a:prstGeom prst="rect">
            <a:avLst/>
          </a:prstGeom>
        </p:spPr>
      </p:pic>
      <p:sp>
        <p:nvSpPr>
          <p:cNvPr id="9" name="Text Placeholder 3">
            <a:extLst>
              <a:ext uri="{FF2B5EF4-FFF2-40B4-BE49-F238E27FC236}">
                <a16:creationId xmlns:a16="http://schemas.microsoft.com/office/drawing/2014/main" id="{B2FFF5AF-7F53-A14D-A313-2BCBCA022DDE}"/>
              </a:ext>
            </a:extLst>
          </p:cNvPr>
          <p:cNvSpPr>
            <a:spLocks noGrp="1"/>
          </p:cNvSpPr>
          <p:nvPr>
            <p:ph type="body" sz="quarter" idx="10" hasCustomPrompt="1"/>
          </p:nvPr>
        </p:nvSpPr>
        <p:spPr>
          <a:xfrm>
            <a:off x="436300" y="2916936"/>
            <a:ext cx="5486400" cy="923925"/>
          </a:xfrm>
        </p:spPr>
        <p:txBody>
          <a:bodyPr>
            <a:noAutofit/>
          </a:bodyPr>
          <a:lstStyle>
            <a:lvl1pPr>
              <a:defRPr sz="6000">
                <a:solidFill>
                  <a:schemeClr val="bg1"/>
                </a:solidFill>
              </a:defRPr>
            </a:lvl1pPr>
            <a:lvl2pPr>
              <a:defRPr sz="6000"/>
            </a:lvl2pPr>
            <a:lvl3pPr>
              <a:defRPr sz="6000"/>
            </a:lvl3pPr>
            <a:lvl4pPr>
              <a:defRPr sz="6000"/>
            </a:lvl4pPr>
            <a:lvl5pPr>
              <a:defRPr sz="6000"/>
            </a:lvl5pPr>
          </a:lstStyle>
          <a:p>
            <a:pPr lvl="0"/>
            <a:r>
              <a:rPr lang="en-US"/>
              <a:t>Thank you</a:t>
            </a:r>
          </a:p>
        </p:txBody>
      </p:sp>
      <p:sp>
        <p:nvSpPr>
          <p:cNvPr id="6" name="TextBox 5">
            <a:extLst>
              <a:ext uri="{FF2B5EF4-FFF2-40B4-BE49-F238E27FC236}">
                <a16:creationId xmlns:a16="http://schemas.microsoft.com/office/drawing/2014/main" id="{9D76A6E7-CE95-B144-BF5E-8DB0C9115DCD}"/>
              </a:ext>
            </a:extLst>
          </p:cNvPr>
          <p:cNvSpPr txBox="1"/>
          <p:nvPr userDrawn="1"/>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bg1"/>
                </a:solidFill>
              </a:rPr>
              <a:pPr algn="r"/>
              <a:t>‹#›</a:t>
            </a:fld>
            <a:endParaRPr lang="en-US" sz="800">
              <a:solidFill>
                <a:schemeClr val="bg1"/>
              </a:solidFill>
            </a:endParaRPr>
          </a:p>
        </p:txBody>
      </p:sp>
    </p:spTree>
    <p:extLst>
      <p:ext uri="{BB962C8B-B14F-4D97-AF65-F5344CB8AC3E}">
        <p14:creationId xmlns:p14="http://schemas.microsoft.com/office/powerpoint/2010/main" val="2315563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userDrawn="1">
  <p:cSld name="Header Title">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1EBD131-14F2-3C4A-BC9E-23EF33144422}"/>
              </a:ext>
            </a:extLst>
          </p:cNvPr>
          <p:cNvSpPr>
            <a:spLocks noGrp="1"/>
          </p:cNvSpPr>
          <p:nvPr>
            <p:ph type="title" hasCustomPrompt="1"/>
          </p:nvPr>
        </p:nvSpPr>
        <p:spPr>
          <a:xfrm>
            <a:off x="609600" y="369873"/>
            <a:ext cx="10972800" cy="879033"/>
          </a:xfrm>
        </p:spPr>
        <p:txBody>
          <a:bodyPr lIns="0">
            <a:normAutofit/>
          </a:bodyPr>
          <a:lstStyle>
            <a:lvl1pPr>
              <a:defRPr sz="3200"/>
            </a:lvl1pPr>
          </a:lstStyle>
          <a:p>
            <a:r>
              <a:rPr lang="en-US"/>
              <a:t>Blank Header</a:t>
            </a:r>
          </a:p>
        </p:txBody>
      </p:sp>
    </p:spTree>
    <p:extLst>
      <p:ext uri="{BB962C8B-B14F-4D97-AF65-F5344CB8AC3E}">
        <p14:creationId xmlns:p14="http://schemas.microsoft.com/office/powerpoint/2010/main" val="772115993"/>
      </p:ext>
    </p:extLst>
  </p:cSld>
  <p:clrMapOvr>
    <a:masterClrMapping/>
  </p:clrMapOvr>
  <p:extLst>
    <p:ext uri="{DCECCB84-F9BA-43D5-87BE-67443E8EF086}">
      <p15:sldGuideLst xmlns:p15="http://schemas.microsoft.com/office/powerpoint/2012/main">
        <p15:guide id="1" pos="384">
          <p15:clr>
            <a:srgbClr val="FBAE4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image" Target="../media/image1.png"/><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theme" Target="../theme/theme1.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101.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42" Type="http://schemas.openxmlformats.org/officeDocument/2006/relationships/slideLayout" Target="../slideLayouts/slideLayout117.xml"/><Relationship Id="rId47" Type="http://schemas.openxmlformats.org/officeDocument/2006/relationships/slideLayout" Target="../slideLayouts/slideLayout122.xml"/><Relationship Id="rId50" Type="http://schemas.openxmlformats.org/officeDocument/2006/relationships/slideLayout" Target="../slideLayouts/slideLayout125.xml"/><Relationship Id="rId55" Type="http://schemas.openxmlformats.org/officeDocument/2006/relationships/slideLayout" Target="../slideLayouts/slideLayout130.xml"/><Relationship Id="rId63" Type="http://schemas.openxmlformats.org/officeDocument/2006/relationships/slideLayout" Target="../slideLayouts/slideLayout138.xml"/><Relationship Id="rId7" Type="http://schemas.openxmlformats.org/officeDocument/2006/relationships/slideLayout" Target="../slideLayouts/slideLayout82.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9" Type="http://schemas.openxmlformats.org/officeDocument/2006/relationships/slideLayout" Target="../slideLayouts/slideLayout104.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slideLayout" Target="../slideLayouts/slideLayout112.xml"/><Relationship Id="rId40" Type="http://schemas.openxmlformats.org/officeDocument/2006/relationships/slideLayout" Target="../slideLayouts/slideLayout115.xml"/><Relationship Id="rId45" Type="http://schemas.openxmlformats.org/officeDocument/2006/relationships/slideLayout" Target="../slideLayouts/slideLayout120.xml"/><Relationship Id="rId53" Type="http://schemas.openxmlformats.org/officeDocument/2006/relationships/slideLayout" Target="../slideLayouts/slideLayout128.xml"/><Relationship Id="rId58" Type="http://schemas.openxmlformats.org/officeDocument/2006/relationships/slideLayout" Target="../slideLayouts/slideLayout133.xml"/><Relationship Id="rId66" Type="http://schemas.openxmlformats.org/officeDocument/2006/relationships/image" Target="../media/image1.png"/><Relationship Id="rId5" Type="http://schemas.openxmlformats.org/officeDocument/2006/relationships/slideLayout" Target="../slideLayouts/slideLayout80.xml"/><Relationship Id="rId61" Type="http://schemas.openxmlformats.org/officeDocument/2006/relationships/slideLayout" Target="../slideLayouts/slideLayout136.xml"/><Relationship Id="rId19" Type="http://schemas.openxmlformats.org/officeDocument/2006/relationships/slideLayout" Target="../slideLayouts/slideLayout9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 Id="rId43" Type="http://schemas.openxmlformats.org/officeDocument/2006/relationships/slideLayout" Target="../slideLayouts/slideLayout118.xml"/><Relationship Id="rId48" Type="http://schemas.openxmlformats.org/officeDocument/2006/relationships/slideLayout" Target="../slideLayouts/slideLayout123.xml"/><Relationship Id="rId56" Type="http://schemas.openxmlformats.org/officeDocument/2006/relationships/slideLayout" Target="../slideLayouts/slideLayout131.xml"/><Relationship Id="rId64" Type="http://schemas.openxmlformats.org/officeDocument/2006/relationships/slideLayout" Target="../slideLayouts/slideLayout139.xml"/><Relationship Id="rId8" Type="http://schemas.openxmlformats.org/officeDocument/2006/relationships/slideLayout" Target="../slideLayouts/slideLayout83.xml"/><Relationship Id="rId51" Type="http://schemas.openxmlformats.org/officeDocument/2006/relationships/slideLayout" Target="../slideLayouts/slideLayout126.xml"/><Relationship Id="rId3" Type="http://schemas.openxmlformats.org/officeDocument/2006/relationships/slideLayout" Target="../slideLayouts/slideLayout78.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38" Type="http://schemas.openxmlformats.org/officeDocument/2006/relationships/slideLayout" Target="../slideLayouts/slideLayout113.xml"/><Relationship Id="rId46" Type="http://schemas.openxmlformats.org/officeDocument/2006/relationships/slideLayout" Target="../slideLayouts/slideLayout121.xml"/><Relationship Id="rId59" Type="http://schemas.openxmlformats.org/officeDocument/2006/relationships/slideLayout" Target="../slideLayouts/slideLayout134.xml"/><Relationship Id="rId20" Type="http://schemas.openxmlformats.org/officeDocument/2006/relationships/slideLayout" Target="../slideLayouts/slideLayout95.xml"/><Relationship Id="rId41" Type="http://schemas.openxmlformats.org/officeDocument/2006/relationships/slideLayout" Target="../slideLayouts/slideLayout116.xml"/><Relationship Id="rId54" Type="http://schemas.openxmlformats.org/officeDocument/2006/relationships/slideLayout" Target="../slideLayouts/slideLayout129.xml"/><Relationship Id="rId62" Type="http://schemas.openxmlformats.org/officeDocument/2006/relationships/slideLayout" Target="../slideLayouts/slideLayout13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slideLayout" Target="../slideLayouts/slideLayout111.xml"/><Relationship Id="rId49" Type="http://schemas.openxmlformats.org/officeDocument/2006/relationships/slideLayout" Target="../slideLayouts/slideLayout124.xml"/><Relationship Id="rId57" Type="http://schemas.openxmlformats.org/officeDocument/2006/relationships/slideLayout" Target="../slideLayouts/slideLayout132.xml"/><Relationship Id="rId10" Type="http://schemas.openxmlformats.org/officeDocument/2006/relationships/slideLayout" Target="../slideLayouts/slideLayout85.xml"/><Relationship Id="rId31" Type="http://schemas.openxmlformats.org/officeDocument/2006/relationships/slideLayout" Target="../slideLayouts/slideLayout106.xml"/><Relationship Id="rId44" Type="http://schemas.openxmlformats.org/officeDocument/2006/relationships/slideLayout" Target="../slideLayouts/slideLayout119.xml"/><Relationship Id="rId52" Type="http://schemas.openxmlformats.org/officeDocument/2006/relationships/slideLayout" Target="../slideLayouts/slideLayout127.xml"/><Relationship Id="rId60" Type="http://schemas.openxmlformats.org/officeDocument/2006/relationships/slideLayout" Target="../slideLayouts/slideLayout135.xml"/><Relationship Id="rId65" Type="http://schemas.openxmlformats.org/officeDocument/2006/relationships/theme" Target="../theme/theme2.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39" Type="http://schemas.openxmlformats.org/officeDocument/2006/relationships/slideLayout" Target="../slideLayouts/slideLayout1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7A0183C-DF9E-A94E-97C0-065F2FD8A772}"/>
              </a:ext>
            </a:extLst>
          </p:cNvPr>
          <p:cNvSpPr>
            <a:spLocks noGrp="1"/>
          </p:cNvSpPr>
          <p:nvPr>
            <p:ph type="body" idx="1"/>
          </p:nvPr>
        </p:nvSpPr>
        <p:spPr>
          <a:xfrm>
            <a:off x="626376" y="1366302"/>
            <a:ext cx="10971578" cy="4351338"/>
          </a:xfrm>
          <a:prstGeom prst="rect">
            <a:avLst/>
          </a:prstGeom>
        </p:spPr>
        <p:txBody>
          <a:bodyPr vert="horz" lIns="0" tIns="45720" rIns="91440" bIns="45720" rtlCol="0">
            <a:normAutofit/>
          </a:bodyPr>
          <a:lstStyle/>
          <a:p>
            <a:pPr lvl="0"/>
            <a:r>
              <a:rPr lang="en-US"/>
              <a:t>Click to edit Master text styles</a:t>
            </a:r>
          </a:p>
          <a:p>
            <a:pPr lvl="1"/>
            <a:r>
              <a:rPr lang="en-US"/>
              <a:t>Second level</a:t>
            </a:r>
          </a:p>
          <a:p>
            <a:pPr lvl="5"/>
            <a:r>
              <a:rPr lang="en-US"/>
              <a:t>Third level</a:t>
            </a:r>
          </a:p>
          <a:p>
            <a:pPr lvl="5"/>
            <a:r>
              <a:rPr lang="en-US"/>
              <a:t>Fourth level</a:t>
            </a:r>
          </a:p>
          <a:p>
            <a:pPr lvl="6"/>
            <a:r>
              <a:rPr lang="en-US"/>
              <a:t>Fifth</a:t>
            </a:r>
          </a:p>
          <a:p>
            <a:pPr lvl="6"/>
            <a:r>
              <a:rPr lang="en-US"/>
              <a:t>Sixth</a:t>
            </a:r>
          </a:p>
          <a:p>
            <a:pPr lvl="7"/>
            <a:r>
              <a:rPr lang="en-US"/>
              <a:t>Seventh</a:t>
            </a:r>
          </a:p>
          <a:p>
            <a:pPr lvl="7"/>
            <a:r>
              <a:rPr lang="en-US"/>
              <a:t>Eight</a:t>
            </a:r>
          </a:p>
        </p:txBody>
      </p:sp>
      <p:pic>
        <p:nvPicPr>
          <p:cNvPr id="8" name="Picture 7">
            <a:extLst>
              <a:ext uri="{FF2B5EF4-FFF2-40B4-BE49-F238E27FC236}">
                <a16:creationId xmlns:a16="http://schemas.microsoft.com/office/drawing/2014/main" id="{8CA2EDDB-DBBE-A145-AA60-7999C47997D4}"/>
              </a:ext>
            </a:extLst>
          </p:cNvPr>
          <p:cNvPicPr/>
          <p:nvPr userDrawn="1"/>
        </p:nvPicPr>
        <p:blipFill>
          <a:blip r:embed="rId77" cstate="screen">
            <a:extLst>
              <a:ext uri="{28A0092B-C50C-407E-A947-70E740481C1C}">
                <a14:useLocalDpi xmlns:a14="http://schemas.microsoft.com/office/drawing/2010/main"/>
              </a:ext>
            </a:extLst>
          </a:blip>
          <a:stretch>
            <a:fillRect/>
          </a:stretch>
        </p:blipFill>
        <p:spPr>
          <a:xfrm>
            <a:off x="615911" y="6377262"/>
            <a:ext cx="914400" cy="68385"/>
          </a:xfrm>
          <a:prstGeom prst="rect">
            <a:avLst/>
          </a:prstGeom>
        </p:spPr>
      </p:pic>
      <p:sp>
        <p:nvSpPr>
          <p:cNvPr id="2" name="TextBox 1">
            <a:extLst>
              <a:ext uri="{FF2B5EF4-FFF2-40B4-BE49-F238E27FC236}">
                <a16:creationId xmlns:a16="http://schemas.microsoft.com/office/drawing/2014/main" id="{D45D2226-7FC9-F04E-824F-900CC82C3135}"/>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tx1">
                    <a:lumMod val="90000"/>
                    <a:lumOff val="10000"/>
                  </a:schemeClr>
                </a:solidFill>
                <a:cs typeface="Arial" panose="020B0604020202020204" pitchFamily="34" charset="0"/>
              </a:rPr>
              <a:t>Copyright © </a:t>
            </a:r>
            <a:fld id="{38EE0064-B099-0C4E-88EE-2AD5687BA263}" type="datetimeyyyy">
              <a:rPr lang="en-US" sz="800" smtClean="0">
                <a:solidFill>
                  <a:schemeClr val="tx1">
                    <a:lumMod val="90000"/>
                    <a:lumOff val="10000"/>
                  </a:schemeClr>
                </a:solidFill>
                <a:cs typeface="Arial" panose="020B0604020202020204" pitchFamily="34" charset="0"/>
              </a:rPr>
              <a:t>2024</a:t>
            </a:fld>
            <a:r>
              <a:rPr lang="en-US" sz="800">
                <a:solidFill>
                  <a:schemeClr val="tx1">
                    <a:lumMod val="90000"/>
                    <a:lumOff val="10000"/>
                  </a:schemeClr>
                </a:solidFill>
                <a:cs typeface="Arial" panose="020B0604020202020204" pitchFamily="34" charset="0"/>
              </a:rPr>
              <a:t> Ivanti. All rights reserved.</a:t>
            </a:r>
          </a:p>
        </p:txBody>
      </p:sp>
    </p:spTree>
    <p:extLst>
      <p:ext uri="{BB962C8B-B14F-4D97-AF65-F5344CB8AC3E}">
        <p14:creationId xmlns:p14="http://schemas.microsoft.com/office/powerpoint/2010/main" val="7305078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783" r:id="rId28"/>
    <p:sldLayoutId id="2147483784" r:id="rId29"/>
    <p:sldLayoutId id="2147483690" r:id="rId30"/>
    <p:sldLayoutId id="2147483810" r:id="rId31"/>
    <p:sldLayoutId id="2147483692" r:id="rId32"/>
    <p:sldLayoutId id="2147483789" r:id="rId33"/>
    <p:sldLayoutId id="2147483797" r:id="rId34"/>
    <p:sldLayoutId id="2147483795" r:id="rId35"/>
    <p:sldLayoutId id="2147483806" r:id="rId36"/>
    <p:sldLayoutId id="2147483807" r:id="rId37"/>
    <p:sldLayoutId id="2147483808" r:id="rId38"/>
    <p:sldLayoutId id="2147483809" r:id="rId39"/>
    <p:sldLayoutId id="2147483801" r:id="rId40"/>
    <p:sldLayoutId id="2147483701" r:id="rId41"/>
    <p:sldLayoutId id="2147483812" r:id="rId42"/>
    <p:sldLayoutId id="2147483813" r:id="rId43"/>
    <p:sldLayoutId id="2147483704" r:id="rId44"/>
    <p:sldLayoutId id="2147483816" r:id="rId45"/>
    <p:sldLayoutId id="2147483706" r:id="rId46"/>
    <p:sldLayoutId id="2147483814" r:id="rId47"/>
    <p:sldLayoutId id="2147483708" r:id="rId48"/>
    <p:sldLayoutId id="2147483709" r:id="rId49"/>
    <p:sldLayoutId id="2147483710" r:id="rId50"/>
    <p:sldLayoutId id="2147483711" r:id="rId51"/>
    <p:sldLayoutId id="2147483712" r:id="rId52"/>
    <p:sldLayoutId id="2147483713" r:id="rId53"/>
    <p:sldLayoutId id="2147483714" r:id="rId54"/>
    <p:sldLayoutId id="2147483817" r:id="rId55"/>
    <p:sldLayoutId id="2147483818" r:id="rId56"/>
    <p:sldLayoutId id="2147483815" r:id="rId57"/>
    <p:sldLayoutId id="2147483718" r:id="rId58"/>
    <p:sldLayoutId id="2147483796" r:id="rId59"/>
    <p:sldLayoutId id="2147483720" r:id="rId60"/>
    <p:sldLayoutId id="2147483721" r:id="rId61"/>
    <p:sldLayoutId id="2147483791" r:id="rId62"/>
    <p:sldLayoutId id="2147483723" r:id="rId63"/>
    <p:sldLayoutId id="2147483805" r:id="rId64"/>
    <p:sldLayoutId id="2147483804" r:id="rId65"/>
    <p:sldLayoutId id="2147483821" r:id="rId66"/>
    <p:sldLayoutId id="2147483820" r:id="rId67"/>
    <p:sldLayoutId id="2147483819" r:id="rId68"/>
    <p:sldLayoutId id="2147483733" r:id="rId69"/>
    <p:sldLayoutId id="2147483734" r:id="rId70"/>
    <p:sldLayoutId id="2147483786" r:id="rId71"/>
    <p:sldLayoutId id="2147483737" r:id="rId72"/>
    <p:sldLayoutId id="2147483822" r:id="rId73"/>
    <p:sldLayoutId id="2147483823" r:id="rId74"/>
    <p:sldLayoutId id="2147483824" r:id="rId75"/>
  </p:sldLayoutIdLst>
  <p:hf sldNum="0" hdr="0" ftr="0" dt="0"/>
  <p:txStyles>
    <p:titleStyle>
      <a:lvl1pPr marL="0" indent="0" algn="l" defTabSz="914400" rtl="0" eaLnBrk="1" latinLnBrk="0" hangingPunct="1">
        <a:lnSpc>
          <a:spcPct val="90000"/>
        </a:lnSpc>
        <a:spcBef>
          <a:spcPct val="0"/>
        </a:spcBef>
        <a:buNone/>
        <a:tabLst>
          <a:tab pos="3878263" algn="l"/>
        </a:tabLst>
        <a:defRPr sz="2700" b="1" i="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Wingdings" pitchFamily="2" charset="2"/>
        <a:buNone/>
        <a:defRPr sz="2400" b="1" i="0" kern="1200">
          <a:solidFill>
            <a:schemeClr val="tx1"/>
          </a:solidFill>
          <a:latin typeface="Arial" panose="020B0604020202020204" pitchFamily="34" charset="0"/>
          <a:ea typeface="+mn-ea"/>
          <a:cs typeface="Arial" panose="020B0604020202020204" pitchFamily="34" charset="0"/>
        </a:defRPr>
      </a:lvl1pPr>
      <a:lvl2pPr marL="400050" indent="-223838" algn="l" defTabSz="914400" rtl="0" eaLnBrk="1" latinLnBrk="0" hangingPunct="1">
        <a:lnSpc>
          <a:spcPct val="100000"/>
        </a:lnSpc>
        <a:spcBef>
          <a:spcPts val="500"/>
        </a:spcBef>
        <a:buFont typeface="Wingdings" pitchFamily="2" charset="2"/>
        <a:buChar char="§"/>
        <a:tabLst/>
        <a:defRPr sz="2000" b="0" i="0" kern="1200">
          <a:solidFill>
            <a:schemeClr val="tx1"/>
          </a:solidFill>
          <a:latin typeface="Arial" panose="020B0604020202020204" pitchFamily="34" charset="0"/>
          <a:ea typeface="+mn-ea"/>
          <a:cs typeface="Arial" panose="020B0604020202020204" pitchFamily="34" charset="0"/>
        </a:defRPr>
      </a:lvl2pPr>
      <a:lvl3pPr marL="400050" indent="-223838" algn="l" defTabSz="914400" rtl="0" eaLnBrk="1" latinLnBrk="0" hangingPunct="1">
        <a:lnSpc>
          <a:spcPct val="90000"/>
        </a:lnSpc>
        <a:spcBef>
          <a:spcPts val="500"/>
        </a:spcBef>
        <a:buFont typeface="Wingdings" pitchFamily="2" charset="2"/>
        <a:buChar char="§"/>
        <a:tabLst/>
        <a:defRPr sz="2000" b="0" i="0" kern="1200">
          <a:solidFill>
            <a:schemeClr val="tx1"/>
          </a:solidFill>
          <a:latin typeface="Arial" panose="020B0604020202020204" pitchFamily="34" charset="0"/>
          <a:ea typeface="+mn-ea"/>
          <a:cs typeface="Arial" panose="020B0604020202020204" pitchFamily="34" charset="0"/>
        </a:defRPr>
      </a:lvl3pPr>
      <a:lvl4pPr marL="400050" indent="-223838" algn="l" defTabSz="914400" rtl="0" eaLnBrk="1" latinLnBrk="0" hangingPunct="1">
        <a:lnSpc>
          <a:spcPct val="90000"/>
        </a:lnSpc>
        <a:spcBef>
          <a:spcPts val="500"/>
        </a:spcBef>
        <a:buFont typeface="Wingdings" pitchFamily="2" charset="2"/>
        <a:buChar char="§"/>
        <a:tabLst/>
        <a:defRPr sz="2000" b="0" i="0" kern="1200">
          <a:solidFill>
            <a:schemeClr val="tx1"/>
          </a:solidFill>
          <a:latin typeface="Arial" panose="020B0604020202020204" pitchFamily="34" charset="0"/>
          <a:ea typeface="+mn-ea"/>
          <a:cs typeface="Arial" panose="020B0604020202020204" pitchFamily="34" charset="0"/>
        </a:defRPr>
      </a:lvl4pPr>
      <a:lvl5pPr marL="400050" indent="-223838" algn="l" defTabSz="914400" rtl="0" eaLnBrk="1" latinLnBrk="0" hangingPunct="1">
        <a:lnSpc>
          <a:spcPct val="90000"/>
        </a:lnSpc>
        <a:spcBef>
          <a:spcPts val="500"/>
        </a:spcBef>
        <a:buFont typeface="Wingdings" pitchFamily="2" charset="2"/>
        <a:buChar char="§"/>
        <a:tabLst/>
        <a:defRPr sz="2000" b="0" i="0" kern="1200">
          <a:solidFill>
            <a:schemeClr val="tx1"/>
          </a:solidFill>
          <a:latin typeface="Arial" panose="020B0604020202020204" pitchFamily="34" charset="0"/>
          <a:ea typeface="+mn-ea"/>
          <a:cs typeface="Arial" panose="020B0604020202020204" pitchFamily="34" charset="0"/>
        </a:defRPr>
      </a:lvl5pPr>
      <a:lvl6pPr marL="858838" indent="-173038" algn="l" defTabSz="914400" rtl="0" eaLnBrk="1" latinLnBrk="0" hangingPunct="1">
        <a:lnSpc>
          <a:spcPct val="100000"/>
        </a:lnSpc>
        <a:spcBef>
          <a:spcPts val="500"/>
        </a:spcBef>
        <a:buSzPct val="80000"/>
        <a:buFont typeface="Wingdings" pitchFamily="2" charset="2"/>
        <a:buChar char="§"/>
        <a:tabLst/>
        <a:defRPr sz="1800" kern="1200">
          <a:solidFill>
            <a:schemeClr val="tx1"/>
          </a:solidFill>
          <a:latin typeface="+mn-lt"/>
          <a:ea typeface="+mn-ea"/>
          <a:cs typeface="+mn-cs"/>
        </a:defRPr>
      </a:lvl6pPr>
      <a:lvl7pPr marL="1433513" indent="-174625" algn="l" defTabSz="914400" rtl="0" eaLnBrk="1" latinLnBrk="0" hangingPunct="1">
        <a:lnSpc>
          <a:spcPct val="100000"/>
        </a:lnSpc>
        <a:spcBef>
          <a:spcPts val="500"/>
        </a:spcBef>
        <a:buSzPct val="70000"/>
        <a:buFont typeface="Wingdings" pitchFamily="2" charset="2"/>
        <a:buChar char="§"/>
        <a:tabLst/>
        <a:defRPr sz="1800" kern="1200">
          <a:solidFill>
            <a:schemeClr val="tx1"/>
          </a:solidFill>
          <a:latin typeface="+mn-lt"/>
          <a:ea typeface="+mn-ea"/>
          <a:cs typeface="+mn-cs"/>
        </a:defRPr>
      </a:lvl7pPr>
      <a:lvl8pPr marL="1831975" indent="-173038" algn="l" defTabSz="914400" rtl="0" eaLnBrk="1" latinLnBrk="0" hangingPunct="1">
        <a:lnSpc>
          <a:spcPct val="100000"/>
        </a:lnSpc>
        <a:spcBef>
          <a:spcPts val="500"/>
        </a:spcBef>
        <a:buSzPct val="60000"/>
        <a:buFont typeface="Wingdings" pitchFamily="2" charset="2"/>
        <a:buChar char="§"/>
        <a:tabLst/>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orient="horz" pos="2160">
          <p15:clr>
            <a:srgbClr val="F26B43"/>
          </p15:clr>
        </p15:guide>
        <p15:guide id="8" pos="3840">
          <p15:clr>
            <a:srgbClr val="F26B43"/>
          </p15:clr>
        </p15:guide>
        <p15:guide id="9" pos="384">
          <p15:clr>
            <a:srgbClr val="F26B43"/>
          </p15:clr>
        </p15:guide>
        <p15:guide id="11" orient="horz" pos="504">
          <p15:clr>
            <a:srgbClr val="F26B43"/>
          </p15:clr>
        </p15:guide>
        <p15:guide id="12" pos="729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7A0183C-DF9E-A94E-97C0-065F2FD8A772}"/>
              </a:ext>
            </a:extLst>
          </p:cNvPr>
          <p:cNvSpPr>
            <a:spLocks noGrp="1"/>
          </p:cNvSpPr>
          <p:nvPr>
            <p:ph type="body" idx="1"/>
          </p:nvPr>
        </p:nvSpPr>
        <p:spPr>
          <a:xfrm>
            <a:off x="626376" y="1366302"/>
            <a:ext cx="10971578" cy="4351338"/>
          </a:xfrm>
          <a:prstGeom prst="rect">
            <a:avLst/>
          </a:prstGeom>
        </p:spPr>
        <p:txBody>
          <a:bodyPr vert="horz" lIns="0" tIns="45720" rIns="91440" bIns="45720" rtlCol="0">
            <a:normAutofit/>
          </a:bodyPr>
          <a:lstStyle/>
          <a:p>
            <a:pPr lvl="0"/>
            <a:r>
              <a:rPr lang="en-US"/>
              <a:t>Click to edit Master text styles</a:t>
            </a:r>
          </a:p>
          <a:p>
            <a:pPr lvl="1"/>
            <a:r>
              <a:rPr lang="en-US"/>
              <a:t>Second level</a:t>
            </a:r>
          </a:p>
          <a:p>
            <a:pPr lvl="5"/>
            <a:r>
              <a:rPr lang="en-US"/>
              <a:t>Third level</a:t>
            </a:r>
          </a:p>
          <a:p>
            <a:pPr lvl="5"/>
            <a:r>
              <a:rPr lang="en-US"/>
              <a:t>Fourth level</a:t>
            </a:r>
          </a:p>
          <a:p>
            <a:pPr lvl="6"/>
            <a:r>
              <a:rPr lang="en-US"/>
              <a:t>Fifth</a:t>
            </a:r>
          </a:p>
          <a:p>
            <a:pPr lvl="6"/>
            <a:r>
              <a:rPr lang="en-US"/>
              <a:t>Sixth</a:t>
            </a:r>
          </a:p>
          <a:p>
            <a:pPr lvl="7"/>
            <a:r>
              <a:rPr lang="en-US"/>
              <a:t>Seventh</a:t>
            </a:r>
          </a:p>
          <a:p>
            <a:pPr lvl="7"/>
            <a:r>
              <a:rPr lang="en-US"/>
              <a:t>Eight</a:t>
            </a:r>
          </a:p>
        </p:txBody>
      </p:sp>
      <p:pic>
        <p:nvPicPr>
          <p:cNvPr id="8" name="Picture 7">
            <a:extLst>
              <a:ext uri="{FF2B5EF4-FFF2-40B4-BE49-F238E27FC236}">
                <a16:creationId xmlns:a16="http://schemas.microsoft.com/office/drawing/2014/main" id="{8CA2EDDB-DBBE-A145-AA60-7999C47997D4}"/>
              </a:ext>
            </a:extLst>
          </p:cNvPr>
          <p:cNvPicPr/>
          <p:nvPr userDrawn="1"/>
        </p:nvPicPr>
        <p:blipFill>
          <a:blip r:embed="rId66" cstate="screen">
            <a:extLst>
              <a:ext uri="{28A0092B-C50C-407E-A947-70E740481C1C}">
                <a14:useLocalDpi xmlns:a14="http://schemas.microsoft.com/office/drawing/2010/main"/>
              </a:ext>
            </a:extLst>
          </a:blip>
          <a:stretch>
            <a:fillRect/>
          </a:stretch>
        </p:blipFill>
        <p:spPr>
          <a:xfrm>
            <a:off x="615911" y="6377262"/>
            <a:ext cx="914400" cy="68385"/>
          </a:xfrm>
          <a:prstGeom prst="rect">
            <a:avLst/>
          </a:prstGeom>
        </p:spPr>
      </p:pic>
      <p:sp>
        <p:nvSpPr>
          <p:cNvPr id="2" name="TextBox 1">
            <a:extLst>
              <a:ext uri="{FF2B5EF4-FFF2-40B4-BE49-F238E27FC236}">
                <a16:creationId xmlns:a16="http://schemas.microsoft.com/office/drawing/2014/main" id="{D45D2226-7FC9-F04E-824F-900CC82C3135}"/>
              </a:ext>
            </a:extLst>
          </p:cNvPr>
          <p:cNvSpPr txBox="1"/>
          <p:nvPr userDrawn="1"/>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tx1">
                    <a:lumMod val="90000"/>
                    <a:lumOff val="10000"/>
                  </a:schemeClr>
                </a:solidFill>
                <a:cs typeface="Arial" panose="020B0604020202020204" pitchFamily="34" charset="0"/>
              </a:rPr>
              <a:t>Copyright © </a:t>
            </a:r>
            <a:fld id="{38EE0064-B099-0C4E-88EE-2AD5687BA263}" type="datetimeyyyy">
              <a:rPr lang="en-US" sz="800" smtClean="0">
                <a:solidFill>
                  <a:schemeClr val="tx1">
                    <a:lumMod val="90000"/>
                    <a:lumOff val="10000"/>
                  </a:schemeClr>
                </a:solidFill>
                <a:cs typeface="Arial" panose="020B0604020202020204" pitchFamily="34" charset="0"/>
              </a:rPr>
              <a:t>2024</a:t>
            </a:fld>
            <a:r>
              <a:rPr lang="en-US" sz="800">
                <a:solidFill>
                  <a:schemeClr val="tx1">
                    <a:lumMod val="90000"/>
                    <a:lumOff val="10000"/>
                  </a:schemeClr>
                </a:solidFill>
                <a:cs typeface="Arial" panose="020B0604020202020204" pitchFamily="34" charset="0"/>
              </a:rPr>
              <a:t> Ivanti. All rights reserved.</a:t>
            </a:r>
          </a:p>
        </p:txBody>
      </p:sp>
    </p:spTree>
    <p:extLst>
      <p:ext uri="{BB962C8B-B14F-4D97-AF65-F5344CB8AC3E}">
        <p14:creationId xmlns:p14="http://schemas.microsoft.com/office/powerpoint/2010/main" val="2645389307"/>
      </p:ext>
    </p:extLst>
  </p:cSld>
  <p:clrMap bg1="lt1" tx1="dk1" bg2="lt2" tx2="dk2" accent1="accent1" accent2="accent2" accent3="accent3" accent4="accent4" accent5="accent5" accent6="accent6" hlink="hlink" folHlink="folHlink"/>
  <p:sldLayoutIdLst>
    <p:sldLayoutId id="2147483689" r:id="rId1"/>
    <p:sldLayoutId id="2147483747" r:id="rId2"/>
    <p:sldLayoutId id="2147483736" r:id="rId3"/>
    <p:sldLayoutId id="2147483728" r:id="rId4"/>
    <p:sldLayoutId id="2147483748" r:id="rId5"/>
    <p:sldLayoutId id="2147483693" r:id="rId6"/>
    <p:sldLayoutId id="2147483749" r:id="rId7"/>
    <p:sldLayoutId id="2147483771" r:id="rId8"/>
    <p:sldLayoutId id="2147483772" r:id="rId9"/>
    <p:sldLayoutId id="2147483773" r:id="rId10"/>
    <p:sldLayoutId id="2147483722" r:id="rId11"/>
    <p:sldLayoutId id="2147483750" r:id="rId12"/>
    <p:sldLayoutId id="2147483744" r:id="rId13"/>
    <p:sldLayoutId id="2147483745" r:id="rId14"/>
    <p:sldLayoutId id="2147483746" r:id="rId15"/>
    <p:sldLayoutId id="2147483769" r:id="rId16"/>
    <p:sldLayoutId id="2147483695" r:id="rId17"/>
    <p:sldLayoutId id="2147483719" r:id="rId18"/>
    <p:sldLayoutId id="2147483694" r:id="rId19"/>
    <p:sldLayoutId id="2147483741" r:id="rId20"/>
    <p:sldLayoutId id="2147483742" r:id="rId21"/>
    <p:sldLayoutId id="2147483743" r:id="rId22"/>
    <p:sldLayoutId id="2147483753" r:id="rId23"/>
    <p:sldLayoutId id="2147483757" r:id="rId24"/>
    <p:sldLayoutId id="2147483777" r:id="rId25"/>
    <p:sldLayoutId id="2147483779" r:id="rId26"/>
    <p:sldLayoutId id="2147483760" r:id="rId27"/>
    <p:sldLayoutId id="2147483758" r:id="rId28"/>
    <p:sldLayoutId id="2147483763" r:id="rId29"/>
    <p:sldLayoutId id="2147483778" r:id="rId30"/>
    <p:sldLayoutId id="2147483761" r:id="rId31"/>
    <p:sldLayoutId id="2147483762" r:id="rId32"/>
    <p:sldLayoutId id="2147483700" r:id="rId33"/>
    <p:sldLayoutId id="2147483739" r:id="rId34"/>
    <p:sldLayoutId id="2147483738" r:id="rId35"/>
    <p:sldLayoutId id="2147483780" r:id="rId36"/>
    <p:sldLayoutId id="2147483781" r:id="rId37"/>
    <p:sldLayoutId id="2147483764" r:id="rId38"/>
    <p:sldLayoutId id="2147483727" r:id="rId39"/>
    <p:sldLayoutId id="2147483724" r:id="rId40"/>
    <p:sldLayoutId id="2147483696" r:id="rId41"/>
    <p:sldLayoutId id="2147483697" r:id="rId42"/>
    <p:sldLayoutId id="2147483698" r:id="rId43"/>
    <p:sldLayoutId id="2147483699" r:id="rId44"/>
    <p:sldLayoutId id="2147483691" r:id="rId45"/>
    <p:sldLayoutId id="2147483752" r:id="rId46"/>
    <p:sldLayoutId id="2147483726" r:id="rId47"/>
    <p:sldLayoutId id="2147483774" r:id="rId48"/>
    <p:sldLayoutId id="2147483702" r:id="rId49"/>
    <p:sldLayoutId id="2147483703" r:id="rId50"/>
    <p:sldLayoutId id="2147483765" r:id="rId51"/>
    <p:sldLayoutId id="2147483707" r:id="rId52"/>
    <p:sldLayoutId id="2147483717" r:id="rId53"/>
    <p:sldLayoutId id="2147483705" r:id="rId54"/>
    <p:sldLayoutId id="2147483725" r:id="rId55"/>
    <p:sldLayoutId id="2147483715" r:id="rId56"/>
    <p:sldLayoutId id="2147483716" r:id="rId57"/>
    <p:sldLayoutId id="2147483776" r:id="rId58"/>
    <p:sldLayoutId id="2147483756" r:id="rId59"/>
    <p:sldLayoutId id="2147483782" r:id="rId60"/>
    <p:sldLayoutId id="2147483732" r:id="rId61"/>
    <p:sldLayoutId id="2147483731" r:id="rId62"/>
    <p:sldLayoutId id="2147483730" r:id="rId63"/>
    <p:sldLayoutId id="2147483825" r:id="rId64"/>
  </p:sldLayoutIdLst>
  <p:hf sldNum="0" hdr="0" ftr="0" dt="0"/>
  <p:txStyles>
    <p:titleStyle>
      <a:lvl1pPr marL="0" indent="0" algn="l" defTabSz="914400" rtl="0" eaLnBrk="1" latinLnBrk="0" hangingPunct="1">
        <a:lnSpc>
          <a:spcPct val="90000"/>
        </a:lnSpc>
        <a:spcBef>
          <a:spcPct val="0"/>
        </a:spcBef>
        <a:buNone/>
        <a:tabLst>
          <a:tab pos="3878263" algn="l"/>
        </a:tabLst>
        <a:defRPr sz="2700" b="1" i="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Wingdings" pitchFamily="2" charset="2"/>
        <a:buNone/>
        <a:defRPr sz="2400" b="1" i="0" kern="1200">
          <a:solidFill>
            <a:schemeClr val="tx1"/>
          </a:solidFill>
          <a:latin typeface="Arial" panose="020B0604020202020204" pitchFamily="34" charset="0"/>
          <a:ea typeface="+mn-ea"/>
          <a:cs typeface="Arial" panose="020B0604020202020204" pitchFamily="34" charset="0"/>
        </a:defRPr>
      </a:lvl1pPr>
      <a:lvl2pPr marL="400050" indent="-223838" algn="l" defTabSz="914400" rtl="0" eaLnBrk="1" latinLnBrk="0" hangingPunct="1">
        <a:lnSpc>
          <a:spcPct val="100000"/>
        </a:lnSpc>
        <a:spcBef>
          <a:spcPts val="500"/>
        </a:spcBef>
        <a:buFont typeface="Wingdings" pitchFamily="2" charset="2"/>
        <a:buChar char="§"/>
        <a:tabLst/>
        <a:defRPr sz="2000" b="0" i="0" kern="1200">
          <a:solidFill>
            <a:schemeClr val="tx1"/>
          </a:solidFill>
          <a:latin typeface="Arial" panose="020B0604020202020204" pitchFamily="34" charset="0"/>
          <a:ea typeface="+mn-ea"/>
          <a:cs typeface="Arial" panose="020B0604020202020204" pitchFamily="34" charset="0"/>
        </a:defRPr>
      </a:lvl2pPr>
      <a:lvl3pPr marL="400050" indent="-223838" algn="l" defTabSz="914400" rtl="0" eaLnBrk="1" latinLnBrk="0" hangingPunct="1">
        <a:lnSpc>
          <a:spcPct val="90000"/>
        </a:lnSpc>
        <a:spcBef>
          <a:spcPts val="500"/>
        </a:spcBef>
        <a:buFont typeface="Wingdings" pitchFamily="2" charset="2"/>
        <a:buChar char="§"/>
        <a:tabLst/>
        <a:defRPr sz="2000" b="0" i="0" kern="1200">
          <a:solidFill>
            <a:schemeClr val="tx1"/>
          </a:solidFill>
          <a:latin typeface="Arial" panose="020B0604020202020204" pitchFamily="34" charset="0"/>
          <a:ea typeface="+mn-ea"/>
          <a:cs typeface="Arial" panose="020B0604020202020204" pitchFamily="34" charset="0"/>
        </a:defRPr>
      </a:lvl3pPr>
      <a:lvl4pPr marL="400050" indent="-223838" algn="l" defTabSz="914400" rtl="0" eaLnBrk="1" latinLnBrk="0" hangingPunct="1">
        <a:lnSpc>
          <a:spcPct val="90000"/>
        </a:lnSpc>
        <a:spcBef>
          <a:spcPts val="500"/>
        </a:spcBef>
        <a:buFont typeface="Wingdings" pitchFamily="2" charset="2"/>
        <a:buChar char="§"/>
        <a:tabLst/>
        <a:defRPr sz="2000" b="0" i="0" kern="1200">
          <a:solidFill>
            <a:schemeClr val="tx1"/>
          </a:solidFill>
          <a:latin typeface="Arial" panose="020B0604020202020204" pitchFamily="34" charset="0"/>
          <a:ea typeface="+mn-ea"/>
          <a:cs typeface="Arial" panose="020B0604020202020204" pitchFamily="34" charset="0"/>
        </a:defRPr>
      </a:lvl4pPr>
      <a:lvl5pPr marL="400050" indent="-223838" algn="l" defTabSz="914400" rtl="0" eaLnBrk="1" latinLnBrk="0" hangingPunct="1">
        <a:lnSpc>
          <a:spcPct val="90000"/>
        </a:lnSpc>
        <a:spcBef>
          <a:spcPts val="500"/>
        </a:spcBef>
        <a:buFont typeface="Wingdings" pitchFamily="2" charset="2"/>
        <a:buChar char="§"/>
        <a:tabLst/>
        <a:defRPr sz="2000" b="0" i="0" kern="1200">
          <a:solidFill>
            <a:schemeClr val="tx1"/>
          </a:solidFill>
          <a:latin typeface="Arial" panose="020B0604020202020204" pitchFamily="34" charset="0"/>
          <a:ea typeface="+mn-ea"/>
          <a:cs typeface="Arial" panose="020B0604020202020204" pitchFamily="34" charset="0"/>
        </a:defRPr>
      </a:lvl5pPr>
      <a:lvl6pPr marL="858838" indent="-173038" algn="l" defTabSz="914400" rtl="0" eaLnBrk="1" latinLnBrk="0" hangingPunct="1">
        <a:lnSpc>
          <a:spcPct val="100000"/>
        </a:lnSpc>
        <a:spcBef>
          <a:spcPts val="500"/>
        </a:spcBef>
        <a:buSzPct val="80000"/>
        <a:buFont typeface="Wingdings" pitchFamily="2" charset="2"/>
        <a:buChar char="§"/>
        <a:tabLst/>
        <a:defRPr sz="1800" kern="1200">
          <a:solidFill>
            <a:schemeClr val="tx1"/>
          </a:solidFill>
          <a:latin typeface="+mn-lt"/>
          <a:ea typeface="+mn-ea"/>
          <a:cs typeface="+mn-cs"/>
        </a:defRPr>
      </a:lvl6pPr>
      <a:lvl7pPr marL="1433513" indent="-174625" algn="l" defTabSz="914400" rtl="0" eaLnBrk="1" latinLnBrk="0" hangingPunct="1">
        <a:lnSpc>
          <a:spcPct val="100000"/>
        </a:lnSpc>
        <a:spcBef>
          <a:spcPts val="500"/>
        </a:spcBef>
        <a:buSzPct val="70000"/>
        <a:buFont typeface="Wingdings" pitchFamily="2" charset="2"/>
        <a:buChar char="§"/>
        <a:tabLst/>
        <a:defRPr sz="1800" kern="1200">
          <a:solidFill>
            <a:schemeClr val="tx1"/>
          </a:solidFill>
          <a:latin typeface="+mn-lt"/>
          <a:ea typeface="+mn-ea"/>
          <a:cs typeface="+mn-cs"/>
        </a:defRPr>
      </a:lvl7pPr>
      <a:lvl8pPr marL="1831975" indent="-173038" algn="l" defTabSz="914400" rtl="0" eaLnBrk="1" latinLnBrk="0" hangingPunct="1">
        <a:lnSpc>
          <a:spcPct val="100000"/>
        </a:lnSpc>
        <a:spcBef>
          <a:spcPts val="500"/>
        </a:spcBef>
        <a:buSzPct val="60000"/>
        <a:buFont typeface="Wingdings" pitchFamily="2" charset="2"/>
        <a:buChar char="§"/>
        <a:tabLst/>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orient="horz" pos="2160" userDrawn="1">
          <p15:clr>
            <a:srgbClr val="F26B43"/>
          </p15:clr>
        </p15:guide>
        <p15:guide id="8" pos="3840" userDrawn="1">
          <p15:clr>
            <a:srgbClr val="F26B43"/>
          </p15:clr>
        </p15:guide>
        <p15:guide id="9" pos="384" userDrawn="1">
          <p15:clr>
            <a:srgbClr val="F26B43"/>
          </p15:clr>
        </p15:guide>
        <p15:guide id="11" orient="horz" pos="504" userDrawn="1">
          <p15:clr>
            <a:srgbClr val="F26B43"/>
          </p15:clr>
        </p15:guide>
        <p15:guide id="12" pos="729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5.png"/><Relationship Id="rId7" Type="http://schemas.openxmlformats.org/officeDocument/2006/relationships/image" Target="../media/image37.png"/><Relationship Id="rId2" Type="http://schemas.openxmlformats.org/officeDocument/2006/relationships/notesSlide" Target="../notesSlides/notesSlide1.xml"/><Relationship Id="rId1" Type="http://schemas.openxmlformats.org/officeDocument/2006/relationships/slideLayout" Target="../slideLayouts/slideLayout97.xml"/><Relationship Id="rId6" Type="http://schemas.microsoft.com/office/2007/relationships/hdphoto" Target="../media/hdphoto2.wdp"/><Relationship Id="rId5" Type="http://schemas.openxmlformats.org/officeDocument/2006/relationships/image" Target="../media/image36.png"/><Relationship Id="rId4" Type="http://schemas.microsoft.com/office/2007/relationships/hdphoto" Target="../media/hdphoto1.wdp"/><Relationship Id="rId9" Type="http://schemas.openxmlformats.org/officeDocument/2006/relationships/image" Target="../media/image38.jpeg"/></Relationships>
</file>

<file path=ppt/slides/_rels/slide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xml"/><Relationship Id="rId1" Type="http://schemas.openxmlformats.org/officeDocument/2006/relationships/slideLayout" Target="../slideLayouts/slideLayout79.xml"/><Relationship Id="rId5" Type="http://schemas.openxmlformats.org/officeDocument/2006/relationships/image" Target="../media/image1.png"/><Relationship Id="rId4" Type="http://schemas.openxmlformats.org/officeDocument/2006/relationships/image" Target="../media/image40.png"/></Relationships>
</file>

<file path=ppt/slides/_rels/slide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emf"/><Relationship Id="rId7" Type="http://schemas.openxmlformats.org/officeDocument/2006/relationships/image" Target="../media/image45.png"/><Relationship Id="rId2" Type="http://schemas.openxmlformats.org/officeDocument/2006/relationships/notesSlide" Target="../notesSlides/notesSlide3.xml"/><Relationship Id="rId1" Type="http://schemas.openxmlformats.org/officeDocument/2006/relationships/slideLayout" Target="../slideLayouts/slideLayout139.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emf"/><Relationship Id="rId9" Type="http://schemas.openxmlformats.org/officeDocument/2006/relationships/image" Target="../media/image47.png"/></Relationships>
</file>

<file path=ppt/slides/_rels/slide5.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8.png"/><Relationship Id="rId3"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57.svg"/><Relationship Id="rId2" Type="http://schemas.openxmlformats.org/officeDocument/2006/relationships/notesSlide" Target="../notesSlides/notesSlide4.xml"/><Relationship Id="rId1" Type="http://schemas.openxmlformats.org/officeDocument/2006/relationships/slideLayout" Target="../slideLayouts/slideLayout139.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 Id="rId14" Type="http://schemas.openxmlformats.org/officeDocument/2006/relationships/image" Target="../media/image59.svg"/></Relationships>
</file>

<file path=ppt/slides/_rels/slide6.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70.png"/><Relationship Id="rId3" Type="http://schemas.openxmlformats.org/officeDocument/2006/relationships/image" Target="../media/image61.png"/><Relationship Id="rId7" Type="http://schemas.microsoft.com/office/2007/relationships/hdphoto" Target="../media/hdphoto4.wdp"/><Relationship Id="rId12" Type="http://schemas.openxmlformats.org/officeDocument/2006/relationships/image" Target="../media/image69.jpeg"/><Relationship Id="rId2" Type="http://schemas.openxmlformats.org/officeDocument/2006/relationships/image" Target="../media/image60.png"/><Relationship Id="rId16" Type="http://schemas.openxmlformats.org/officeDocument/2006/relationships/image" Target="../media/image73.png"/><Relationship Id="rId1" Type="http://schemas.openxmlformats.org/officeDocument/2006/relationships/slideLayout" Target="../slideLayouts/slideLayout79.xml"/><Relationship Id="rId6" Type="http://schemas.openxmlformats.org/officeDocument/2006/relationships/image" Target="../media/image64.png"/><Relationship Id="rId11" Type="http://schemas.openxmlformats.org/officeDocument/2006/relationships/image" Target="../media/image68.png"/><Relationship Id="rId5" Type="http://schemas.openxmlformats.org/officeDocument/2006/relationships/image" Target="../media/image63.png"/><Relationship Id="rId15" Type="http://schemas.openxmlformats.org/officeDocument/2006/relationships/image" Target="../media/image72.png"/><Relationship Id="rId10" Type="http://schemas.openxmlformats.org/officeDocument/2006/relationships/image" Target="../media/image67.png"/><Relationship Id="rId4" Type="http://schemas.openxmlformats.org/officeDocument/2006/relationships/image" Target="../media/image62.png"/><Relationship Id="rId9" Type="http://schemas.openxmlformats.org/officeDocument/2006/relationships/image" Target="../media/image66.png"/><Relationship Id="rId14" Type="http://schemas.openxmlformats.org/officeDocument/2006/relationships/image" Target="../media/image71.png"/></Relationships>
</file>

<file path=ppt/slides/_rels/slide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9.xml"/><Relationship Id="rId5" Type="http://schemas.openxmlformats.org/officeDocument/2006/relationships/image" Target="../media/image63.png"/><Relationship Id="rId4" Type="http://schemas.openxmlformats.org/officeDocument/2006/relationships/image" Target="../media/image7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9.xml"/></Relationships>
</file>

<file path=ppt/slides/_rels/slide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xml"/><Relationship Id="rId1" Type="http://schemas.openxmlformats.org/officeDocument/2006/relationships/slideLayout" Target="../slideLayouts/slideLayout86.xml"/><Relationship Id="rId6" Type="http://schemas.openxmlformats.org/officeDocument/2006/relationships/image" Target="../media/image80.svg"/><Relationship Id="rId5" Type="http://schemas.openxmlformats.org/officeDocument/2006/relationships/image" Target="../media/image79.png"/><Relationship Id="rId4" Type="http://schemas.openxmlformats.org/officeDocument/2006/relationships/image" Target="../media/image78.svg"/></Relationships>
</file>

<file path=ppt/slides/_rels/slide10.x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image" Target="../media/image81.emf"/><Relationship Id="rId1" Type="http://schemas.openxmlformats.org/officeDocument/2006/relationships/slideLayout" Target="../slideLayouts/slideLayout6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83.png"/><Relationship Id="rId7" Type="http://schemas.openxmlformats.org/officeDocument/2006/relationships/image" Target="../media/image86.svg"/><Relationship Id="rId2" Type="http://schemas.openxmlformats.org/officeDocument/2006/relationships/slide" Target="slide31.xml"/><Relationship Id="rId1" Type="http://schemas.openxmlformats.org/officeDocument/2006/relationships/slideLayout" Target="../slideLayouts/slideLayout11.xml"/><Relationship Id="rId6" Type="http://schemas.openxmlformats.org/officeDocument/2006/relationships/image" Target="../media/image85.png"/><Relationship Id="rId5" Type="http://schemas.openxmlformats.org/officeDocument/2006/relationships/slide" Target="slide13.xml"/><Relationship Id="rId4" Type="http://schemas.openxmlformats.org/officeDocument/2006/relationships/image" Target="../media/image84.png"/><Relationship Id="rId9" Type="http://schemas.openxmlformats.org/officeDocument/2006/relationships/image" Target="../media/image63.png"/></Relationships>
</file>

<file path=ppt/slides/_rels/slide13.xml.rels><?xml version="1.0" encoding="UTF-8" standalone="yes"?>
<Relationships xmlns="http://schemas.openxmlformats.org/package/2006/relationships"><Relationship Id="rId13" Type="http://schemas.openxmlformats.org/officeDocument/2006/relationships/image" Target="../media/image97.png"/><Relationship Id="rId18" Type="http://schemas.openxmlformats.org/officeDocument/2006/relationships/image" Target="../media/image102.png"/><Relationship Id="rId26" Type="http://schemas.openxmlformats.org/officeDocument/2006/relationships/image" Target="../media/image110.png"/><Relationship Id="rId39" Type="http://schemas.openxmlformats.org/officeDocument/2006/relationships/image" Target="../media/image123.png"/><Relationship Id="rId21" Type="http://schemas.openxmlformats.org/officeDocument/2006/relationships/image" Target="../media/image105.png"/><Relationship Id="rId34" Type="http://schemas.openxmlformats.org/officeDocument/2006/relationships/image" Target="../media/image118.png"/><Relationship Id="rId42" Type="http://schemas.openxmlformats.org/officeDocument/2006/relationships/image" Target="../media/image126.jpg"/><Relationship Id="rId47" Type="http://schemas.openxmlformats.org/officeDocument/2006/relationships/image" Target="../media/image131.svg"/><Relationship Id="rId50" Type="http://schemas.openxmlformats.org/officeDocument/2006/relationships/image" Target="../media/image134.png"/><Relationship Id="rId55" Type="http://schemas.openxmlformats.org/officeDocument/2006/relationships/image" Target="../media/image139.svg"/><Relationship Id="rId7" Type="http://schemas.openxmlformats.org/officeDocument/2006/relationships/image" Target="../media/image91.png"/><Relationship Id="rId2" Type="http://schemas.openxmlformats.org/officeDocument/2006/relationships/notesSlide" Target="../notesSlides/notesSlide7.xml"/><Relationship Id="rId16" Type="http://schemas.openxmlformats.org/officeDocument/2006/relationships/image" Target="../media/image100.png"/><Relationship Id="rId29" Type="http://schemas.openxmlformats.org/officeDocument/2006/relationships/image" Target="../media/image113.png"/><Relationship Id="rId11" Type="http://schemas.openxmlformats.org/officeDocument/2006/relationships/image" Target="../media/image95.png"/><Relationship Id="rId24" Type="http://schemas.openxmlformats.org/officeDocument/2006/relationships/image" Target="../media/image108.png"/><Relationship Id="rId32" Type="http://schemas.openxmlformats.org/officeDocument/2006/relationships/image" Target="../media/image116.png"/><Relationship Id="rId37" Type="http://schemas.openxmlformats.org/officeDocument/2006/relationships/image" Target="../media/image121.png"/><Relationship Id="rId40" Type="http://schemas.openxmlformats.org/officeDocument/2006/relationships/image" Target="../media/image124.png"/><Relationship Id="rId45" Type="http://schemas.openxmlformats.org/officeDocument/2006/relationships/image" Target="../media/image129.png"/><Relationship Id="rId53" Type="http://schemas.openxmlformats.org/officeDocument/2006/relationships/image" Target="../media/image137.svg"/><Relationship Id="rId58" Type="http://schemas.openxmlformats.org/officeDocument/2006/relationships/image" Target="../media/image85.png"/><Relationship Id="rId5" Type="http://schemas.openxmlformats.org/officeDocument/2006/relationships/image" Target="../media/image89.png"/><Relationship Id="rId19" Type="http://schemas.openxmlformats.org/officeDocument/2006/relationships/image" Target="../media/image103.png"/><Relationship Id="rId4" Type="http://schemas.openxmlformats.org/officeDocument/2006/relationships/image" Target="../media/image88.png"/><Relationship Id="rId9" Type="http://schemas.openxmlformats.org/officeDocument/2006/relationships/image" Target="../media/image93.png"/><Relationship Id="rId14" Type="http://schemas.openxmlformats.org/officeDocument/2006/relationships/image" Target="../media/image98.jpeg"/><Relationship Id="rId22" Type="http://schemas.openxmlformats.org/officeDocument/2006/relationships/image" Target="../media/image106.png"/><Relationship Id="rId27" Type="http://schemas.openxmlformats.org/officeDocument/2006/relationships/image" Target="../media/image111.png"/><Relationship Id="rId30" Type="http://schemas.openxmlformats.org/officeDocument/2006/relationships/image" Target="../media/image114.png"/><Relationship Id="rId35" Type="http://schemas.openxmlformats.org/officeDocument/2006/relationships/image" Target="../media/image119.png"/><Relationship Id="rId43" Type="http://schemas.openxmlformats.org/officeDocument/2006/relationships/image" Target="../media/image127.png"/><Relationship Id="rId48" Type="http://schemas.openxmlformats.org/officeDocument/2006/relationships/image" Target="../media/image132.png"/><Relationship Id="rId56" Type="http://schemas.openxmlformats.org/officeDocument/2006/relationships/slide" Target="slide12.xml"/><Relationship Id="rId8" Type="http://schemas.openxmlformats.org/officeDocument/2006/relationships/image" Target="../media/image92.png"/><Relationship Id="rId51" Type="http://schemas.openxmlformats.org/officeDocument/2006/relationships/image" Target="../media/image135.svg"/><Relationship Id="rId3" Type="http://schemas.openxmlformats.org/officeDocument/2006/relationships/image" Target="../media/image87.png"/><Relationship Id="rId12" Type="http://schemas.openxmlformats.org/officeDocument/2006/relationships/image" Target="../media/image96.png"/><Relationship Id="rId17" Type="http://schemas.openxmlformats.org/officeDocument/2006/relationships/image" Target="../media/image101.png"/><Relationship Id="rId25" Type="http://schemas.openxmlformats.org/officeDocument/2006/relationships/image" Target="../media/image109.png"/><Relationship Id="rId33" Type="http://schemas.openxmlformats.org/officeDocument/2006/relationships/image" Target="../media/image117.png"/><Relationship Id="rId38" Type="http://schemas.openxmlformats.org/officeDocument/2006/relationships/image" Target="../media/image122.png"/><Relationship Id="rId46" Type="http://schemas.openxmlformats.org/officeDocument/2006/relationships/image" Target="../media/image130.png"/><Relationship Id="rId59" Type="http://schemas.openxmlformats.org/officeDocument/2006/relationships/image" Target="../media/image86.svg"/><Relationship Id="rId20" Type="http://schemas.openxmlformats.org/officeDocument/2006/relationships/image" Target="../media/image104.png"/><Relationship Id="rId41" Type="http://schemas.openxmlformats.org/officeDocument/2006/relationships/image" Target="../media/image125.png"/><Relationship Id="rId54" Type="http://schemas.openxmlformats.org/officeDocument/2006/relationships/image" Target="../media/image138.png"/><Relationship Id="rId1" Type="http://schemas.openxmlformats.org/officeDocument/2006/relationships/slideLayout" Target="../slideLayouts/slideLayout11.xml"/><Relationship Id="rId6" Type="http://schemas.openxmlformats.org/officeDocument/2006/relationships/image" Target="../media/image90.png"/><Relationship Id="rId15" Type="http://schemas.openxmlformats.org/officeDocument/2006/relationships/image" Target="../media/image99.png"/><Relationship Id="rId23" Type="http://schemas.openxmlformats.org/officeDocument/2006/relationships/image" Target="../media/image107.png"/><Relationship Id="rId28" Type="http://schemas.openxmlformats.org/officeDocument/2006/relationships/image" Target="../media/image112.png"/><Relationship Id="rId36" Type="http://schemas.openxmlformats.org/officeDocument/2006/relationships/image" Target="../media/image120.png"/><Relationship Id="rId49" Type="http://schemas.openxmlformats.org/officeDocument/2006/relationships/image" Target="../media/image133.svg"/><Relationship Id="rId57" Type="http://schemas.openxmlformats.org/officeDocument/2006/relationships/image" Target="../media/image140.png"/><Relationship Id="rId10" Type="http://schemas.openxmlformats.org/officeDocument/2006/relationships/image" Target="../media/image94.png"/><Relationship Id="rId31" Type="http://schemas.openxmlformats.org/officeDocument/2006/relationships/image" Target="../media/image115.png"/><Relationship Id="rId44" Type="http://schemas.openxmlformats.org/officeDocument/2006/relationships/image" Target="../media/image128.png"/><Relationship Id="rId52" Type="http://schemas.openxmlformats.org/officeDocument/2006/relationships/image" Target="../media/image136.png"/></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50.png"/><Relationship Id="rId2" Type="http://schemas.openxmlformats.org/officeDocument/2006/relationships/diagramData" Target="../diagrams/data1.xml"/><Relationship Id="rId1" Type="http://schemas.openxmlformats.org/officeDocument/2006/relationships/slideLayout" Target="../slideLayouts/slideLayout6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151.png"/><Relationship Id="rId7" Type="http://schemas.openxmlformats.org/officeDocument/2006/relationships/diagramLayout" Target="../diagrams/layout2.xml"/><Relationship Id="rId2" Type="http://schemas.openxmlformats.org/officeDocument/2006/relationships/notesSlide" Target="../notesSlides/notesSlide8.xml"/><Relationship Id="rId1" Type="http://schemas.openxmlformats.org/officeDocument/2006/relationships/slideLayout" Target="../slideLayouts/slideLayout66.xml"/><Relationship Id="rId6" Type="http://schemas.openxmlformats.org/officeDocument/2006/relationships/diagramData" Target="../diagrams/data2.xml"/><Relationship Id="rId5" Type="http://schemas.openxmlformats.org/officeDocument/2006/relationships/image" Target="../media/image153.png"/><Relationship Id="rId10" Type="http://schemas.microsoft.com/office/2007/relationships/diagramDrawing" Target="../diagrams/drawing2.xml"/><Relationship Id="rId4" Type="http://schemas.openxmlformats.org/officeDocument/2006/relationships/image" Target="../media/image152.png"/><Relationship Id="rId9" Type="http://schemas.openxmlformats.org/officeDocument/2006/relationships/diagramColors" Target="../diagrams/colors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9.xml"/><Relationship Id="rId1" Type="http://schemas.openxmlformats.org/officeDocument/2006/relationships/slideLayout" Target="../slideLayouts/slideLayout72.xml"/><Relationship Id="rId4" Type="http://schemas.openxmlformats.org/officeDocument/2006/relationships/image" Target="../media/image167.png"/></Relationships>
</file>

<file path=ppt/slides/_rels/slide18.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8.png"/><Relationship Id="rId1" Type="http://schemas.openxmlformats.org/officeDocument/2006/relationships/slideLayout" Target="../slideLayouts/slideLayout73.xml"/><Relationship Id="rId5" Type="http://schemas.openxmlformats.org/officeDocument/2006/relationships/image" Target="../media/image171.png"/><Relationship Id="rId4" Type="http://schemas.openxmlformats.org/officeDocument/2006/relationships/image" Target="../media/image170.png"/></Relationships>
</file>

<file path=ppt/slides/_rels/slide19.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10.xml"/><Relationship Id="rId1" Type="http://schemas.openxmlformats.org/officeDocument/2006/relationships/slideLayout" Target="../slideLayouts/slideLayout66.xml"/><Relationship Id="rId4" Type="http://schemas.openxmlformats.org/officeDocument/2006/relationships/image" Target="../media/image173.png"/></Relationships>
</file>

<file path=ppt/slides/_rels/slide20.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slideLayout" Target="../slideLayouts/slideLayout54.xml"/><Relationship Id="rId6" Type="http://schemas.openxmlformats.org/officeDocument/2006/relationships/image" Target="../media/image178.png"/><Relationship Id="rId5" Type="http://schemas.openxmlformats.org/officeDocument/2006/relationships/image" Target="../media/image177.png"/><Relationship Id="rId4" Type="http://schemas.openxmlformats.org/officeDocument/2006/relationships/image" Target="../media/image176.png"/></Relationships>
</file>

<file path=ppt/slides/_rels/slide21.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notesSlide" Target="../notesSlides/notesSlide11.xml"/><Relationship Id="rId1" Type="http://schemas.openxmlformats.org/officeDocument/2006/relationships/slideLayout" Target="../slideLayouts/slideLayout66.xml"/><Relationship Id="rId5" Type="http://schemas.openxmlformats.org/officeDocument/2006/relationships/hyperlink" Target="https://youtu.be/QMan6Lm5gRE" TargetMode="External"/><Relationship Id="rId4" Type="http://schemas.openxmlformats.org/officeDocument/2006/relationships/image" Target="../media/image180.png"/></Relationships>
</file>

<file path=ppt/slides/_rels/slide22.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12.xml"/><Relationship Id="rId1" Type="http://schemas.openxmlformats.org/officeDocument/2006/relationships/slideLayout" Target="../slideLayouts/slideLayout75.xml"/><Relationship Id="rId6" Type="http://schemas.openxmlformats.org/officeDocument/2006/relationships/image" Target="../media/image184.png"/><Relationship Id="rId5" Type="http://schemas.openxmlformats.org/officeDocument/2006/relationships/image" Target="../media/image183.png"/><Relationship Id="rId4" Type="http://schemas.openxmlformats.org/officeDocument/2006/relationships/image" Target="../media/image18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94.png"/><Relationship Id="rId2" Type="http://schemas.openxmlformats.org/officeDocument/2006/relationships/diagramData" Target="../diagrams/data3.xml"/><Relationship Id="rId1" Type="http://schemas.openxmlformats.org/officeDocument/2006/relationships/slideLayout" Target="../slideLayouts/slideLayout6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95.png"/><Relationship Id="rId1" Type="http://schemas.openxmlformats.org/officeDocument/2006/relationships/slideLayout" Target="../slideLayouts/slideLayout6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8" Type="http://schemas.openxmlformats.org/officeDocument/2006/relationships/image" Target="../media/image206.png"/><Relationship Id="rId3" Type="http://schemas.openxmlformats.org/officeDocument/2006/relationships/image" Target="../media/image201.png"/><Relationship Id="rId7" Type="http://schemas.openxmlformats.org/officeDocument/2006/relationships/image" Target="../media/image205.png"/><Relationship Id="rId2" Type="http://schemas.openxmlformats.org/officeDocument/2006/relationships/image" Target="../media/image200.png"/><Relationship Id="rId1" Type="http://schemas.openxmlformats.org/officeDocument/2006/relationships/slideLayout" Target="../slideLayouts/slideLayout50.xml"/><Relationship Id="rId6" Type="http://schemas.openxmlformats.org/officeDocument/2006/relationships/image" Target="../media/image204.png"/><Relationship Id="rId5" Type="http://schemas.openxmlformats.org/officeDocument/2006/relationships/image" Target="../media/image203.png"/><Relationship Id="rId10" Type="http://schemas.openxmlformats.org/officeDocument/2006/relationships/image" Target="../media/image208.png"/><Relationship Id="rId4" Type="http://schemas.openxmlformats.org/officeDocument/2006/relationships/image" Target="../media/image202.png"/><Relationship Id="rId9" Type="http://schemas.openxmlformats.org/officeDocument/2006/relationships/image" Target="../media/image20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0.xml.rels><?xml version="1.0" encoding="UTF-8" standalone="yes"?>
<Relationships xmlns="http://schemas.openxmlformats.org/package/2006/relationships"><Relationship Id="rId8" Type="http://schemas.openxmlformats.org/officeDocument/2006/relationships/image" Target="../media/image214.svg"/><Relationship Id="rId13" Type="http://schemas.openxmlformats.org/officeDocument/2006/relationships/image" Target="../media/image219.png"/><Relationship Id="rId18" Type="http://schemas.openxmlformats.org/officeDocument/2006/relationships/image" Target="../media/image224.svg"/><Relationship Id="rId3" Type="http://schemas.openxmlformats.org/officeDocument/2006/relationships/image" Target="../media/image209.png"/><Relationship Id="rId7" Type="http://schemas.openxmlformats.org/officeDocument/2006/relationships/image" Target="../media/image213.png"/><Relationship Id="rId12" Type="http://schemas.openxmlformats.org/officeDocument/2006/relationships/image" Target="../media/image218.svg"/><Relationship Id="rId17" Type="http://schemas.openxmlformats.org/officeDocument/2006/relationships/image" Target="../media/image223.png"/><Relationship Id="rId2" Type="http://schemas.openxmlformats.org/officeDocument/2006/relationships/notesSlide" Target="../notesSlides/notesSlide13.xml"/><Relationship Id="rId16" Type="http://schemas.openxmlformats.org/officeDocument/2006/relationships/image" Target="../media/image222.svg"/><Relationship Id="rId1" Type="http://schemas.openxmlformats.org/officeDocument/2006/relationships/slideLayout" Target="../slideLayouts/slideLayout11.xml"/><Relationship Id="rId6" Type="http://schemas.openxmlformats.org/officeDocument/2006/relationships/image" Target="../media/image212.svg"/><Relationship Id="rId11" Type="http://schemas.openxmlformats.org/officeDocument/2006/relationships/image" Target="../media/image217.png"/><Relationship Id="rId5" Type="http://schemas.openxmlformats.org/officeDocument/2006/relationships/image" Target="../media/image211.png"/><Relationship Id="rId15" Type="http://schemas.openxmlformats.org/officeDocument/2006/relationships/image" Target="../media/image221.png"/><Relationship Id="rId10" Type="http://schemas.openxmlformats.org/officeDocument/2006/relationships/image" Target="../media/image216.svg"/><Relationship Id="rId4" Type="http://schemas.openxmlformats.org/officeDocument/2006/relationships/image" Target="../media/image210.svg"/><Relationship Id="rId9" Type="http://schemas.openxmlformats.org/officeDocument/2006/relationships/image" Target="../media/image215.png"/><Relationship Id="rId14" Type="http://schemas.openxmlformats.org/officeDocument/2006/relationships/image" Target="../media/image220.sv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9C50AF6E-69BD-AC44-A83F-7EFA8E39B031}"/>
              </a:ext>
            </a:extLst>
          </p:cNvPr>
          <p:cNvSpPr>
            <a:spLocks noGrp="1"/>
          </p:cNvSpPr>
          <p:nvPr>
            <p:ph type="body" sz="quarter" idx="26"/>
          </p:nvPr>
        </p:nvSpPr>
        <p:spPr/>
        <p:txBody>
          <a:bodyPr/>
          <a:lstStyle/>
          <a:p>
            <a:r>
              <a:rPr lang="en-US" dirty="0">
                <a:latin typeface="Arial"/>
                <a:cs typeface="Arial"/>
              </a:rPr>
              <a:t>November 2024</a:t>
            </a:r>
            <a:endParaRPr lang="en-US" dirty="0"/>
          </a:p>
        </p:txBody>
      </p:sp>
      <p:sp>
        <p:nvSpPr>
          <p:cNvPr id="8" name="Text Placeholder 7">
            <a:extLst>
              <a:ext uri="{FF2B5EF4-FFF2-40B4-BE49-F238E27FC236}">
                <a16:creationId xmlns:a16="http://schemas.microsoft.com/office/drawing/2014/main" id="{B1E33CB0-1341-6B41-E366-13628B1807B4}"/>
              </a:ext>
            </a:extLst>
          </p:cNvPr>
          <p:cNvSpPr>
            <a:spLocks noGrp="1"/>
          </p:cNvSpPr>
          <p:nvPr>
            <p:ph type="body" sz="quarter" idx="27"/>
          </p:nvPr>
        </p:nvSpPr>
        <p:spPr/>
        <p:txBody>
          <a:bodyPr vert="horz" lIns="0" tIns="45720" rIns="91440" bIns="45720" rtlCol="0" anchor="t">
            <a:normAutofit/>
          </a:bodyPr>
          <a:lstStyle/>
          <a:p>
            <a:r>
              <a:rPr lang="en-US" dirty="0">
                <a:latin typeface="Arial"/>
                <a:cs typeface="Arial"/>
              </a:rPr>
              <a:t>Ivanti – Our Approach to DEX and what is </a:t>
            </a:r>
            <a:r>
              <a:rPr lang="en-US">
                <a:latin typeface="Arial"/>
                <a:cs typeface="Arial"/>
              </a:rPr>
              <a:t>coming next</a:t>
            </a:r>
            <a:endParaRPr lang="en-US" dirty="0"/>
          </a:p>
        </p:txBody>
      </p:sp>
    </p:spTree>
    <p:extLst>
      <p:ext uri="{BB962C8B-B14F-4D97-AF65-F5344CB8AC3E}">
        <p14:creationId xmlns:p14="http://schemas.microsoft.com/office/powerpoint/2010/main" val="1381661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tanding in a server room&#10;&#10;Description automatically generated">
            <a:extLst>
              <a:ext uri="{FF2B5EF4-FFF2-40B4-BE49-F238E27FC236}">
                <a16:creationId xmlns:a16="http://schemas.microsoft.com/office/drawing/2014/main" id="{5EF252E4-1CF2-62E8-3D00-47AFF76A43B8}"/>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a:ext>
            </a:extLst>
          </a:blip>
          <a:srcRect/>
          <a:stretch/>
        </p:blipFill>
        <p:spPr>
          <a:xfrm>
            <a:off x="-1" y="0"/>
            <a:ext cx="12192001" cy="6858000"/>
          </a:xfrm>
          <a:prstGeom prst="rect">
            <a:avLst/>
          </a:prstGeom>
        </p:spPr>
      </p:pic>
      <p:sp>
        <p:nvSpPr>
          <p:cNvPr id="5" name="Rectangle 4">
            <a:extLst>
              <a:ext uri="{FF2B5EF4-FFF2-40B4-BE49-F238E27FC236}">
                <a16:creationId xmlns:a16="http://schemas.microsoft.com/office/drawing/2014/main" id="{27F9486C-E34B-5EC7-F422-C164676641F6}"/>
              </a:ext>
            </a:extLst>
          </p:cNvPr>
          <p:cNvSpPr/>
          <p:nvPr/>
        </p:nvSpPr>
        <p:spPr>
          <a:xfrm>
            <a:off x="0" y="0"/>
            <a:ext cx="12192000" cy="6858000"/>
          </a:xfrm>
          <a:prstGeom prst="rect">
            <a:avLst/>
          </a:prstGeom>
          <a:solidFill>
            <a:schemeClr val="tx1">
              <a:alpha val="23689"/>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Text Placeholder 8">
            <a:extLst>
              <a:ext uri="{FF2B5EF4-FFF2-40B4-BE49-F238E27FC236}">
                <a16:creationId xmlns:a16="http://schemas.microsoft.com/office/drawing/2014/main" id="{4E3F8E43-70BE-68BF-D941-0824BC29EFA2}"/>
              </a:ext>
            </a:extLst>
          </p:cNvPr>
          <p:cNvSpPr>
            <a:spLocks noGrp="1"/>
          </p:cNvSpPr>
          <p:nvPr>
            <p:ph type="body" sz="quarter" idx="24"/>
          </p:nvPr>
        </p:nvSpPr>
        <p:spPr>
          <a:xfrm>
            <a:off x="8302664" y="4113390"/>
            <a:ext cx="3066532" cy="372732"/>
          </a:xfrm>
        </p:spPr>
        <p:txBody>
          <a:bodyPr vert="horz" lIns="0" tIns="45720" rIns="91440" bIns="45720" rtlCol="0" anchor="t">
            <a:normAutofit lnSpcReduction="10000"/>
          </a:bodyPr>
          <a:lstStyle/>
          <a:p>
            <a:pPr algn="l"/>
            <a:r>
              <a:rPr lang="en-US" dirty="0">
                <a:solidFill>
                  <a:schemeClr val="bg1"/>
                </a:solidFill>
                <a:latin typeface="Arial"/>
                <a:cs typeface="Arial"/>
              </a:rPr>
              <a:t>CISO / Security</a:t>
            </a:r>
            <a:endParaRPr lang="en-US" dirty="0">
              <a:solidFill>
                <a:schemeClr val="bg1"/>
              </a:solidFill>
            </a:endParaRPr>
          </a:p>
        </p:txBody>
      </p:sp>
      <p:sp>
        <p:nvSpPr>
          <p:cNvPr id="10" name="Text Placeholder 9">
            <a:extLst>
              <a:ext uri="{FF2B5EF4-FFF2-40B4-BE49-F238E27FC236}">
                <a16:creationId xmlns:a16="http://schemas.microsoft.com/office/drawing/2014/main" id="{5B3DD66F-DC26-8856-500A-2F70FA99C6A8}"/>
              </a:ext>
            </a:extLst>
          </p:cNvPr>
          <p:cNvSpPr>
            <a:spLocks noGrp="1"/>
          </p:cNvSpPr>
          <p:nvPr>
            <p:ph type="body" sz="quarter" idx="25"/>
          </p:nvPr>
        </p:nvSpPr>
        <p:spPr>
          <a:xfrm>
            <a:off x="8302664" y="4514705"/>
            <a:ext cx="3362455" cy="1176523"/>
          </a:xfrm>
        </p:spPr>
        <p:txBody>
          <a:bodyPr vert="horz" lIns="0" tIns="45720" rIns="91440" bIns="45720" rtlCol="0" anchor="t">
            <a:noAutofit/>
          </a:bodyPr>
          <a:lstStyle/>
          <a:p>
            <a:pPr algn="l">
              <a:spcBef>
                <a:spcPts val="0"/>
              </a:spcBef>
              <a:spcAft>
                <a:spcPts val="600"/>
              </a:spcAft>
            </a:pPr>
            <a:r>
              <a:rPr lang="en-US" sz="1400">
                <a:solidFill>
                  <a:schemeClr val="bg1"/>
                </a:solidFill>
                <a:latin typeface="Arial"/>
                <a:cs typeface="Arial"/>
              </a:rPr>
              <a:t>Proactively manage attack surface</a:t>
            </a:r>
          </a:p>
          <a:p>
            <a:pPr algn="l">
              <a:spcBef>
                <a:spcPts val="0"/>
              </a:spcBef>
              <a:spcAft>
                <a:spcPts val="600"/>
              </a:spcAft>
            </a:pPr>
            <a:r>
              <a:rPr lang="en-US" sz="1400">
                <a:solidFill>
                  <a:schemeClr val="bg1"/>
                </a:solidFill>
                <a:latin typeface="Arial"/>
                <a:cs typeface="Arial"/>
              </a:rPr>
              <a:t>Limit vulnerabilities &amp; threat exposure</a:t>
            </a:r>
          </a:p>
          <a:p>
            <a:pPr algn="l">
              <a:spcBef>
                <a:spcPts val="0"/>
              </a:spcBef>
              <a:spcAft>
                <a:spcPts val="600"/>
              </a:spcAft>
            </a:pPr>
            <a:r>
              <a:rPr lang="en-US" sz="1400">
                <a:solidFill>
                  <a:schemeClr val="bg1"/>
                </a:solidFill>
                <a:latin typeface="Arial"/>
                <a:cs typeface="Arial"/>
              </a:rPr>
              <a:t>Improve secure employee behavior &amp; organizational culture</a:t>
            </a:r>
          </a:p>
          <a:p>
            <a:pPr algn="l">
              <a:spcBef>
                <a:spcPts val="0"/>
              </a:spcBef>
              <a:spcAft>
                <a:spcPts val="600"/>
              </a:spcAft>
            </a:pPr>
            <a:endParaRPr lang="en-US" sz="1400">
              <a:solidFill>
                <a:schemeClr val="bg1"/>
              </a:solidFill>
              <a:latin typeface="Arial"/>
              <a:cs typeface="Arial"/>
            </a:endParaRPr>
          </a:p>
        </p:txBody>
      </p:sp>
      <p:sp>
        <p:nvSpPr>
          <p:cNvPr id="2" name="Text Placeholder 1">
            <a:extLst>
              <a:ext uri="{FF2B5EF4-FFF2-40B4-BE49-F238E27FC236}">
                <a16:creationId xmlns:a16="http://schemas.microsoft.com/office/drawing/2014/main" id="{9E3A1408-AD88-A839-B7F5-A3F1D78DB2DA}"/>
              </a:ext>
            </a:extLst>
          </p:cNvPr>
          <p:cNvSpPr>
            <a:spLocks noGrp="1"/>
          </p:cNvSpPr>
          <p:nvPr>
            <p:ph type="body" sz="quarter" idx="17"/>
          </p:nvPr>
        </p:nvSpPr>
        <p:spPr>
          <a:xfrm>
            <a:off x="669161" y="4113389"/>
            <a:ext cx="3066532" cy="372732"/>
          </a:xfrm>
        </p:spPr>
        <p:txBody>
          <a:bodyPr vert="horz" lIns="0" tIns="45720" rIns="91440" bIns="45720" rtlCol="0" anchor="t">
            <a:normAutofit lnSpcReduction="10000"/>
          </a:bodyPr>
          <a:lstStyle/>
          <a:p>
            <a:pPr algn="r"/>
            <a:r>
              <a:rPr lang="en-US" dirty="0">
                <a:solidFill>
                  <a:schemeClr val="bg1"/>
                </a:solidFill>
                <a:latin typeface="Arial"/>
                <a:cs typeface="Arial"/>
              </a:rPr>
              <a:t>CIO / IT-Ops</a:t>
            </a:r>
            <a:endParaRPr lang="en-US" dirty="0">
              <a:solidFill>
                <a:schemeClr val="bg1"/>
              </a:solidFill>
            </a:endParaRPr>
          </a:p>
        </p:txBody>
      </p:sp>
      <p:sp>
        <p:nvSpPr>
          <p:cNvPr id="4" name="Text Placeholder 3">
            <a:extLst>
              <a:ext uri="{FF2B5EF4-FFF2-40B4-BE49-F238E27FC236}">
                <a16:creationId xmlns:a16="http://schemas.microsoft.com/office/drawing/2014/main" id="{9DA4D9B9-BDD9-8D02-C7ED-AA004D60C886}"/>
              </a:ext>
            </a:extLst>
          </p:cNvPr>
          <p:cNvSpPr>
            <a:spLocks noGrp="1"/>
          </p:cNvSpPr>
          <p:nvPr>
            <p:ph type="body" sz="quarter" idx="19"/>
          </p:nvPr>
        </p:nvSpPr>
        <p:spPr>
          <a:xfrm>
            <a:off x="151107" y="4514705"/>
            <a:ext cx="3587123" cy="888156"/>
          </a:xfrm>
        </p:spPr>
        <p:txBody>
          <a:bodyPr vert="horz" lIns="0" tIns="45720" rIns="91440" bIns="45720" rtlCol="0" anchor="t">
            <a:noAutofit/>
          </a:bodyPr>
          <a:lstStyle/>
          <a:p>
            <a:pPr algn="r">
              <a:spcBef>
                <a:spcPts val="0"/>
              </a:spcBef>
              <a:spcAft>
                <a:spcPts val="600"/>
              </a:spcAft>
            </a:pPr>
            <a:r>
              <a:rPr lang="en-US" sz="1400" dirty="0">
                <a:solidFill>
                  <a:schemeClr val="bg1"/>
                </a:solidFill>
                <a:latin typeface="Arial"/>
                <a:cs typeface="Arial"/>
              </a:rPr>
              <a:t>Drive innovation</a:t>
            </a:r>
          </a:p>
          <a:p>
            <a:pPr algn="r">
              <a:spcBef>
                <a:spcPts val="0"/>
              </a:spcBef>
              <a:spcAft>
                <a:spcPts val="600"/>
              </a:spcAft>
            </a:pPr>
            <a:r>
              <a:rPr lang="en-US" sz="1400" dirty="0">
                <a:solidFill>
                  <a:schemeClr val="bg1"/>
                </a:solidFill>
                <a:latin typeface="Arial"/>
                <a:cs typeface="Arial"/>
              </a:rPr>
              <a:t>Streamline operations</a:t>
            </a:r>
          </a:p>
          <a:p>
            <a:pPr algn="r">
              <a:spcBef>
                <a:spcPts val="0"/>
              </a:spcBef>
              <a:spcAft>
                <a:spcPts val="600"/>
              </a:spcAft>
            </a:pPr>
            <a:r>
              <a:rPr lang="en-US" sz="1400" dirty="0">
                <a:solidFill>
                  <a:schemeClr val="bg1"/>
                </a:solidFill>
                <a:latin typeface="Arial"/>
                <a:cs typeface="Arial"/>
              </a:rPr>
              <a:t>Improve digital employee  experience</a:t>
            </a:r>
          </a:p>
        </p:txBody>
      </p:sp>
      <p:sp>
        <p:nvSpPr>
          <p:cNvPr id="6" name="Text Placeholder 5">
            <a:extLst>
              <a:ext uri="{FF2B5EF4-FFF2-40B4-BE49-F238E27FC236}">
                <a16:creationId xmlns:a16="http://schemas.microsoft.com/office/drawing/2014/main" id="{EA2860DE-94A2-3754-DCBF-18880B1BF2EC}"/>
              </a:ext>
            </a:extLst>
          </p:cNvPr>
          <p:cNvSpPr>
            <a:spLocks noGrp="1"/>
          </p:cNvSpPr>
          <p:nvPr>
            <p:ph type="body" sz="quarter" idx="21"/>
          </p:nvPr>
        </p:nvSpPr>
        <p:spPr>
          <a:xfrm>
            <a:off x="4226547" y="5037910"/>
            <a:ext cx="3738906" cy="480955"/>
          </a:xfrm>
        </p:spPr>
        <p:txBody>
          <a:bodyPr vert="horz" lIns="0" tIns="45720" rIns="91440" bIns="45720" rtlCol="0" anchor="t">
            <a:noAutofit/>
          </a:bodyPr>
          <a:lstStyle/>
          <a:p>
            <a:pPr>
              <a:spcBef>
                <a:spcPts val="100"/>
              </a:spcBef>
            </a:pPr>
            <a:r>
              <a:rPr lang="en-US">
                <a:solidFill>
                  <a:schemeClr val="bg1"/>
                </a:solidFill>
                <a:latin typeface="Arial"/>
                <a:cs typeface="Arial"/>
              </a:rPr>
              <a:t>IT &amp; Security Aligned</a:t>
            </a:r>
            <a:endParaRPr lang="en-US">
              <a:solidFill>
                <a:schemeClr val="bg1"/>
              </a:solidFill>
            </a:endParaRPr>
          </a:p>
        </p:txBody>
      </p:sp>
      <p:sp>
        <p:nvSpPr>
          <p:cNvPr id="11" name="Text Placeholder 9">
            <a:extLst>
              <a:ext uri="{FF2B5EF4-FFF2-40B4-BE49-F238E27FC236}">
                <a16:creationId xmlns:a16="http://schemas.microsoft.com/office/drawing/2014/main" id="{84AB9E2E-AF5F-BFBB-00E2-5BECE80499E2}"/>
              </a:ext>
            </a:extLst>
          </p:cNvPr>
          <p:cNvSpPr txBox="1">
            <a:spLocks/>
          </p:cNvSpPr>
          <p:nvPr/>
        </p:nvSpPr>
        <p:spPr>
          <a:xfrm>
            <a:off x="4066243" y="5522197"/>
            <a:ext cx="4059514" cy="1117338"/>
          </a:xfrm>
          <a:prstGeom prst="rect">
            <a:avLst/>
          </a:prstGeom>
        </p:spPr>
        <p:txBody>
          <a:bodyPr vert="horz" lIns="0" tIns="45720" rIns="91440" bIns="45720" rtlCol="0" anchor="t">
            <a:noAutofit/>
          </a:bodyPr>
          <a:lstStyle>
            <a:lvl1pPr marL="0" indent="0" algn="ctr" defTabSz="914400" rtl="0" eaLnBrk="1" latinLnBrk="0" hangingPunct="1">
              <a:lnSpc>
                <a:spcPct val="100000"/>
              </a:lnSpc>
              <a:spcBef>
                <a:spcPts val="1000"/>
              </a:spcBef>
              <a:buFont typeface="Wingdings" pitchFamily="2" charset="2"/>
              <a:buNone/>
              <a:defRPr sz="1600" b="0" i="0" kern="1200">
                <a:solidFill>
                  <a:schemeClr val="tx1"/>
                </a:solidFill>
                <a:latin typeface="Arial" panose="020B0604020202020204" pitchFamily="34" charset="0"/>
                <a:ea typeface="+mn-ea"/>
                <a:cs typeface="Arial" panose="020B0604020202020204" pitchFamily="34" charset="0"/>
              </a:defRPr>
            </a:lvl1pPr>
            <a:lvl2pPr marL="9525" indent="0" algn="ctr" defTabSz="914400" rtl="0" eaLnBrk="1" latinLnBrk="0" hangingPunct="1">
              <a:lnSpc>
                <a:spcPct val="100000"/>
              </a:lnSpc>
              <a:spcBef>
                <a:spcPts val="500"/>
              </a:spcBef>
              <a:buFont typeface="Wingdings" pitchFamily="2" charset="2"/>
              <a:buNone/>
              <a:tabLst/>
              <a:defRPr sz="1800" b="0" i="0" kern="1200">
                <a:solidFill>
                  <a:schemeClr val="tx1"/>
                </a:solidFill>
                <a:latin typeface="Arial" panose="020B0604020202020204" pitchFamily="34" charset="0"/>
                <a:ea typeface="+mn-ea"/>
                <a:cs typeface="Arial" panose="020B0604020202020204" pitchFamily="34" charset="0"/>
              </a:defRPr>
            </a:lvl2pPr>
            <a:lvl3pPr marL="9525" indent="0" algn="l" defTabSz="914400" rtl="0" eaLnBrk="1" latinLnBrk="0" hangingPunct="1">
              <a:lnSpc>
                <a:spcPct val="90000"/>
              </a:lnSpc>
              <a:spcBef>
                <a:spcPts val="500"/>
              </a:spcBef>
              <a:buFont typeface="Wingdings" pitchFamily="2" charset="2"/>
              <a:buNone/>
              <a:tabLst/>
              <a:defRPr sz="1800" b="0" i="0" kern="1200">
                <a:solidFill>
                  <a:schemeClr val="tx1"/>
                </a:solidFill>
                <a:latin typeface="Arial" panose="020B0604020202020204" pitchFamily="34" charset="0"/>
                <a:ea typeface="+mn-ea"/>
                <a:cs typeface="Arial" panose="020B0604020202020204" pitchFamily="34" charset="0"/>
              </a:defRPr>
            </a:lvl3pPr>
            <a:lvl4pPr marL="9525" indent="0" algn="l" defTabSz="914400" rtl="0" eaLnBrk="1" latinLnBrk="0" hangingPunct="1">
              <a:lnSpc>
                <a:spcPct val="90000"/>
              </a:lnSpc>
              <a:spcBef>
                <a:spcPts val="500"/>
              </a:spcBef>
              <a:buFont typeface="Wingdings" pitchFamily="2" charset="2"/>
              <a:buNone/>
              <a:tabLst/>
              <a:defRPr sz="1800" b="0" i="0" kern="1200">
                <a:solidFill>
                  <a:schemeClr val="tx1"/>
                </a:solidFill>
                <a:latin typeface="Arial" panose="020B0604020202020204" pitchFamily="34" charset="0"/>
                <a:ea typeface="+mn-ea"/>
                <a:cs typeface="Arial" panose="020B0604020202020204" pitchFamily="34" charset="0"/>
              </a:defRPr>
            </a:lvl4pPr>
            <a:lvl5pPr marL="9525" indent="0" algn="l" defTabSz="914400" rtl="0" eaLnBrk="1" latinLnBrk="0" hangingPunct="1">
              <a:lnSpc>
                <a:spcPct val="90000"/>
              </a:lnSpc>
              <a:spcBef>
                <a:spcPts val="500"/>
              </a:spcBef>
              <a:buFont typeface="Wingdings" pitchFamily="2" charset="2"/>
              <a:buNone/>
              <a:tabLst/>
              <a:defRPr sz="1800" b="0" i="0" kern="1200">
                <a:solidFill>
                  <a:schemeClr val="tx1"/>
                </a:solidFill>
                <a:latin typeface="Arial" panose="020B0604020202020204" pitchFamily="34" charset="0"/>
                <a:ea typeface="+mn-ea"/>
                <a:cs typeface="Arial" panose="020B0604020202020204" pitchFamily="34" charset="0"/>
              </a:defRPr>
            </a:lvl5pPr>
            <a:lvl6pPr marL="858838" indent="-173038" algn="l" defTabSz="914400" rtl="0" eaLnBrk="1" latinLnBrk="0" hangingPunct="1">
              <a:lnSpc>
                <a:spcPct val="100000"/>
              </a:lnSpc>
              <a:spcBef>
                <a:spcPts val="500"/>
              </a:spcBef>
              <a:buSzPct val="80000"/>
              <a:buFont typeface="Wingdings" pitchFamily="2" charset="2"/>
              <a:buChar char="§"/>
              <a:tabLst/>
              <a:defRPr sz="1800" kern="1200">
                <a:solidFill>
                  <a:schemeClr val="tx1"/>
                </a:solidFill>
                <a:latin typeface="+mn-lt"/>
                <a:ea typeface="+mn-ea"/>
                <a:cs typeface="+mn-cs"/>
              </a:defRPr>
            </a:lvl6pPr>
            <a:lvl7pPr marL="1433513" indent="-174625" algn="l" defTabSz="914400" rtl="0" eaLnBrk="1" latinLnBrk="0" hangingPunct="1">
              <a:lnSpc>
                <a:spcPct val="100000"/>
              </a:lnSpc>
              <a:spcBef>
                <a:spcPts val="500"/>
              </a:spcBef>
              <a:buSzPct val="70000"/>
              <a:buFont typeface="Wingdings" pitchFamily="2" charset="2"/>
              <a:buChar char="§"/>
              <a:tabLst/>
              <a:defRPr sz="1800" kern="1200">
                <a:solidFill>
                  <a:schemeClr val="tx1"/>
                </a:solidFill>
                <a:latin typeface="+mn-lt"/>
                <a:ea typeface="+mn-ea"/>
                <a:cs typeface="+mn-cs"/>
              </a:defRPr>
            </a:lvl7pPr>
            <a:lvl8pPr marL="1831975" indent="-173038" algn="l" defTabSz="914400" rtl="0" eaLnBrk="1" latinLnBrk="0" hangingPunct="1">
              <a:lnSpc>
                <a:spcPct val="100000"/>
              </a:lnSpc>
              <a:spcBef>
                <a:spcPts val="500"/>
              </a:spcBef>
              <a:buSzPct val="60000"/>
              <a:buFont typeface="Wingdings" pitchFamily="2" charset="2"/>
              <a:buChar char="§"/>
              <a:tabLst/>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600"/>
              </a:spcAft>
              <a:buClrTx/>
              <a:buSzTx/>
              <a:buFont typeface="Wingdings" pitchFamily="2" charset="2"/>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Arial"/>
              </a:rPr>
              <a:t>Reduce enterprise risk</a:t>
            </a:r>
          </a:p>
          <a:p>
            <a:pPr marL="0" marR="0" lvl="0" indent="0" algn="ctr" defTabSz="914400" rtl="0" eaLnBrk="1" fontAlgn="auto" latinLnBrk="0" hangingPunct="1">
              <a:lnSpc>
                <a:spcPct val="100000"/>
              </a:lnSpc>
              <a:spcBef>
                <a:spcPts val="0"/>
              </a:spcBef>
              <a:spcAft>
                <a:spcPts val="600"/>
              </a:spcAft>
              <a:buClrTx/>
              <a:buSzTx/>
              <a:buFont typeface="Wingdings" pitchFamily="2" charset="2"/>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Arial"/>
              </a:rPr>
              <a:t>Increase organizational resilience and efficiency</a:t>
            </a:r>
          </a:p>
          <a:p>
            <a:pPr marL="0" marR="0" lvl="0" indent="0" algn="ctr" defTabSz="914400" rtl="0" eaLnBrk="1" fontAlgn="auto" latinLnBrk="0" hangingPunct="1">
              <a:lnSpc>
                <a:spcPct val="100000"/>
              </a:lnSpc>
              <a:spcBef>
                <a:spcPts val="0"/>
              </a:spcBef>
              <a:spcAft>
                <a:spcPts val="600"/>
              </a:spcAft>
              <a:buClrTx/>
              <a:buSzTx/>
              <a:buFont typeface="Wingdings" pitchFamily="2" charset="2"/>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Arial"/>
              </a:rPr>
              <a:t>Improve employee experience &amp; engagement</a:t>
            </a:r>
          </a:p>
          <a:p>
            <a:pPr marL="0" marR="0" lvl="0" indent="0" algn="ctr" defTabSz="914400" rtl="0" eaLnBrk="1" fontAlgn="auto" latinLnBrk="0" hangingPunct="1">
              <a:lnSpc>
                <a:spcPct val="100000"/>
              </a:lnSpc>
              <a:spcBef>
                <a:spcPts val="0"/>
              </a:spcBef>
              <a:spcAft>
                <a:spcPts val="600"/>
              </a:spcAft>
              <a:buClrTx/>
              <a:buSzTx/>
              <a:buFont typeface="Wingdings" pitchFamily="2" charset="2"/>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Arial"/>
            </a:endParaRPr>
          </a:p>
        </p:txBody>
      </p:sp>
      <p:pic>
        <p:nvPicPr>
          <p:cNvPr id="17" name="Picture 16" descr="A person and person in suits&#10;&#10;Description automatically generated">
            <a:extLst>
              <a:ext uri="{FF2B5EF4-FFF2-40B4-BE49-F238E27FC236}">
                <a16:creationId xmlns:a16="http://schemas.microsoft.com/office/drawing/2014/main" id="{7E2A1E86-9174-0EF7-209F-2B44B86929E2}"/>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brightnessContrast contrast="18000"/>
                    </a14:imgEffect>
                  </a14:imgLayer>
                </a14:imgProps>
              </a:ext>
              <a:ext uri="{28A0092B-C50C-407E-A947-70E740481C1C}">
                <a14:useLocalDpi xmlns:a14="http://schemas.microsoft.com/office/drawing/2010/main"/>
              </a:ext>
            </a:extLst>
          </a:blip>
          <a:srcRect/>
          <a:stretch/>
        </p:blipFill>
        <p:spPr>
          <a:xfrm>
            <a:off x="7975681" y="1277939"/>
            <a:ext cx="2599456" cy="2596444"/>
          </a:xfrm>
          <a:prstGeom prst="ellipse">
            <a:avLst/>
          </a:prstGeom>
        </p:spPr>
      </p:pic>
      <p:pic>
        <p:nvPicPr>
          <p:cNvPr id="13" name="Picture 12" descr="A person and person in suits&#10;&#10;Description automatically generated">
            <a:extLst>
              <a:ext uri="{FF2B5EF4-FFF2-40B4-BE49-F238E27FC236}">
                <a16:creationId xmlns:a16="http://schemas.microsoft.com/office/drawing/2014/main" id="{EAC680BF-6B8F-6E9A-BBB8-96CECE04E1EC}"/>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brightnessContrast contrast="18000"/>
                    </a14:imgEffect>
                  </a14:imgLayer>
                </a14:imgProps>
              </a:ext>
              <a:ext uri="{28A0092B-C50C-407E-A947-70E740481C1C}">
                <a14:useLocalDpi xmlns:a14="http://schemas.microsoft.com/office/drawing/2010/main"/>
              </a:ext>
            </a:extLst>
          </a:blip>
          <a:srcRect/>
          <a:stretch/>
        </p:blipFill>
        <p:spPr>
          <a:xfrm>
            <a:off x="1730422" y="1295531"/>
            <a:ext cx="2599456" cy="2596444"/>
          </a:xfrm>
          <a:prstGeom prst="ellipse">
            <a:avLst/>
          </a:prstGeom>
        </p:spPr>
      </p:pic>
      <p:pic>
        <p:nvPicPr>
          <p:cNvPr id="21" name="Picture 20" descr="A person and person in suits walking in an office&#10;&#10;Description automatically generated">
            <a:extLst>
              <a:ext uri="{FF2B5EF4-FFF2-40B4-BE49-F238E27FC236}">
                <a16:creationId xmlns:a16="http://schemas.microsoft.com/office/drawing/2014/main" id="{42C5A697-2BEA-E406-409B-60692989D7F6}"/>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3886942" y="368300"/>
            <a:ext cx="4415722" cy="4415722"/>
          </a:xfrm>
          <a:prstGeom prst="ellipse">
            <a:avLst/>
          </a:prstGeom>
          <a:ln w="38100">
            <a:gradFill>
              <a:gsLst>
                <a:gs pos="0">
                  <a:schemeClr val="bg2"/>
                </a:gs>
                <a:gs pos="100000">
                  <a:schemeClr val="accent1"/>
                </a:gs>
                <a:gs pos="65000">
                  <a:schemeClr val="tx2"/>
                </a:gs>
              </a:gsLst>
              <a:lin ang="7200000" scaled="0"/>
            </a:gradFill>
          </a:ln>
          <a:effectLst>
            <a:outerShdw blurRad="334407" sx="102000" sy="102000" algn="ctr" rotWithShape="0">
              <a:prstClr val="black">
                <a:alpha val="10000"/>
              </a:prstClr>
            </a:outerShdw>
          </a:effectLst>
        </p:spPr>
      </p:pic>
      <p:sp>
        <p:nvSpPr>
          <p:cNvPr id="7" name="TextBox 6">
            <a:extLst>
              <a:ext uri="{FF2B5EF4-FFF2-40B4-BE49-F238E27FC236}">
                <a16:creationId xmlns:a16="http://schemas.microsoft.com/office/drawing/2014/main" id="{8C199F60-DC8E-2401-64BE-ABF6F66B8F74}"/>
              </a:ext>
            </a:extLst>
          </p:cNvPr>
          <p:cNvSpPr txBox="1"/>
          <p:nvPr/>
        </p:nvSpPr>
        <p:spPr>
          <a:xfrm>
            <a:off x="11602720" y="6501249"/>
            <a:ext cx="443360" cy="215444"/>
          </a:xfrm>
          <a:prstGeom prst="rect">
            <a:avLst/>
          </a:prstGeom>
          <a:noFill/>
        </p:spPr>
        <p:txBody>
          <a:bodyPr wrap="square" lIns="0" tIns="45720" rIns="91440" bIns="4572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41D0E-FE33-FA42-86B9-833DCB73E233}" type="slidenum">
              <a:rPr kumimoji="0" lang="en-US" sz="8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4705292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fade">
                                      <p:cBhvr>
                                        <p:cTn id="10" dur="500"/>
                                        <p:tgtEl>
                                          <p:spTgt spid="2">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500"/>
                                        <p:tgtEl>
                                          <p:spTgt spid="4">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fade">
                                      <p:cBhvr>
                                        <p:cTn id="16" dur="500"/>
                                        <p:tgtEl>
                                          <p:spTgt spid="4">
                                            <p:txEl>
                                              <p:pRg st="1" end="1"/>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fade">
                                      <p:cBhvr>
                                        <p:cTn id="19" dur="500"/>
                                        <p:tgtEl>
                                          <p:spTgt spid="4">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animEffect transition="in" filter="fade">
                                      <p:cBhvr>
                                        <p:cTn id="27" dur="500"/>
                                        <p:tgtEl>
                                          <p:spTgt spid="9">
                                            <p:txEl>
                                              <p:pRg st="0" end="0"/>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xEl>
                                              <p:pRg st="0" end="0"/>
                                            </p:txEl>
                                          </p:spTgt>
                                        </p:tgtEl>
                                        <p:attrNameLst>
                                          <p:attrName>style.visibility</p:attrName>
                                        </p:attrNameLst>
                                      </p:cBhvr>
                                      <p:to>
                                        <p:strVal val="visible"/>
                                      </p:to>
                                    </p:set>
                                    <p:animEffect transition="in" filter="fade">
                                      <p:cBhvr>
                                        <p:cTn id="30" dur="500"/>
                                        <p:tgtEl>
                                          <p:spTgt spid="10">
                                            <p:txEl>
                                              <p:pRg st="0" end="0"/>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0">
                                            <p:txEl>
                                              <p:pRg st="1" end="1"/>
                                            </p:txEl>
                                          </p:spTgt>
                                        </p:tgtEl>
                                        <p:attrNameLst>
                                          <p:attrName>style.visibility</p:attrName>
                                        </p:attrNameLst>
                                      </p:cBhvr>
                                      <p:to>
                                        <p:strVal val="visible"/>
                                      </p:to>
                                    </p:set>
                                    <p:animEffect transition="in" filter="fade">
                                      <p:cBhvr>
                                        <p:cTn id="33" dur="500"/>
                                        <p:tgtEl>
                                          <p:spTgt spid="10">
                                            <p:txEl>
                                              <p:pRg st="1" end="1"/>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
                                            <p:txEl>
                                              <p:pRg st="2" end="2"/>
                                            </p:txEl>
                                          </p:spTgt>
                                        </p:tgtEl>
                                        <p:attrNameLst>
                                          <p:attrName>style.visibility</p:attrName>
                                        </p:attrNameLst>
                                      </p:cBhvr>
                                      <p:to>
                                        <p:strVal val="visible"/>
                                      </p:to>
                                    </p:set>
                                    <p:animEffect transition="in" filter="fade">
                                      <p:cBhvr>
                                        <p:cTn id="36" dur="500"/>
                                        <p:tgtEl>
                                          <p:spTgt spid="10">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
                                            <p:txEl>
                                              <p:pRg st="0" end="0"/>
                                            </p:txEl>
                                          </p:spTgt>
                                        </p:tgtEl>
                                        <p:attrNameLst>
                                          <p:attrName>style.visibility</p:attrName>
                                        </p:attrNameLst>
                                      </p:cBhvr>
                                      <p:to>
                                        <p:strVal val="visible"/>
                                      </p:to>
                                    </p:set>
                                    <p:animEffect transition="in" filter="fade">
                                      <p:cBhvr>
                                        <p:cTn id="44" dur="500"/>
                                        <p:tgtEl>
                                          <p:spTgt spid="6">
                                            <p:txEl>
                                              <p:pRg st="0" end="0"/>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0" grpId="0" uiExpand="1" build="p"/>
      <p:bldP spid="2" grpId="0" build="p"/>
      <p:bldP spid="4" grpId="0" uiExpand="1" build="p"/>
      <p:bldP spid="6" grpId="0" build="p"/>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omputer on a table&#10;&#10;Description automatically generated">
            <a:extLst>
              <a:ext uri="{FF2B5EF4-FFF2-40B4-BE49-F238E27FC236}">
                <a16:creationId xmlns:a16="http://schemas.microsoft.com/office/drawing/2014/main" id="{82F1B7DE-E403-141B-FD62-838FCD7503B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
            <a:ext cx="12192001" cy="6858001"/>
          </a:xfrm>
          <a:prstGeom prst="rect">
            <a:avLst/>
          </a:prstGeom>
        </p:spPr>
      </p:pic>
      <p:pic>
        <p:nvPicPr>
          <p:cNvPr id="19" name="Picture 18" descr="A black background with a black square&#10;&#10;Description automatically generated with medium confidence">
            <a:extLst>
              <a:ext uri="{FF2B5EF4-FFF2-40B4-BE49-F238E27FC236}">
                <a16:creationId xmlns:a16="http://schemas.microsoft.com/office/drawing/2014/main" id="{852E888A-D933-A888-763E-0D83151FAB2C}"/>
              </a:ext>
            </a:extLst>
          </p:cNvPr>
          <p:cNvPicPr>
            <a:picLocks noChangeAspect="1"/>
          </p:cNvPicPr>
          <p:nvPr/>
        </p:nvPicPr>
        <p:blipFill>
          <a:blip r:embed="rId4">
            <a:alphaModFix amt="59000"/>
          </a:blip>
          <a:stretch>
            <a:fillRect/>
          </a:stretch>
        </p:blipFill>
        <p:spPr>
          <a:xfrm>
            <a:off x="393216" y="427512"/>
            <a:ext cx="3763147" cy="4880757"/>
          </a:xfrm>
          <a:prstGeom prst="rect">
            <a:avLst/>
          </a:prstGeom>
        </p:spPr>
      </p:pic>
      <p:sp>
        <p:nvSpPr>
          <p:cNvPr id="17" name="TextBox 16">
            <a:extLst>
              <a:ext uri="{FF2B5EF4-FFF2-40B4-BE49-F238E27FC236}">
                <a16:creationId xmlns:a16="http://schemas.microsoft.com/office/drawing/2014/main" id="{4FD65705-1B8B-2D56-E434-0AA73AC22AC9}"/>
              </a:ext>
            </a:extLst>
          </p:cNvPr>
          <p:cNvSpPr txBox="1"/>
          <p:nvPr/>
        </p:nvSpPr>
        <p:spPr>
          <a:xfrm>
            <a:off x="539849" y="827488"/>
            <a:ext cx="4271142" cy="255454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FFFF"/>
                </a:solidFill>
                <a:effectLst/>
                <a:uLnTx/>
                <a:uFillTx/>
                <a:latin typeface="Arial" panose="020B0604020202020204"/>
                <a:ea typeface="+mn-ea"/>
                <a:cs typeface="+mn-cs"/>
              </a:rPr>
              <a:t>Ivanti is </a:t>
            </a:r>
            <a:br>
              <a:rPr kumimoji="0" lang="en-US" sz="4000" b="1" i="0" u="none" strike="noStrike" kern="1200" cap="none" spc="0" normalizeH="0" baseline="0" noProof="0">
                <a:ln>
                  <a:noFill/>
                </a:ln>
                <a:solidFill>
                  <a:srgbClr val="FFFFFF"/>
                </a:solidFill>
                <a:effectLst/>
                <a:uLnTx/>
                <a:uFillTx/>
                <a:latin typeface="Arial" panose="020B0604020202020204"/>
                <a:ea typeface="+mn-ea"/>
                <a:cs typeface="+mn-cs"/>
              </a:rPr>
            </a:br>
            <a:r>
              <a:rPr kumimoji="0" lang="en-US" sz="4000" b="1" i="0" u="none" strike="noStrike" kern="1200" cap="none" spc="0" normalizeH="0" baseline="0" noProof="0">
                <a:ln>
                  <a:noFill/>
                </a:ln>
                <a:solidFill>
                  <a:srgbClr val="FFFFFF"/>
                </a:solidFill>
                <a:effectLst/>
                <a:uLnTx/>
                <a:uFillTx/>
                <a:latin typeface="Arial" panose="020B0604020202020204"/>
                <a:ea typeface="+mn-ea"/>
                <a:cs typeface="+mn-cs"/>
              </a:rPr>
              <a:t>the platform purpose-built</a:t>
            </a:r>
            <a:br>
              <a:rPr kumimoji="0" lang="en-US" sz="4000" b="1" i="0" u="none" strike="noStrike" kern="1200" cap="none" spc="0" normalizeH="0" baseline="0" noProof="0">
                <a:ln>
                  <a:noFill/>
                </a:ln>
                <a:solidFill>
                  <a:srgbClr val="FFFFFF"/>
                </a:solidFill>
                <a:effectLst/>
                <a:uLnTx/>
                <a:uFillTx/>
                <a:latin typeface="Arial" panose="020B0604020202020204"/>
                <a:ea typeface="+mn-ea"/>
                <a:cs typeface="+mn-cs"/>
              </a:rPr>
            </a:br>
            <a:r>
              <a:rPr kumimoji="0" lang="en-US" sz="4000" b="1" i="0" u="none" strike="noStrike" kern="1200" cap="none" spc="0" normalizeH="0" baseline="0" noProof="0">
                <a:ln>
                  <a:noFill/>
                </a:ln>
                <a:solidFill>
                  <a:srgbClr val="FFFFFF"/>
                </a:solidFill>
                <a:effectLst/>
                <a:uLnTx/>
                <a:uFillTx/>
                <a:latin typeface="Arial" panose="020B0604020202020204"/>
                <a:ea typeface="+mn-ea"/>
                <a:cs typeface="+mn-cs"/>
              </a:rPr>
              <a:t>for IT &amp; Security</a:t>
            </a:r>
            <a:endParaRPr kumimoji="0" lang="en-US" sz="4000" b="1" i="0" u="none" strike="noStrike" kern="1200" cap="none" spc="0" normalizeH="0" baseline="0" noProof="0">
              <a:ln>
                <a:noFill/>
              </a:ln>
              <a:solidFill>
                <a:srgbClr val="FFFFFF"/>
              </a:solidFill>
              <a:effectLst/>
              <a:uLnTx/>
              <a:uFillTx/>
              <a:latin typeface="Arial" panose="020B0604020202020204"/>
              <a:ea typeface="+mn-ea"/>
              <a:cs typeface="Arial"/>
            </a:endParaRPr>
          </a:p>
        </p:txBody>
      </p:sp>
      <p:sp>
        <p:nvSpPr>
          <p:cNvPr id="18" name="TextBox 17">
            <a:extLst>
              <a:ext uri="{FF2B5EF4-FFF2-40B4-BE49-F238E27FC236}">
                <a16:creationId xmlns:a16="http://schemas.microsoft.com/office/drawing/2014/main" id="{C9E84E94-B073-10EC-CD5F-07CADA51D106}"/>
              </a:ext>
            </a:extLst>
          </p:cNvPr>
          <p:cNvSpPr txBox="1"/>
          <p:nvPr/>
        </p:nvSpPr>
        <p:spPr>
          <a:xfrm>
            <a:off x="535721" y="4075847"/>
            <a:ext cx="3620642"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9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Arial"/>
              </a:rPr>
              <a:t>Critical insights and data Elevated employee experiences</a:t>
            </a:r>
            <a:b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br>
            <a:r>
              <a:rPr kumimoji="0" lang="en-US" sz="1800" b="0" i="0" u="none" strike="noStrike" kern="1200" cap="none" spc="0" normalizeH="0" baseline="0" noProof="0">
                <a:ln>
                  <a:noFill/>
                </a:ln>
                <a:solidFill>
                  <a:srgbClr val="FFFFFF"/>
                </a:solidFill>
                <a:effectLst/>
                <a:uLnTx/>
                <a:uFillTx/>
                <a:latin typeface="Arial" panose="020B0604020202020204"/>
                <a:ea typeface="+mn-ea"/>
                <a:cs typeface="Arial"/>
              </a:rPr>
              <a:t>Intelligent AI and automation </a:t>
            </a:r>
          </a:p>
        </p:txBody>
      </p:sp>
      <p:pic>
        <p:nvPicPr>
          <p:cNvPr id="20" name="Picture 19">
            <a:extLst>
              <a:ext uri="{FF2B5EF4-FFF2-40B4-BE49-F238E27FC236}">
                <a16:creationId xmlns:a16="http://schemas.microsoft.com/office/drawing/2014/main" id="{FB91FBA9-7643-4F5F-1517-FDCC498C02C7}"/>
              </a:ext>
            </a:extLst>
          </p:cNvPr>
          <p:cNvPicPr/>
          <p:nvPr/>
        </p:nvPicPr>
        <p:blipFill>
          <a:blip r:embed="rId5" cstate="screen">
            <a:extLst>
              <a:ext uri="{28A0092B-C50C-407E-A947-70E740481C1C}">
                <a14:useLocalDpi xmlns:a14="http://schemas.microsoft.com/office/drawing/2010/main"/>
              </a:ext>
            </a:extLst>
          </a:blip>
          <a:stretch>
            <a:fillRect/>
          </a:stretch>
        </p:blipFill>
        <p:spPr>
          <a:xfrm>
            <a:off x="615911" y="6377262"/>
            <a:ext cx="914400" cy="68385"/>
          </a:xfrm>
          <a:prstGeom prst="rect">
            <a:avLst/>
          </a:prstGeom>
        </p:spPr>
      </p:pic>
      <p:sp>
        <p:nvSpPr>
          <p:cNvPr id="21" name="TextBox 20">
            <a:extLst>
              <a:ext uri="{FF2B5EF4-FFF2-40B4-BE49-F238E27FC236}">
                <a16:creationId xmlns:a16="http://schemas.microsoft.com/office/drawing/2014/main" id="{60B82362-A9A4-7975-7D1B-04F166A4607C}"/>
              </a:ext>
            </a:extLst>
          </p:cNvPr>
          <p:cNvSpPr txBox="1"/>
          <p:nvPr/>
        </p:nvSpPr>
        <p:spPr>
          <a:xfrm>
            <a:off x="609600" y="6501929"/>
            <a:ext cx="2083263" cy="215444"/>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31F20">
                    <a:lumMod val="90000"/>
                    <a:lumOff val="10000"/>
                  </a:srgbClr>
                </a:solidFill>
                <a:effectLst/>
                <a:uLnTx/>
                <a:uFillTx/>
                <a:latin typeface="Arial" panose="020B0604020202020204"/>
                <a:ea typeface="+mn-ea"/>
                <a:cs typeface="Arial" panose="020B0604020202020204" pitchFamily="34" charset="0"/>
              </a:rPr>
              <a:t>Copyright © </a:t>
            </a:r>
            <a:fld id="{38EE0064-B099-0C4E-88EE-2AD5687BA263}" type="datetimeyyyy">
              <a:rPr kumimoji="0" lang="en-US" sz="800" b="0" i="0" u="none" strike="noStrike" kern="1200" cap="none" spc="0" normalizeH="0" baseline="0" noProof="0" smtClean="0">
                <a:ln>
                  <a:noFill/>
                </a:ln>
                <a:solidFill>
                  <a:srgbClr val="231F20">
                    <a:lumMod val="90000"/>
                    <a:lumOff val="10000"/>
                  </a:srgbClr>
                </a:solidFill>
                <a:effectLst/>
                <a:uLnTx/>
                <a:uFillTx/>
                <a:latin typeface="Arial" panose="020B0604020202020204"/>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2024</a:t>
            </a:fld>
            <a:r>
              <a:rPr kumimoji="0" lang="en-US" sz="800" b="0" i="0" u="none" strike="noStrike" kern="1200" cap="none" spc="0" normalizeH="0" baseline="0" noProof="0">
                <a:ln>
                  <a:noFill/>
                </a:ln>
                <a:solidFill>
                  <a:srgbClr val="231F20">
                    <a:lumMod val="90000"/>
                    <a:lumOff val="10000"/>
                  </a:srgbClr>
                </a:solidFill>
                <a:effectLst/>
                <a:uLnTx/>
                <a:uFillTx/>
                <a:latin typeface="Arial" panose="020B0604020202020204"/>
                <a:ea typeface="+mn-ea"/>
                <a:cs typeface="Arial" panose="020B0604020202020204" pitchFamily="34" charset="0"/>
              </a:rPr>
              <a:t> Ivanti. All rights reserved.</a:t>
            </a:r>
          </a:p>
        </p:txBody>
      </p:sp>
      <p:sp>
        <p:nvSpPr>
          <p:cNvPr id="2" name="TextBox 1">
            <a:extLst>
              <a:ext uri="{FF2B5EF4-FFF2-40B4-BE49-F238E27FC236}">
                <a16:creationId xmlns:a16="http://schemas.microsoft.com/office/drawing/2014/main" id="{70B055A5-211E-E655-81CE-21D15240E986}"/>
              </a:ext>
            </a:extLst>
          </p:cNvPr>
          <p:cNvSpPr txBox="1"/>
          <p:nvPr/>
        </p:nvSpPr>
        <p:spPr>
          <a:xfrm>
            <a:off x="11602720" y="6501249"/>
            <a:ext cx="443360" cy="215444"/>
          </a:xfrm>
          <a:prstGeom prst="rect">
            <a:avLst/>
          </a:prstGeom>
          <a:noFill/>
        </p:spPr>
        <p:txBody>
          <a:bodyPr wrap="square" lIns="0" tIns="45720" rIns="91440" bIns="4572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41D0E-FE33-FA42-86B9-833DCB73E233}" type="slidenum">
              <a:rPr kumimoji="0" lang="en-US" sz="8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3182958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8C92E-04C9-F357-89DF-2DCCF2FCED87}"/>
            </a:ext>
          </a:extLst>
        </p:cNvPr>
        <p:cNvGrpSpPr/>
        <p:nvPr/>
      </p:nvGrpSpPr>
      <p:grpSpPr>
        <a:xfrm>
          <a:off x="0" y="0"/>
          <a:ext cx="0" cy="0"/>
          <a:chOff x="0" y="0"/>
          <a:chExt cx="0" cy="0"/>
        </a:xfrm>
      </p:grpSpPr>
      <p:sp>
        <p:nvSpPr>
          <p:cNvPr id="55" name="Shared Platform Block">
            <a:extLst>
              <a:ext uri="{FF2B5EF4-FFF2-40B4-BE49-F238E27FC236}">
                <a16:creationId xmlns:a16="http://schemas.microsoft.com/office/drawing/2014/main" id="{E75DB05E-BC90-A785-E5CE-4396FC221411}"/>
              </a:ext>
            </a:extLst>
          </p:cNvPr>
          <p:cNvSpPr/>
          <p:nvPr/>
        </p:nvSpPr>
        <p:spPr>
          <a:xfrm>
            <a:off x="565127" y="4481890"/>
            <a:ext cx="10818180" cy="1339217"/>
          </a:xfrm>
          <a:prstGeom prst="roundRect">
            <a:avLst>
              <a:gd name="adj" fmla="val 13387"/>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6ADD26C8-A580-0E29-7596-1624107CC51E}"/>
              </a:ext>
            </a:extLst>
          </p:cNvPr>
          <p:cNvSpPr>
            <a:spLocks noGrp="1"/>
          </p:cNvSpPr>
          <p:nvPr>
            <p:ph type="title"/>
          </p:nvPr>
        </p:nvSpPr>
        <p:spPr>
          <a:prstGeom prst="rect">
            <a:avLst/>
          </a:prstGeom>
        </p:spPr>
        <p:txBody>
          <a:bodyPr lIns="0" tIns="0" rIns="91440" bIns="0" anchor="ctr" anchorCtr="0">
            <a:normAutofit/>
          </a:bodyPr>
          <a:lstStyle/>
          <a:p>
            <a:r>
              <a:rPr lang="en-US" dirty="0">
                <a:latin typeface="Faktum SemiBold"/>
                <a:cs typeface="Arial"/>
              </a:rPr>
              <a:t>Platform Services Capabilities</a:t>
            </a:r>
          </a:p>
        </p:txBody>
      </p:sp>
      <p:sp>
        <p:nvSpPr>
          <p:cNvPr id="52" name="Shared Platform">
            <a:extLst>
              <a:ext uri="{FF2B5EF4-FFF2-40B4-BE49-F238E27FC236}">
                <a16:creationId xmlns:a16="http://schemas.microsoft.com/office/drawing/2014/main" id="{6A0F3B42-F8A8-E0E7-7D82-F0A692411E01}"/>
              </a:ext>
            </a:extLst>
          </p:cNvPr>
          <p:cNvSpPr/>
          <p:nvPr/>
        </p:nvSpPr>
        <p:spPr>
          <a:xfrm>
            <a:off x="1279206" y="4474893"/>
            <a:ext cx="9459189" cy="45644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Faktum SemiBold" panose="020B0003030202060203" pitchFamily="34" charset="0"/>
                <a:ea typeface="+mn-ea"/>
                <a:cs typeface="+mn-cs"/>
              </a:rPr>
              <a:t>Ivanti Neurons Shared Platform Capabilities</a:t>
            </a:r>
          </a:p>
        </p:txBody>
      </p:sp>
      <p:pic>
        <p:nvPicPr>
          <p:cNvPr id="37" name="Picture 36">
            <a:extLst>
              <a:ext uri="{FF2B5EF4-FFF2-40B4-BE49-F238E27FC236}">
                <a16:creationId xmlns:a16="http://schemas.microsoft.com/office/drawing/2014/main" id="{0DC44D18-F405-8D14-9549-DB5478610A86}"/>
              </a:ext>
            </a:extLst>
          </p:cNvPr>
          <p:cNvPicPr>
            <a:picLocks noChangeAspect="1"/>
          </p:cNvPicPr>
          <p:nvPr/>
        </p:nvPicPr>
        <p:blipFill>
          <a:blip r:embed="rId3"/>
          <a:stretch>
            <a:fillRect/>
          </a:stretch>
        </p:blipFill>
        <p:spPr>
          <a:xfrm>
            <a:off x="898967" y="1472336"/>
            <a:ext cx="540534" cy="540534"/>
          </a:xfrm>
          <a:prstGeom prst="rect">
            <a:avLst/>
          </a:prstGeom>
        </p:spPr>
      </p:pic>
      <p:pic>
        <p:nvPicPr>
          <p:cNvPr id="39" name="Picture 38">
            <a:extLst>
              <a:ext uri="{FF2B5EF4-FFF2-40B4-BE49-F238E27FC236}">
                <a16:creationId xmlns:a16="http://schemas.microsoft.com/office/drawing/2014/main" id="{BC7A5761-C865-FE56-90D0-5172F8F7E1A3}"/>
              </a:ext>
            </a:extLst>
          </p:cNvPr>
          <p:cNvPicPr>
            <a:picLocks noChangeAspect="1"/>
          </p:cNvPicPr>
          <p:nvPr/>
        </p:nvPicPr>
        <p:blipFill>
          <a:blip r:embed="rId4"/>
          <a:stretch>
            <a:fillRect/>
          </a:stretch>
        </p:blipFill>
        <p:spPr>
          <a:xfrm>
            <a:off x="6096000" y="1458464"/>
            <a:ext cx="652585" cy="562721"/>
          </a:xfrm>
          <a:prstGeom prst="rect">
            <a:avLst/>
          </a:prstGeom>
        </p:spPr>
      </p:pic>
      <p:pic>
        <p:nvPicPr>
          <p:cNvPr id="15" name="Picture 26">
            <a:extLst>
              <a:ext uri="{FF2B5EF4-FFF2-40B4-BE49-F238E27FC236}">
                <a16:creationId xmlns:a16="http://schemas.microsoft.com/office/drawing/2014/main" id="{73AA81D3-16A7-A9F9-1C29-420834A9503E}"/>
              </a:ext>
            </a:extLst>
          </p:cNvPr>
          <p:cNvPicPr>
            <a:picLocks noChangeAspect="1" noChangeArrowheads="1"/>
          </p:cNvPicPr>
          <p:nvPr/>
        </p:nvPicPr>
        <p:blipFill>
          <a:blip r:embed="rId5">
            <a:biLevel thresh="25000"/>
            <a:extLst>
              <a:ext uri="{28A0092B-C50C-407E-A947-70E740481C1C}">
                <a14:useLocalDpi xmlns:a14="http://schemas.microsoft.com/office/drawing/2010/main" val="0"/>
              </a:ext>
            </a:extLst>
          </a:blip>
          <a:srcRect/>
          <a:stretch>
            <a:fillRect/>
          </a:stretch>
        </p:blipFill>
        <p:spPr bwMode="auto">
          <a:xfrm>
            <a:off x="943981" y="5113906"/>
            <a:ext cx="490363" cy="314213"/>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8" descr="A light bulb with arrows and squares&#10;&#10;Description automatically generated">
            <a:extLst>
              <a:ext uri="{FF2B5EF4-FFF2-40B4-BE49-F238E27FC236}">
                <a16:creationId xmlns:a16="http://schemas.microsoft.com/office/drawing/2014/main" id="{C01D88D7-C9AD-2FBE-F204-930C4CC836A0}"/>
              </a:ext>
            </a:extLst>
          </p:cNvPr>
          <p:cNvPicPr>
            <a:picLocks noChangeAspect="1" noChangeArrowheads="1"/>
          </p:cNvPicPr>
          <p:nvPr/>
        </p:nvPicPr>
        <p:blipFill>
          <a:blip r:embed="rId6">
            <a:biLevel thresh="25000"/>
            <a:extLst>
              <a:ext uri="{28A0092B-C50C-407E-A947-70E740481C1C}">
                <a14:useLocalDpi xmlns:a14="http://schemas.microsoft.com/office/drawing/2010/main" val="0"/>
              </a:ext>
            </a:extLst>
          </a:blip>
          <a:srcRect/>
          <a:stretch>
            <a:fillRect/>
          </a:stretch>
        </p:blipFill>
        <p:spPr bwMode="auto">
          <a:xfrm>
            <a:off x="7194707" y="5039191"/>
            <a:ext cx="465535" cy="46078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0" descr="A white line on a black background&#10;&#10;Description automatically generated">
            <a:extLst>
              <a:ext uri="{FF2B5EF4-FFF2-40B4-BE49-F238E27FC236}">
                <a16:creationId xmlns:a16="http://schemas.microsoft.com/office/drawing/2014/main" id="{351376B7-39F4-F17F-892D-915260DD25B3}"/>
              </a:ext>
            </a:extLst>
          </p:cNvPr>
          <p:cNvPicPr>
            <a:picLocks noChangeAspect="1" noChangeArrowheads="1"/>
          </p:cNvPicPr>
          <p:nvPr/>
        </p:nvPicPr>
        <p:blipFill>
          <a:blip r:embed="rId7">
            <a:biLevel thresh="25000"/>
            <a:extLst>
              <a:ext uri="{28A0092B-C50C-407E-A947-70E740481C1C}">
                <a14:useLocalDpi xmlns:a14="http://schemas.microsoft.com/office/drawing/2010/main" val="0"/>
              </a:ext>
            </a:extLst>
          </a:blip>
          <a:srcRect/>
          <a:stretch>
            <a:fillRect/>
          </a:stretch>
        </p:blipFill>
        <p:spPr bwMode="auto">
          <a:xfrm>
            <a:off x="3025566" y="5049467"/>
            <a:ext cx="442019" cy="437510"/>
          </a:xfrm>
          <a:prstGeom prst="rect">
            <a:avLst/>
          </a:prstGeom>
          <a:noFill/>
          <a:extLst>
            <a:ext uri="{909E8E84-426E-40DD-AFC4-6F175D3DCCD1}">
              <a14:hiddenFill xmlns:a14="http://schemas.microsoft.com/office/drawing/2010/main">
                <a:solidFill>
                  <a:srgbClr val="FFFFFF"/>
                </a:solidFill>
              </a14:hiddenFill>
            </a:ext>
          </a:extLst>
        </p:spPr>
      </p:pic>
      <p:sp>
        <p:nvSpPr>
          <p:cNvPr id="43" name="TextBox 42">
            <a:extLst>
              <a:ext uri="{FF2B5EF4-FFF2-40B4-BE49-F238E27FC236}">
                <a16:creationId xmlns:a16="http://schemas.microsoft.com/office/drawing/2014/main" id="{46146E9A-EE8B-64BA-C412-592690AE4A2C}"/>
              </a:ext>
            </a:extLst>
          </p:cNvPr>
          <p:cNvSpPr txBox="1"/>
          <p:nvPr/>
        </p:nvSpPr>
        <p:spPr>
          <a:xfrm>
            <a:off x="1399108" y="5132380"/>
            <a:ext cx="1061082" cy="2757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a:ea typeface="+mn-ea"/>
                <a:cs typeface="+mn-cs"/>
              </a:rPr>
              <a:t>SaaS Ready</a:t>
            </a:r>
          </a:p>
        </p:txBody>
      </p:sp>
      <p:sp>
        <p:nvSpPr>
          <p:cNvPr id="46" name="TextBox 45">
            <a:extLst>
              <a:ext uri="{FF2B5EF4-FFF2-40B4-BE49-F238E27FC236}">
                <a16:creationId xmlns:a16="http://schemas.microsoft.com/office/drawing/2014/main" id="{E3E31CBB-C19B-FF22-5897-2903432699BF}"/>
              </a:ext>
            </a:extLst>
          </p:cNvPr>
          <p:cNvSpPr txBox="1"/>
          <p:nvPr/>
        </p:nvSpPr>
        <p:spPr>
          <a:xfrm>
            <a:off x="3509165" y="5133502"/>
            <a:ext cx="1148993" cy="2757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a:ea typeface="+mn-ea"/>
                <a:cs typeface="+mn-cs"/>
              </a:rPr>
              <a:t>Built-in Scale</a:t>
            </a:r>
          </a:p>
        </p:txBody>
      </p:sp>
      <p:pic>
        <p:nvPicPr>
          <p:cNvPr id="53" name="Picture 42" descr="A white line on a black background&#10;&#10;Description automatically generated">
            <a:extLst>
              <a:ext uri="{FF2B5EF4-FFF2-40B4-BE49-F238E27FC236}">
                <a16:creationId xmlns:a16="http://schemas.microsoft.com/office/drawing/2014/main" id="{E2A08D4E-71B7-1239-F4B3-32E98C16D3B1}"/>
              </a:ext>
            </a:extLst>
          </p:cNvPr>
          <p:cNvPicPr>
            <a:picLocks noChangeAspect="1" noChangeArrowheads="1"/>
          </p:cNvPicPr>
          <p:nvPr/>
        </p:nvPicPr>
        <p:blipFill>
          <a:blip r:embed="rId8">
            <a:biLevel thresh="25000"/>
            <a:extLst>
              <a:ext uri="{28A0092B-C50C-407E-A947-70E740481C1C}">
                <a14:useLocalDpi xmlns:a14="http://schemas.microsoft.com/office/drawing/2010/main" val="0"/>
              </a:ext>
            </a:extLst>
          </a:blip>
          <a:srcRect/>
          <a:stretch>
            <a:fillRect/>
          </a:stretch>
        </p:blipFill>
        <p:spPr bwMode="auto">
          <a:xfrm>
            <a:off x="9396880" y="4963527"/>
            <a:ext cx="524589" cy="524589"/>
          </a:xfrm>
          <a:prstGeom prst="rect">
            <a:avLst/>
          </a:prstGeom>
          <a:noFill/>
          <a:extLst>
            <a:ext uri="{909E8E84-426E-40DD-AFC4-6F175D3DCCD1}">
              <a14:hiddenFill xmlns:a14="http://schemas.microsoft.com/office/drawing/2010/main">
                <a:solidFill>
                  <a:srgbClr val="FFFFFF"/>
                </a:solidFill>
              </a14:hiddenFill>
            </a:ext>
          </a:extLst>
        </p:spPr>
      </p:pic>
      <p:sp>
        <p:nvSpPr>
          <p:cNvPr id="56" name="TextBox 55">
            <a:extLst>
              <a:ext uri="{FF2B5EF4-FFF2-40B4-BE49-F238E27FC236}">
                <a16:creationId xmlns:a16="http://schemas.microsoft.com/office/drawing/2014/main" id="{3860D065-8B40-2DF0-9BF9-E7E352D2F69D}"/>
              </a:ext>
            </a:extLst>
          </p:cNvPr>
          <p:cNvSpPr txBox="1"/>
          <p:nvPr/>
        </p:nvSpPr>
        <p:spPr>
          <a:xfrm>
            <a:off x="9859506" y="5090509"/>
            <a:ext cx="1516766" cy="2757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a:ea typeface="+mn-ea"/>
                <a:cs typeface="+mn-cs"/>
              </a:rPr>
              <a:t>Centralized Control</a:t>
            </a:r>
          </a:p>
        </p:txBody>
      </p:sp>
      <p:pic>
        <p:nvPicPr>
          <p:cNvPr id="58" name="Picture 46" descr="A white arrow in a circle&#10;&#10;Description automatically generated">
            <a:extLst>
              <a:ext uri="{FF2B5EF4-FFF2-40B4-BE49-F238E27FC236}">
                <a16:creationId xmlns:a16="http://schemas.microsoft.com/office/drawing/2014/main" id="{84655C71-3CB1-18C5-4B20-8BE3E1F80AE0}"/>
              </a:ext>
            </a:extLst>
          </p:cNvPr>
          <p:cNvPicPr>
            <a:picLocks noChangeAspect="1" noChangeArrowheads="1"/>
          </p:cNvPicPr>
          <p:nvPr/>
        </p:nvPicPr>
        <p:blipFill>
          <a:blip r:embed="rId9">
            <a:biLevel thresh="25000"/>
            <a:extLst>
              <a:ext uri="{28A0092B-C50C-407E-A947-70E740481C1C}">
                <a14:useLocalDpi xmlns:a14="http://schemas.microsoft.com/office/drawing/2010/main" val="0"/>
              </a:ext>
            </a:extLst>
          </a:blip>
          <a:srcRect/>
          <a:stretch>
            <a:fillRect/>
          </a:stretch>
        </p:blipFill>
        <p:spPr bwMode="auto">
          <a:xfrm>
            <a:off x="5153028" y="5025778"/>
            <a:ext cx="488658" cy="493225"/>
          </a:xfrm>
          <a:prstGeom prst="rect">
            <a:avLst/>
          </a:prstGeom>
          <a:noFill/>
          <a:extLst>
            <a:ext uri="{909E8E84-426E-40DD-AFC4-6F175D3DCCD1}">
              <a14:hiddenFill xmlns:a14="http://schemas.microsoft.com/office/drawing/2010/main">
                <a:solidFill>
                  <a:srgbClr val="FFFFFF"/>
                </a:solidFill>
              </a14:hiddenFill>
            </a:ext>
          </a:extLst>
        </p:spPr>
      </p:pic>
      <p:sp>
        <p:nvSpPr>
          <p:cNvPr id="60" name="TextBox 59">
            <a:extLst>
              <a:ext uri="{FF2B5EF4-FFF2-40B4-BE49-F238E27FC236}">
                <a16:creationId xmlns:a16="http://schemas.microsoft.com/office/drawing/2014/main" id="{8F6C5439-7863-3DC7-5889-6380770D2EF5}"/>
              </a:ext>
            </a:extLst>
          </p:cNvPr>
          <p:cNvSpPr txBox="1"/>
          <p:nvPr/>
        </p:nvSpPr>
        <p:spPr>
          <a:xfrm>
            <a:off x="5698336" y="5048378"/>
            <a:ext cx="1570164" cy="2757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a:ea typeface="+mn-ea"/>
                <a:cs typeface="+mn-cs"/>
              </a:rPr>
              <a:t>Accelerate Migration</a:t>
            </a:r>
          </a:p>
        </p:txBody>
      </p:sp>
      <p:sp>
        <p:nvSpPr>
          <p:cNvPr id="67" name="TextBox 66">
            <a:extLst>
              <a:ext uri="{FF2B5EF4-FFF2-40B4-BE49-F238E27FC236}">
                <a16:creationId xmlns:a16="http://schemas.microsoft.com/office/drawing/2014/main" id="{D94457EF-071A-8AF0-B385-0C0B42DBB382}"/>
              </a:ext>
            </a:extLst>
          </p:cNvPr>
          <p:cNvSpPr txBox="1"/>
          <p:nvPr/>
        </p:nvSpPr>
        <p:spPr>
          <a:xfrm>
            <a:off x="7720601" y="5050560"/>
            <a:ext cx="1428890" cy="45950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a:ea typeface="+mn-ea"/>
                <a:cs typeface="+mn-cs"/>
              </a:rPr>
              <a:t>Hyper-Automated Resolution</a:t>
            </a:r>
          </a:p>
        </p:txBody>
      </p:sp>
      <p:grpSp>
        <p:nvGrpSpPr>
          <p:cNvPr id="79" name="Group 78">
            <a:extLst>
              <a:ext uri="{FF2B5EF4-FFF2-40B4-BE49-F238E27FC236}">
                <a16:creationId xmlns:a16="http://schemas.microsoft.com/office/drawing/2014/main" id="{0BC0DB75-3667-3C26-9D1B-54744AD351A8}"/>
              </a:ext>
            </a:extLst>
          </p:cNvPr>
          <p:cNvGrpSpPr/>
          <p:nvPr/>
        </p:nvGrpSpPr>
        <p:grpSpPr>
          <a:xfrm>
            <a:off x="562964" y="1297901"/>
            <a:ext cx="10815827" cy="3079588"/>
            <a:chOff x="763676" y="1567105"/>
            <a:chExt cx="4313135" cy="2815398"/>
          </a:xfrm>
        </p:grpSpPr>
        <p:sp>
          <p:nvSpPr>
            <p:cNvPr id="69" name="Rounded Rectangle 20">
              <a:extLst>
                <a:ext uri="{FF2B5EF4-FFF2-40B4-BE49-F238E27FC236}">
                  <a16:creationId xmlns:a16="http://schemas.microsoft.com/office/drawing/2014/main" id="{1874635E-6719-EA97-21B7-EE01CE90E3CB}"/>
                </a:ext>
              </a:extLst>
            </p:cNvPr>
            <p:cNvSpPr/>
            <p:nvPr/>
          </p:nvSpPr>
          <p:spPr>
            <a:xfrm>
              <a:off x="763676" y="1567105"/>
              <a:ext cx="4313135" cy="2815398"/>
            </a:xfrm>
            <a:prstGeom prst="roundRect">
              <a:avLst>
                <a:gd name="adj" fmla="val 6610"/>
              </a:avLst>
            </a:prstGeom>
            <a:solidFill>
              <a:schemeClr val="accent6"/>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Inter" panose="020B0502030000000004" pitchFamily="34" charset="0"/>
                <a:ea typeface="Inter" panose="020B0502030000000004" pitchFamily="34" charset="0"/>
                <a:cs typeface="+mn-cs"/>
              </a:endParaRPr>
            </a:p>
          </p:txBody>
        </p:sp>
        <p:sp>
          <p:nvSpPr>
            <p:cNvPr id="70" name="SM Heading">
              <a:extLst>
                <a:ext uri="{FF2B5EF4-FFF2-40B4-BE49-F238E27FC236}">
                  <a16:creationId xmlns:a16="http://schemas.microsoft.com/office/drawing/2014/main" id="{BAAAD62C-F7CF-AFF1-CCB3-7511AF19DABA}"/>
                </a:ext>
              </a:extLst>
            </p:cNvPr>
            <p:cNvSpPr/>
            <p:nvPr/>
          </p:nvSpPr>
          <p:spPr>
            <a:xfrm>
              <a:off x="988971" y="1629620"/>
              <a:ext cx="3800475" cy="5627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Faktum SemiBold"/>
                  <a:ea typeface="+mn-ea"/>
                  <a:cs typeface="+mn-cs"/>
                </a:rPr>
                <a:t>Ivanti </a:t>
              </a:r>
              <a:endParaRPr kumimoji="0" lang="en-US" sz="2400" b="1" i="0" u="none" strike="noStrike" kern="1200" cap="none" spc="0" normalizeH="0" baseline="0" noProof="0">
                <a:ln>
                  <a:noFill/>
                </a:ln>
                <a:solidFill>
                  <a:srgbClr val="FFFFFF"/>
                </a:solidFill>
                <a:effectLst/>
                <a:uLnTx/>
                <a:uFillTx/>
                <a:latin typeface="Faktum SemiBold" panose="020B0003030202060203" pitchFamily="34" charset="0"/>
                <a:ea typeface="+mn-ea"/>
                <a:cs typeface="+mn-cs"/>
              </a:endParaRPr>
            </a:p>
          </p:txBody>
        </p:sp>
        <p:sp>
          <p:nvSpPr>
            <p:cNvPr id="71" name="Digital Assistant">
              <a:extLst>
                <a:ext uri="{FF2B5EF4-FFF2-40B4-BE49-F238E27FC236}">
                  <a16:creationId xmlns:a16="http://schemas.microsoft.com/office/drawing/2014/main" id="{9C175335-DB03-8D7E-8641-F186DE0388F3}"/>
                </a:ext>
              </a:extLst>
            </p:cNvPr>
            <p:cNvSpPr/>
            <p:nvPr/>
          </p:nvSpPr>
          <p:spPr>
            <a:xfrm>
              <a:off x="855364" y="3496333"/>
              <a:ext cx="4144629" cy="355949"/>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9144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Inter"/>
                  <a:ea typeface="Inter" panose="020B0502030000000004" pitchFamily="34" charset="0"/>
                  <a:cs typeface="+mn-cs"/>
                </a:rPr>
                <a:t>Unified Navigation &amp; Landing Page</a:t>
              </a:r>
            </a:p>
          </p:txBody>
        </p:sp>
        <p:sp>
          <p:nvSpPr>
            <p:cNvPr id="72" name="ServiceMapping">
              <a:extLst>
                <a:ext uri="{FF2B5EF4-FFF2-40B4-BE49-F238E27FC236}">
                  <a16:creationId xmlns:a16="http://schemas.microsoft.com/office/drawing/2014/main" id="{D93E2E19-C122-2E6A-437E-1E72FFA90AE2}"/>
                </a:ext>
              </a:extLst>
            </p:cNvPr>
            <p:cNvSpPr/>
            <p:nvPr/>
          </p:nvSpPr>
          <p:spPr>
            <a:xfrm>
              <a:off x="855365" y="3065495"/>
              <a:ext cx="4144628" cy="349865"/>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9144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Inter"/>
                  <a:ea typeface="Inter" panose="020B0502030000000004" pitchFamily="34" charset="0"/>
                  <a:cs typeface="+mn-cs"/>
                </a:rPr>
                <a:t>One Ivanti Login, User Management &amp; RBAC</a:t>
              </a:r>
            </a:p>
          </p:txBody>
        </p:sp>
        <p:grpSp>
          <p:nvGrpSpPr>
            <p:cNvPr id="73" name="Group 72">
              <a:extLst>
                <a:ext uri="{FF2B5EF4-FFF2-40B4-BE49-F238E27FC236}">
                  <a16:creationId xmlns:a16="http://schemas.microsoft.com/office/drawing/2014/main" id="{E9649D4E-1684-C682-AF72-5B121F8C3458}"/>
                </a:ext>
              </a:extLst>
            </p:cNvPr>
            <p:cNvGrpSpPr/>
            <p:nvPr/>
          </p:nvGrpSpPr>
          <p:grpSpPr>
            <a:xfrm>
              <a:off x="806450" y="2165767"/>
              <a:ext cx="2628658" cy="808650"/>
              <a:chOff x="806450" y="2165767"/>
              <a:chExt cx="2628658" cy="808650"/>
            </a:xfrm>
          </p:grpSpPr>
          <p:sp>
            <p:nvSpPr>
              <p:cNvPr id="74" name="ITSM">
                <a:extLst>
                  <a:ext uri="{FF2B5EF4-FFF2-40B4-BE49-F238E27FC236}">
                    <a16:creationId xmlns:a16="http://schemas.microsoft.com/office/drawing/2014/main" id="{CBE6CEC6-8DD4-98E3-2718-3559D280FAA4}"/>
                  </a:ext>
                </a:extLst>
              </p:cNvPr>
              <p:cNvSpPr/>
              <p:nvPr/>
            </p:nvSpPr>
            <p:spPr>
              <a:xfrm>
                <a:off x="806450" y="2176947"/>
                <a:ext cx="868982" cy="6424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Inter"/>
                    <a:ea typeface="+mn-ea"/>
                    <a:cs typeface="+mn-cs"/>
                  </a:rPr>
                  <a:t>Secure Unified Endpoint </a:t>
                </a: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Arial" panose="020B06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Inter"/>
                    <a:ea typeface="+mn-ea"/>
                    <a:cs typeface="+mn-cs"/>
                  </a:rPr>
                  <a:t>Management</a:t>
                </a: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Arial"/>
                </a:endParaRPr>
              </a:p>
            </p:txBody>
          </p:sp>
          <p:sp>
            <p:nvSpPr>
              <p:cNvPr id="75" name="ITAM">
                <a:extLst>
                  <a:ext uri="{FF2B5EF4-FFF2-40B4-BE49-F238E27FC236}">
                    <a16:creationId xmlns:a16="http://schemas.microsoft.com/office/drawing/2014/main" id="{98B03139-988A-286D-3459-6CAF3C781C4E}"/>
                  </a:ext>
                </a:extLst>
              </p:cNvPr>
              <p:cNvSpPr/>
              <p:nvPr/>
            </p:nvSpPr>
            <p:spPr>
              <a:xfrm>
                <a:off x="1689731" y="2165767"/>
                <a:ext cx="706711" cy="6424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Inter"/>
                    <a:ea typeface="+mn-ea"/>
                    <a:cs typeface="+mn-cs"/>
                  </a:rPr>
                  <a:t>Enterprise Service </a:t>
                </a: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Arial" panose="020B06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Inter"/>
                    <a:ea typeface="+mn-ea"/>
                    <a:cs typeface="+mn-cs"/>
                  </a:rPr>
                  <a:t>Management</a:t>
                </a: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Arial"/>
                </a:endParaRPr>
              </a:p>
            </p:txBody>
          </p:sp>
          <p:sp>
            <p:nvSpPr>
              <p:cNvPr id="76" name="ESM">
                <a:extLst>
                  <a:ext uri="{FF2B5EF4-FFF2-40B4-BE49-F238E27FC236}">
                    <a16:creationId xmlns:a16="http://schemas.microsoft.com/office/drawing/2014/main" id="{5BEE4C50-1141-208D-C512-1391DE17E284}"/>
                  </a:ext>
                </a:extLst>
              </p:cNvPr>
              <p:cNvSpPr/>
              <p:nvPr/>
            </p:nvSpPr>
            <p:spPr>
              <a:xfrm>
                <a:off x="2396757" y="2205014"/>
                <a:ext cx="1038351" cy="6401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Inter"/>
                    <a:ea typeface="Inter" panose="020B0502030000000004" pitchFamily="34" charset="0"/>
                    <a:cs typeface="+mn-cs"/>
                  </a:rPr>
                  <a:t>Vulnerability Management &amp; </a:t>
                </a: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Inter"/>
                    <a:ea typeface="Inter" panose="020B0502030000000004" pitchFamily="34" charset="0"/>
                    <a:cs typeface="+mn-cs"/>
                  </a:rPr>
                  <a:t>Response</a:t>
                </a: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77" name="Straight Connector 76">
                <a:extLst>
                  <a:ext uri="{FF2B5EF4-FFF2-40B4-BE49-F238E27FC236}">
                    <a16:creationId xmlns:a16="http://schemas.microsoft.com/office/drawing/2014/main" id="{A97DBB5D-032B-4258-8359-68FA0BD086D4}"/>
                  </a:ext>
                </a:extLst>
              </p:cNvPr>
              <p:cNvCxnSpPr>
                <a:cxnSpLocks/>
              </p:cNvCxnSpPr>
              <p:nvPr/>
            </p:nvCxnSpPr>
            <p:spPr>
              <a:xfrm>
                <a:off x="1675746" y="2171608"/>
                <a:ext cx="0" cy="802809"/>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C71F641D-E710-3C23-A3BA-B5B9D1043B33}"/>
                  </a:ext>
                </a:extLst>
              </p:cNvPr>
              <p:cNvCxnSpPr>
                <a:cxnSpLocks/>
              </p:cNvCxnSpPr>
              <p:nvPr/>
            </p:nvCxnSpPr>
            <p:spPr>
              <a:xfrm>
                <a:off x="2397543" y="2166116"/>
                <a:ext cx="0" cy="798492"/>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grpSp>
      <p:cxnSp>
        <p:nvCxnSpPr>
          <p:cNvPr id="81" name="Straight Connector 80">
            <a:extLst>
              <a:ext uri="{FF2B5EF4-FFF2-40B4-BE49-F238E27FC236}">
                <a16:creationId xmlns:a16="http://schemas.microsoft.com/office/drawing/2014/main" id="{EE473429-B326-07C1-9E9C-922D1208888F}"/>
              </a:ext>
            </a:extLst>
          </p:cNvPr>
          <p:cNvCxnSpPr>
            <a:cxnSpLocks/>
          </p:cNvCxnSpPr>
          <p:nvPr/>
        </p:nvCxnSpPr>
        <p:spPr>
          <a:xfrm>
            <a:off x="7262763" y="1988378"/>
            <a:ext cx="0" cy="82800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8805FA49-9AE9-B656-3280-17AD0C9F19DA}"/>
              </a:ext>
            </a:extLst>
          </p:cNvPr>
          <p:cNvCxnSpPr>
            <a:cxnSpLocks/>
          </p:cNvCxnSpPr>
          <p:nvPr/>
        </p:nvCxnSpPr>
        <p:spPr>
          <a:xfrm>
            <a:off x="9028242" y="1999110"/>
            <a:ext cx="0" cy="82800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84" name="ITAM">
            <a:extLst>
              <a:ext uri="{FF2B5EF4-FFF2-40B4-BE49-F238E27FC236}">
                <a16:creationId xmlns:a16="http://schemas.microsoft.com/office/drawing/2014/main" id="{5D7066A2-EC16-53B1-CE2F-4FD643A7D365}"/>
              </a:ext>
            </a:extLst>
          </p:cNvPr>
          <p:cNvSpPr/>
          <p:nvPr/>
        </p:nvSpPr>
        <p:spPr>
          <a:xfrm>
            <a:off x="7232269" y="1992052"/>
            <a:ext cx="1837745" cy="6273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Inter"/>
                <a:ea typeface="+mn-ea"/>
                <a:cs typeface="Arial"/>
              </a:rPr>
              <a:t>Zero Trust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Inter"/>
                <a:ea typeface="+mn-ea"/>
                <a:cs typeface="Arial"/>
              </a:rPr>
              <a:t>Network Access</a:t>
            </a:r>
          </a:p>
        </p:txBody>
      </p:sp>
      <p:sp>
        <p:nvSpPr>
          <p:cNvPr id="85" name="ITAM">
            <a:extLst>
              <a:ext uri="{FF2B5EF4-FFF2-40B4-BE49-F238E27FC236}">
                <a16:creationId xmlns:a16="http://schemas.microsoft.com/office/drawing/2014/main" id="{0F2CA0DC-889C-14F4-B499-960E68862F85}"/>
              </a:ext>
            </a:extLst>
          </p:cNvPr>
          <p:cNvSpPr/>
          <p:nvPr/>
        </p:nvSpPr>
        <p:spPr>
          <a:xfrm>
            <a:off x="8992384" y="1992052"/>
            <a:ext cx="2386408" cy="6273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Inter"/>
                <a:ea typeface="+mn-ea"/>
                <a:cs typeface="Arial"/>
              </a:rPr>
              <a:t>Cyber Asset Attack Surface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Inter"/>
                <a:ea typeface="+mn-ea"/>
                <a:cs typeface="Arial"/>
              </a:rPr>
              <a:t>Management</a:t>
            </a:r>
          </a:p>
        </p:txBody>
      </p:sp>
      <p:sp>
        <p:nvSpPr>
          <p:cNvPr id="87" name="Digital Assistant">
            <a:extLst>
              <a:ext uri="{FF2B5EF4-FFF2-40B4-BE49-F238E27FC236}">
                <a16:creationId xmlns:a16="http://schemas.microsoft.com/office/drawing/2014/main" id="{39DC28C7-46D5-95EB-1C31-5568ABE8FD07}"/>
              </a:ext>
            </a:extLst>
          </p:cNvPr>
          <p:cNvSpPr/>
          <p:nvPr/>
        </p:nvSpPr>
        <p:spPr>
          <a:xfrm>
            <a:off x="792887" y="3892123"/>
            <a:ext cx="10393273" cy="383984"/>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9144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Inter"/>
                <a:ea typeface="+mn-ea"/>
                <a:cs typeface="+mn-cs"/>
              </a:rPr>
              <a:t>Unified Dashboarding &amp; Analytics</a:t>
            </a:r>
          </a:p>
        </p:txBody>
      </p:sp>
    </p:spTree>
    <p:extLst>
      <p:ext uri="{BB962C8B-B14F-4D97-AF65-F5344CB8AC3E}">
        <p14:creationId xmlns:p14="http://schemas.microsoft.com/office/powerpoint/2010/main" val="273151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Shape 534"/>
        <p:cNvGrpSpPr/>
        <p:nvPr/>
      </p:nvGrpSpPr>
      <p:grpSpPr>
        <a:xfrm>
          <a:off x="0" y="0"/>
          <a:ext cx="0" cy="0"/>
          <a:chOff x="0" y="0"/>
          <a:chExt cx="0" cy="0"/>
        </a:xfrm>
      </p:grpSpPr>
      <p:sp>
        <p:nvSpPr>
          <p:cNvPr id="4" name="TextBox 3">
            <a:extLst>
              <a:ext uri="{FF2B5EF4-FFF2-40B4-BE49-F238E27FC236}">
                <a16:creationId xmlns:a16="http://schemas.microsoft.com/office/drawing/2014/main" id="{10CD0A7F-1013-41BA-AFFB-588A4E60C781}"/>
              </a:ext>
            </a:extLst>
          </p:cNvPr>
          <p:cNvSpPr txBox="1"/>
          <p:nvPr/>
        </p:nvSpPr>
        <p:spPr>
          <a:xfrm>
            <a:off x="368073" y="5995853"/>
            <a:ext cx="1392000" cy="461665"/>
          </a:xfrm>
          <a:prstGeom prst="rect">
            <a:avLst/>
          </a:prstGeom>
          <a:solidFill>
            <a:schemeClr val="bg1"/>
          </a:solid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31F20"/>
              </a:solidFill>
              <a:effectLst/>
              <a:uLnTx/>
              <a:uFillTx/>
              <a:latin typeface="Arial" charset="0"/>
              <a:ea typeface="MS PGothic" charset="0"/>
              <a:cs typeface="+mn-cs"/>
            </a:endParaRPr>
          </a:p>
        </p:txBody>
      </p:sp>
      <p:sp>
        <p:nvSpPr>
          <p:cNvPr id="540" name="Google Shape;540;p61"/>
          <p:cNvSpPr txBox="1">
            <a:spLocks noGrp="1"/>
          </p:cNvSpPr>
          <p:nvPr>
            <p:ph type="title"/>
          </p:nvPr>
        </p:nvSpPr>
        <p:spPr>
          <a:prstGeom prst="rect">
            <a:avLst/>
          </a:prstGeom>
        </p:spPr>
        <p:txBody>
          <a:bodyPr spcFirstLastPara="1" vert="horz" wrap="square" lIns="121900" tIns="60933" rIns="121900" bIns="60933" rtlCol="0" anchor="ctr" anchorCtr="0">
            <a:normAutofit/>
          </a:bodyPr>
          <a:lstStyle/>
          <a:p>
            <a:r>
              <a:rPr lang="en">
                <a:latin typeface="+mn-lt"/>
                <a:ea typeface="Oxygen"/>
                <a:cs typeface="Oxygen"/>
                <a:sym typeface="Oxygen"/>
              </a:rPr>
              <a:t>End-to-end Secure </a:t>
            </a:r>
            <a:r>
              <a:rPr lang="en">
                <a:solidFill>
                  <a:schemeClr val="tx1"/>
                </a:solidFill>
                <a:latin typeface="+mn-lt"/>
                <a:ea typeface="Oxygen"/>
                <a:cs typeface="Oxygen"/>
                <a:sym typeface="Oxygen"/>
              </a:rPr>
              <a:t>Unified Endpoint Management</a:t>
            </a:r>
            <a:endParaRPr>
              <a:solidFill>
                <a:schemeClr val="tx1"/>
              </a:solidFill>
              <a:latin typeface="+mn-lt"/>
              <a:ea typeface="Oxygen"/>
              <a:cs typeface="Oxygen"/>
              <a:sym typeface="Oxygen"/>
            </a:endParaRPr>
          </a:p>
        </p:txBody>
      </p:sp>
      <p:grpSp>
        <p:nvGrpSpPr>
          <p:cNvPr id="2" name="Group 1">
            <a:extLst>
              <a:ext uri="{FF2B5EF4-FFF2-40B4-BE49-F238E27FC236}">
                <a16:creationId xmlns:a16="http://schemas.microsoft.com/office/drawing/2014/main" id="{D48E3243-736C-44F0-8799-B531D7DF120F}"/>
              </a:ext>
            </a:extLst>
          </p:cNvPr>
          <p:cNvGrpSpPr/>
          <p:nvPr/>
        </p:nvGrpSpPr>
        <p:grpSpPr>
          <a:xfrm>
            <a:off x="981591" y="4262107"/>
            <a:ext cx="10673340" cy="2371450"/>
            <a:chOff x="-418189" y="1455527"/>
            <a:chExt cx="10117592" cy="3209598"/>
          </a:xfrm>
        </p:grpSpPr>
        <p:sp>
          <p:nvSpPr>
            <p:cNvPr id="59" name="Google Shape;1454;p148">
              <a:extLst>
                <a:ext uri="{FF2B5EF4-FFF2-40B4-BE49-F238E27FC236}">
                  <a16:creationId xmlns:a16="http://schemas.microsoft.com/office/drawing/2014/main" id="{3654D3D7-1F17-427F-BC14-84C97CA96685}"/>
                </a:ext>
              </a:extLst>
            </p:cNvPr>
            <p:cNvSpPr/>
            <p:nvPr/>
          </p:nvSpPr>
          <p:spPr>
            <a:xfrm>
              <a:off x="8299206" y="1455635"/>
              <a:ext cx="1328400" cy="1057199"/>
            </a:xfrm>
            <a:prstGeom prst="rect">
              <a:avLst/>
            </a:prstGeom>
            <a:solidFill>
              <a:srgbClr val="FFFFFF"/>
            </a:solidFill>
            <a:ln w="19050" cap="flat" cmpd="sng">
              <a:solidFill>
                <a:schemeClr val="tx2">
                  <a:lumMod val="75000"/>
                </a:schemeClr>
              </a:solidFill>
              <a:prstDash val="solid"/>
              <a:round/>
              <a:headEnd type="none" w="sm" len="sm"/>
              <a:tailEnd type="none" w="sm" len="sm"/>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1400" b="1" i="0" u="none" strike="noStrike" kern="1200" cap="none" spc="0" normalizeH="0" baseline="0" noProof="0">
                  <a:ln>
                    <a:noFill/>
                  </a:ln>
                  <a:solidFill>
                    <a:srgbClr val="000000"/>
                  </a:solidFill>
                  <a:effectLst/>
                  <a:uLnTx/>
                  <a:uFillTx/>
                  <a:latin typeface="Oxygen"/>
                  <a:ea typeface="Oxygen"/>
                  <a:cs typeface="Oxygen"/>
                  <a:sym typeface="Oxygen"/>
                </a:rPr>
                <a:t>Security</a:t>
              </a:r>
              <a:endParaRPr kumimoji="0" sz="1400" b="1" i="0" u="none" strike="noStrike" kern="1200" cap="none" spc="0" normalizeH="0" baseline="0" noProof="0">
                <a:ln>
                  <a:noFill/>
                </a:ln>
                <a:solidFill>
                  <a:srgbClr val="000000"/>
                </a:solidFill>
                <a:effectLst/>
                <a:uLnTx/>
                <a:uFillTx/>
                <a:latin typeface="Oxygen"/>
                <a:ea typeface="Oxygen"/>
                <a:cs typeface="Oxygen"/>
                <a:sym typeface="Oxygen"/>
              </a:endParaRPr>
            </a:p>
          </p:txBody>
        </p:sp>
        <p:sp>
          <p:nvSpPr>
            <p:cNvPr id="60" name="Google Shape;1455;p148">
              <a:extLst>
                <a:ext uri="{FF2B5EF4-FFF2-40B4-BE49-F238E27FC236}">
                  <a16:creationId xmlns:a16="http://schemas.microsoft.com/office/drawing/2014/main" id="{0755DAB8-80AF-407A-ABFA-EC7416CDCD33}"/>
                </a:ext>
              </a:extLst>
            </p:cNvPr>
            <p:cNvSpPr/>
            <p:nvPr/>
          </p:nvSpPr>
          <p:spPr>
            <a:xfrm>
              <a:off x="6851396" y="1455527"/>
              <a:ext cx="1533299" cy="1057199"/>
            </a:xfrm>
            <a:prstGeom prst="rightArrowCallout">
              <a:avLst>
                <a:gd name="adj1" fmla="val 25000"/>
                <a:gd name="adj2" fmla="val 19914"/>
                <a:gd name="adj3" fmla="val 16259"/>
                <a:gd name="adj4" fmla="val 86459"/>
              </a:avLst>
            </a:prstGeom>
            <a:solidFill>
              <a:srgbClr val="FFFFFF"/>
            </a:solidFill>
            <a:ln w="19050" cap="flat" cmpd="sng">
              <a:solidFill>
                <a:srgbClr val="521B93"/>
              </a:solidFill>
              <a:prstDash val="solid"/>
              <a:round/>
              <a:headEnd type="none" w="sm" len="sm"/>
              <a:tailEnd type="none" w="sm" len="sm"/>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1400" b="1" i="0" u="none" strike="noStrike" kern="1200" cap="none" spc="0" normalizeH="0" baseline="0" noProof="0">
                  <a:ln>
                    <a:noFill/>
                  </a:ln>
                  <a:solidFill>
                    <a:srgbClr val="000000"/>
                  </a:solidFill>
                  <a:effectLst/>
                  <a:uLnTx/>
                  <a:uFillTx/>
                  <a:latin typeface="Oxygen"/>
                  <a:ea typeface="Oxygen"/>
                  <a:cs typeface="Oxygen"/>
                  <a:sym typeface="Oxygen"/>
                </a:rPr>
                <a:t>DEX</a:t>
              </a:r>
              <a:endParaRPr kumimoji="0" sz="1400" b="1" i="0" u="none" strike="noStrike" kern="1200" cap="none" spc="0" normalizeH="0" baseline="0" noProof="0">
                <a:ln>
                  <a:noFill/>
                </a:ln>
                <a:solidFill>
                  <a:srgbClr val="000000"/>
                </a:solidFill>
                <a:effectLst/>
                <a:uLnTx/>
                <a:uFillTx/>
                <a:latin typeface="Oxygen"/>
                <a:ea typeface="Oxygen"/>
                <a:cs typeface="Oxygen"/>
                <a:sym typeface="Oxygen"/>
              </a:endParaRPr>
            </a:p>
          </p:txBody>
        </p:sp>
        <p:sp>
          <p:nvSpPr>
            <p:cNvPr id="61" name="Google Shape;1456;p148">
              <a:extLst>
                <a:ext uri="{FF2B5EF4-FFF2-40B4-BE49-F238E27FC236}">
                  <a16:creationId xmlns:a16="http://schemas.microsoft.com/office/drawing/2014/main" id="{53F18B6F-68D3-4342-99D4-EDCFA1595196}"/>
                </a:ext>
              </a:extLst>
            </p:cNvPr>
            <p:cNvSpPr/>
            <p:nvPr/>
          </p:nvSpPr>
          <p:spPr>
            <a:xfrm>
              <a:off x="5403598" y="1455527"/>
              <a:ext cx="1533299" cy="1057199"/>
            </a:xfrm>
            <a:prstGeom prst="rightArrowCallout">
              <a:avLst>
                <a:gd name="adj1" fmla="val 25000"/>
                <a:gd name="adj2" fmla="val 19914"/>
                <a:gd name="adj3" fmla="val 16259"/>
                <a:gd name="adj4" fmla="val 86459"/>
              </a:avLst>
            </a:prstGeom>
            <a:solidFill>
              <a:srgbClr val="FFFFFF"/>
            </a:solidFill>
            <a:ln w="19050" cap="flat" cmpd="sng">
              <a:solidFill>
                <a:srgbClr val="521B93"/>
              </a:solidFill>
              <a:prstDash val="solid"/>
              <a:round/>
              <a:headEnd type="none" w="sm" len="sm"/>
              <a:tailEnd type="none" w="sm" len="sm"/>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 sz="1467" b="1" i="0" u="none" strike="noStrike" kern="1200" cap="none" spc="0" normalizeH="0" baseline="0" noProof="0">
                <a:ln>
                  <a:noFill/>
                </a:ln>
                <a:solidFill>
                  <a:srgbClr val="000000"/>
                </a:solidFill>
                <a:effectLst/>
                <a:uLnTx/>
                <a:uFillTx/>
                <a:latin typeface="Oxygen"/>
                <a:ea typeface="Oxygen"/>
                <a:cs typeface="Oxygen"/>
                <a:sym typeface="Oxygen"/>
              </a:endParaRPr>
            </a:p>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 sz="1467" b="1" i="0" u="none" strike="noStrike" kern="1200" cap="none" spc="0" normalizeH="0" baseline="0" noProof="0">
                <a:ln>
                  <a:noFill/>
                </a:ln>
                <a:solidFill>
                  <a:srgbClr val="000000"/>
                </a:solidFill>
                <a:effectLst/>
                <a:uLnTx/>
                <a:uFillTx/>
                <a:latin typeface="Oxygen"/>
                <a:ea typeface="Oxygen"/>
                <a:cs typeface="Oxygen"/>
                <a:sym typeface="Oxygen"/>
              </a:endParaRPr>
            </a:p>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 sz="1467" b="1" i="0" u="none" strike="noStrike" kern="1200" cap="none" spc="0" normalizeH="0" baseline="0" noProof="0">
                <a:ln>
                  <a:noFill/>
                </a:ln>
                <a:solidFill>
                  <a:srgbClr val="000000"/>
                </a:solidFill>
                <a:effectLst/>
                <a:uLnTx/>
                <a:uFillTx/>
                <a:latin typeface="Oxygen"/>
                <a:ea typeface="Oxygen"/>
                <a:cs typeface="Oxygen"/>
                <a:sym typeface="Oxygen"/>
              </a:endParaRPr>
            </a:p>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 sz="1467" b="1" i="0" u="none" strike="noStrike" kern="1200" cap="none" spc="0" normalizeH="0" baseline="0" noProof="0">
                <a:ln>
                  <a:noFill/>
                </a:ln>
                <a:solidFill>
                  <a:srgbClr val="000000"/>
                </a:solidFill>
                <a:effectLst/>
                <a:uLnTx/>
                <a:uFillTx/>
                <a:latin typeface="Oxygen"/>
                <a:ea typeface="Oxygen"/>
                <a:cs typeface="Oxygen"/>
                <a:sym typeface="Oxygen"/>
              </a:endParaRPr>
            </a:p>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 sz="1467" b="1" i="0" u="none" strike="noStrike" kern="1200" cap="none" spc="0" normalizeH="0" baseline="0" noProof="0">
                <a:ln>
                  <a:noFill/>
                </a:ln>
                <a:solidFill>
                  <a:srgbClr val="000000"/>
                </a:solidFill>
                <a:effectLst/>
                <a:uLnTx/>
                <a:uFillTx/>
                <a:latin typeface="Oxygen"/>
                <a:ea typeface="Oxygen"/>
                <a:cs typeface="Oxygen"/>
                <a:sym typeface="Oxygen"/>
              </a:endParaRPr>
            </a:p>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 sz="1467" b="1" i="0" u="none" strike="noStrike" kern="1200" cap="none" spc="0" normalizeH="0" baseline="0" noProof="0">
                <a:ln>
                  <a:noFill/>
                </a:ln>
                <a:solidFill>
                  <a:srgbClr val="000000"/>
                </a:solidFill>
                <a:effectLst/>
                <a:uLnTx/>
                <a:uFillTx/>
                <a:latin typeface="Oxygen"/>
                <a:ea typeface="Oxygen"/>
                <a:cs typeface="Oxygen"/>
                <a:sym typeface="Oxygen"/>
              </a:endParaRPr>
            </a:p>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1333" b="1" i="0" u="none" strike="noStrike" kern="1200" cap="none" spc="0" normalizeH="0" baseline="0" noProof="0">
                  <a:ln>
                    <a:noFill/>
                  </a:ln>
                  <a:solidFill>
                    <a:srgbClr val="000000"/>
                  </a:solidFill>
                  <a:effectLst/>
                  <a:uLnTx/>
                  <a:uFillTx/>
                  <a:latin typeface="Oxygen"/>
                  <a:ea typeface="Oxygen"/>
                  <a:cs typeface="Oxygen"/>
                  <a:sym typeface="Oxygen"/>
                </a:rPr>
                <a:t>App Mgmt.</a:t>
              </a:r>
              <a:endParaRPr kumimoji="0" sz="1333" b="1" i="0" u="none" strike="noStrike" kern="1200" cap="none" spc="0" normalizeH="0" baseline="0" noProof="0">
                <a:ln>
                  <a:noFill/>
                </a:ln>
                <a:solidFill>
                  <a:srgbClr val="000000"/>
                </a:solidFill>
                <a:effectLst/>
                <a:uLnTx/>
                <a:uFillTx/>
                <a:latin typeface="Oxygen"/>
                <a:ea typeface="Oxygen"/>
                <a:cs typeface="Oxygen"/>
                <a:sym typeface="Oxygen"/>
              </a:endParaRPr>
            </a:p>
          </p:txBody>
        </p:sp>
        <p:sp>
          <p:nvSpPr>
            <p:cNvPr id="62" name="Google Shape;1457;p148">
              <a:extLst>
                <a:ext uri="{FF2B5EF4-FFF2-40B4-BE49-F238E27FC236}">
                  <a16:creationId xmlns:a16="http://schemas.microsoft.com/office/drawing/2014/main" id="{35D549AA-6090-4437-B69C-33282C69E20F}"/>
                </a:ext>
              </a:extLst>
            </p:cNvPr>
            <p:cNvSpPr/>
            <p:nvPr/>
          </p:nvSpPr>
          <p:spPr>
            <a:xfrm>
              <a:off x="3955800" y="1455527"/>
              <a:ext cx="1533299" cy="1057199"/>
            </a:xfrm>
            <a:prstGeom prst="rightArrowCallout">
              <a:avLst>
                <a:gd name="adj1" fmla="val 25000"/>
                <a:gd name="adj2" fmla="val 19914"/>
                <a:gd name="adj3" fmla="val 16259"/>
                <a:gd name="adj4" fmla="val 86459"/>
              </a:avLst>
            </a:prstGeom>
            <a:solidFill>
              <a:srgbClr val="FFFFFF"/>
            </a:solidFill>
            <a:ln w="19050" cap="flat" cmpd="sng">
              <a:solidFill>
                <a:srgbClr val="521B93"/>
              </a:solidFill>
              <a:prstDash val="solid"/>
              <a:round/>
              <a:headEnd type="none" w="sm" len="sm"/>
              <a:tailEnd type="none" w="sm" len="sm"/>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1333" b="1" i="0" u="none" strike="noStrike" kern="1200" cap="none" spc="0" normalizeH="0" baseline="0" noProof="0">
                  <a:ln>
                    <a:noFill/>
                  </a:ln>
                  <a:solidFill>
                    <a:srgbClr val="000000"/>
                  </a:solidFill>
                  <a:effectLst/>
                  <a:uLnTx/>
                  <a:uFillTx/>
                  <a:latin typeface="Oxygen"/>
                  <a:ea typeface="Oxygen"/>
                  <a:cs typeface="Oxygen"/>
                  <a:sym typeface="Oxygen"/>
                </a:rPr>
                <a:t>Assistance</a:t>
              </a:r>
              <a:endParaRPr kumimoji="0" sz="1333" b="1" i="0" u="none" strike="noStrike" kern="1200" cap="none" spc="0" normalizeH="0" baseline="0" noProof="0">
                <a:ln>
                  <a:noFill/>
                </a:ln>
                <a:solidFill>
                  <a:srgbClr val="000000"/>
                </a:solidFill>
                <a:effectLst/>
                <a:uLnTx/>
                <a:uFillTx/>
                <a:latin typeface="Oxygen"/>
                <a:ea typeface="Oxygen"/>
                <a:cs typeface="Oxygen"/>
                <a:sym typeface="Oxygen"/>
              </a:endParaRPr>
            </a:p>
          </p:txBody>
        </p:sp>
        <p:sp>
          <p:nvSpPr>
            <p:cNvPr id="63" name="Google Shape;1458;p148">
              <a:extLst>
                <a:ext uri="{FF2B5EF4-FFF2-40B4-BE49-F238E27FC236}">
                  <a16:creationId xmlns:a16="http://schemas.microsoft.com/office/drawing/2014/main" id="{73E76527-9D49-488E-89FD-D4BC9187B6C1}"/>
                </a:ext>
              </a:extLst>
            </p:cNvPr>
            <p:cNvSpPr/>
            <p:nvPr/>
          </p:nvSpPr>
          <p:spPr>
            <a:xfrm>
              <a:off x="2508002" y="1455527"/>
              <a:ext cx="1533299" cy="1057199"/>
            </a:xfrm>
            <a:prstGeom prst="rightArrowCallout">
              <a:avLst>
                <a:gd name="adj1" fmla="val 25000"/>
                <a:gd name="adj2" fmla="val 19914"/>
                <a:gd name="adj3" fmla="val 16259"/>
                <a:gd name="adj4" fmla="val 86459"/>
              </a:avLst>
            </a:prstGeom>
            <a:solidFill>
              <a:srgbClr val="FFFFFF"/>
            </a:solidFill>
            <a:ln w="19050" cap="flat" cmpd="sng">
              <a:solidFill>
                <a:srgbClr val="521B93"/>
              </a:solidFill>
              <a:prstDash val="solid"/>
              <a:round/>
              <a:headEnd type="none" w="sm" len="sm"/>
              <a:tailEnd type="none" w="sm" len="sm"/>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1333" b="1" i="0" u="none" strike="noStrike" kern="1200" cap="none" spc="0" normalizeH="0" baseline="0" noProof="0">
                  <a:ln>
                    <a:noFill/>
                  </a:ln>
                  <a:solidFill>
                    <a:srgbClr val="000000"/>
                  </a:solidFill>
                  <a:effectLst/>
                  <a:uLnTx/>
                  <a:uFillTx/>
                  <a:latin typeface="Oxygen"/>
                  <a:ea typeface="Oxygen"/>
                  <a:cs typeface="Oxygen"/>
                  <a:sym typeface="Oxygen"/>
                </a:rPr>
                <a:t>Configuration</a:t>
              </a:r>
              <a:endParaRPr kumimoji="0" sz="1333" b="1" i="0" u="none" strike="noStrike" kern="1200" cap="none" spc="0" normalizeH="0" baseline="0" noProof="0">
                <a:ln>
                  <a:noFill/>
                </a:ln>
                <a:solidFill>
                  <a:srgbClr val="000000"/>
                </a:solidFill>
                <a:effectLst/>
                <a:uLnTx/>
                <a:uFillTx/>
                <a:latin typeface="Oxygen"/>
                <a:ea typeface="Oxygen"/>
                <a:cs typeface="Oxygen"/>
                <a:sym typeface="Oxygen"/>
              </a:endParaRPr>
            </a:p>
          </p:txBody>
        </p:sp>
        <p:sp>
          <p:nvSpPr>
            <p:cNvPr id="64" name="Google Shape;1461;p148">
              <a:extLst>
                <a:ext uri="{FF2B5EF4-FFF2-40B4-BE49-F238E27FC236}">
                  <a16:creationId xmlns:a16="http://schemas.microsoft.com/office/drawing/2014/main" id="{D017F841-43C5-4B2A-AEB5-5F22F4EDF597}"/>
                </a:ext>
              </a:extLst>
            </p:cNvPr>
            <p:cNvSpPr/>
            <p:nvPr/>
          </p:nvSpPr>
          <p:spPr>
            <a:xfrm>
              <a:off x="2479278" y="2655293"/>
              <a:ext cx="1402499" cy="2009832"/>
            </a:xfrm>
            <a:prstGeom prst="rect">
              <a:avLst/>
            </a:prstGeom>
            <a:noFill/>
            <a:ln>
              <a:noFill/>
            </a:ln>
          </p:spPr>
          <p:txBody>
            <a:bodyPr spcFirstLastPara="1" wrap="square" lIns="121900" tIns="60933" rIns="121900" bIns="60933"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Profiles</a:t>
              </a:r>
              <a:endParaRPr lang="en" sz="1050">
                <a:ea typeface="Open Sans"/>
                <a:cs typeface="Open Sans"/>
                <a:sym typeface="Open Sans"/>
              </a:endParaRP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Wi-Fi </a:t>
              </a: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Certificates</a:t>
              </a:r>
              <a:endParaRPr lang="en" sz="1050">
                <a:ea typeface="Open Sans"/>
                <a:cs typeface="Open Sans"/>
                <a:sym typeface="Open Sans"/>
              </a:endParaRP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Access Control</a:t>
              </a: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Restrictions</a:t>
              </a: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Secure Configuration</a:t>
              </a:r>
              <a:endParaRPr kumimoji="0" sz="1050" b="0" i="0" u="none" strike="noStrike" kern="1200" cap="none" spc="0" normalizeH="0" baseline="0" noProof="0">
                <a:ln>
                  <a:noFill/>
                </a:ln>
                <a:solidFill>
                  <a:srgbClr val="000000"/>
                </a:solidFill>
                <a:effectLst/>
                <a:uLnTx/>
                <a:uFillTx/>
                <a:latin typeface="Arial"/>
                <a:ea typeface="Open Sans"/>
                <a:cs typeface="Open Sans"/>
                <a:sym typeface="Open Sans"/>
              </a:endParaRPr>
            </a:p>
          </p:txBody>
        </p:sp>
        <p:sp>
          <p:nvSpPr>
            <p:cNvPr id="65" name="Google Shape;1462;p148">
              <a:extLst>
                <a:ext uri="{FF2B5EF4-FFF2-40B4-BE49-F238E27FC236}">
                  <a16:creationId xmlns:a16="http://schemas.microsoft.com/office/drawing/2014/main" id="{5237642A-0430-448D-BCA8-B8D79AB2DE29}"/>
                </a:ext>
              </a:extLst>
            </p:cNvPr>
            <p:cNvSpPr/>
            <p:nvPr/>
          </p:nvSpPr>
          <p:spPr>
            <a:xfrm>
              <a:off x="3949468" y="2655292"/>
              <a:ext cx="1451700" cy="554099"/>
            </a:xfrm>
            <a:prstGeom prst="rect">
              <a:avLst/>
            </a:prstGeom>
            <a:noFill/>
            <a:ln>
              <a:noFill/>
            </a:ln>
          </p:spPr>
          <p:txBody>
            <a:bodyPr spcFirstLastPara="1" wrap="square" lIns="121900" tIns="60933" rIns="121900" bIns="60933"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Passwords </a:t>
              </a: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Lost Device </a:t>
              </a: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Real-time Diagnostics</a:t>
              </a: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Remote Control</a:t>
              </a:r>
              <a:endParaRPr kumimoji="0" sz="1050" b="0" i="0" u="none" strike="noStrike" kern="1200" cap="none" spc="0" normalizeH="0" baseline="0" noProof="0">
                <a:ln>
                  <a:noFill/>
                </a:ln>
                <a:solidFill>
                  <a:srgbClr val="000000"/>
                </a:solidFill>
                <a:effectLst/>
                <a:uLnTx/>
                <a:uFillTx/>
                <a:latin typeface="Arial"/>
                <a:ea typeface="Open Sans"/>
                <a:cs typeface="Open Sans"/>
                <a:sym typeface="Open Sans"/>
              </a:endParaRPr>
            </a:p>
          </p:txBody>
        </p:sp>
        <p:sp>
          <p:nvSpPr>
            <p:cNvPr id="66" name="Google Shape;1463;p148">
              <a:extLst>
                <a:ext uri="{FF2B5EF4-FFF2-40B4-BE49-F238E27FC236}">
                  <a16:creationId xmlns:a16="http://schemas.microsoft.com/office/drawing/2014/main" id="{B01206C0-0999-4779-A811-3D281E41A156}"/>
                </a:ext>
              </a:extLst>
            </p:cNvPr>
            <p:cNvSpPr/>
            <p:nvPr/>
          </p:nvSpPr>
          <p:spPr>
            <a:xfrm>
              <a:off x="5332088" y="2636281"/>
              <a:ext cx="1402499" cy="527100"/>
            </a:xfrm>
            <a:prstGeom prst="rect">
              <a:avLst/>
            </a:prstGeom>
            <a:noFill/>
            <a:ln>
              <a:noFill/>
            </a:ln>
          </p:spPr>
          <p:txBody>
            <a:bodyPr spcFirstLastPara="1" wrap="square" lIns="121900" tIns="60933" rIns="121900" bIns="60933"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Purchase/License</a:t>
              </a: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Distribution</a:t>
              </a: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Installation</a:t>
              </a: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Inventory</a:t>
              </a: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Configure</a:t>
              </a: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Secure</a:t>
              </a:r>
              <a:endParaRPr lang="en" sz="1050">
                <a:ea typeface="Open Sans"/>
                <a:cs typeface="Open Sans"/>
                <a:sym typeface="Open Sans"/>
              </a:endParaRP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Update/Patch</a:t>
              </a:r>
              <a:endParaRPr kumimoji="0" lang="en" sz="1050" b="0" i="0" u="none" strike="noStrike" kern="1200" cap="none" spc="0" normalizeH="0" baseline="0" noProof="0">
                <a:ln>
                  <a:noFill/>
                </a:ln>
                <a:solidFill>
                  <a:srgbClr val="000000"/>
                </a:solidFill>
                <a:effectLst/>
                <a:uLnTx/>
                <a:uFillTx/>
                <a:latin typeface="Arial"/>
                <a:ea typeface="Open Sans"/>
                <a:cs typeface="Open Sans"/>
                <a:sym typeface="Arial"/>
              </a:endParaRP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Remove</a:t>
              </a:r>
              <a:endParaRPr kumimoji="0" sz="1050" b="0" i="0" u="none" strike="noStrike" kern="1200" cap="none" spc="0" normalizeH="0" baseline="0" noProof="0">
                <a:ln>
                  <a:noFill/>
                </a:ln>
                <a:solidFill>
                  <a:srgbClr val="000000"/>
                </a:solidFill>
                <a:effectLst/>
                <a:uLnTx/>
                <a:uFillTx/>
                <a:latin typeface="Arial"/>
                <a:ea typeface="Open Sans"/>
                <a:cs typeface="Open Sans"/>
                <a:sym typeface="Open Sans"/>
              </a:endParaRPr>
            </a:p>
          </p:txBody>
        </p:sp>
        <p:sp>
          <p:nvSpPr>
            <p:cNvPr id="67" name="Google Shape;1464;p148">
              <a:extLst>
                <a:ext uri="{FF2B5EF4-FFF2-40B4-BE49-F238E27FC236}">
                  <a16:creationId xmlns:a16="http://schemas.microsoft.com/office/drawing/2014/main" id="{3DE018D5-65B9-4D0B-B95A-733C3F1CA2AB}"/>
                </a:ext>
              </a:extLst>
            </p:cNvPr>
            <p:cNvSpPr/>
            <p:nvPr/>
          </p:nvSpPr>
          <p:spPr>
            <a:xfrm>
              <a:off x="6837678" y="2668793"/>
              <a:ext cx="1328400" cy="1133243"/>
            </a:xfrm>
            <a:prstGeom prst="rect">
              <a:avLst/>
            </a:prstGeom>
            <a:noFill/>
            <a:ln>
              <a:noFill/>
            </a:ln>
          </p:spPr>
          <p:txBody>
            <a:bodyPr spcFirstLastPara="1" wrap="square" lIns="121900" tIns="60933" rIns="121900" bIns="60933"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Scoring </a:t>
              </a: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Monitoring</a:t>
              </a: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Productivity </a:t>
              </a: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Sentiment Analysis</a:t>
              </a:r>
              <a:endParaRPr kumimoji="0" sz="1050" b="0" i="0" u="none" strike="noStrike" kern="1200" cap="none" spc="0" normalizeH="0" baseline="0" noProof="0">
                <a:ln>
                  <a:noFill/>
                </a:ln>
                <a:solidFill>
                  <a:srgbClr val="000000"/>
                </a:solidFill>
                <a:effectLst/>
                <a:uLnTx/>
                <a:uFillTx/>
                <a:latin typeface="Arial"/>
                <a:ea typeface="Open Sans"/>
                <a:cs typeface="Open Sans"/>
                <a:sym typeface="Open Sans"/>
              </a:endParaRPr>
            </a:p>
          </p:txBody>
        </p:sp>
        <p:sp>
          <p:nvSpPr>
            <p:cNvPr id="68" name="Google Shape;1465;p148">
              <a:extLst>
                <a:ext uri="{FF2B5EF4-FFF2-40B4-BE49-F238E27FC236}">
                  <a16:creationId xmlns:a16="http://schemas.microsoft.com/office/drawing/2014/main" id="{28594060-B03F-41E9-A2F9-BE7B93A80669}"/>
                </a:ext>
              </a:extLst>
            </p:cNvPr>
            <p:cNvSpPr/>
            <p:nvPr/>
          </p:nvSpPr>
          <p:spPr>
            <a:xfrm>
              <a:off x="8296904" y="2655293"/>
              <a:ext cx="1402499" cy="554099"/>
            </a:xfrm>
            <a:prstGeom prst="rect">
              <a:avLst/>
            </a:prstGeom>
            <a:noFill/>
            <a:ln>
              <a:noFill/>
            </a:ln>
          </p:spPr>
          <p:txBody>
            <a:bodyPr spcFirstLastPara="1" wrap="square" lIns="121900" tIns="60933" rIns="121900" bIns="60933"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P</a:t>
              </a:r>
              <a:r>
                <a:rPr kumimoji="0" lang="en-US" sz="1050" b="0" i="0" u="none" strike="noStrike" kern="1200" cap="none" spc="0" normalizeH="0" baseline="0" noProof="0">
                  <a:ln>
                    <a:noFill/>
                  </a:ln>
                  <a:solidFill>
                    <a:srgbClr val="000000"/>
                  </a:solidFill>
                  <a:effectLst/>
                  <a:uLnTx/>
                  <a:uFillTx/>
                  <a:latin typeface="Arial"/>
                  <a:ea typeface="Open Sans"/>
                  <a:cs typeface="Open Sans"/>
                  <a:sym typeface="Open Sans"/>
                </a:rPr>
                <a:t>a</a:t>
              </a: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tch</a:t>
              </a: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Application Control </a:t>
              </a: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Device Control </a:t>
              </a: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Least Privilege</a:t>
              </a: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Passwordless MFA</a:t>
              </a: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Threat defense  </a:t>
              </a:r>
            </a:p>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1200" cap="none" spc="0" normalizeH="0" baseline="0" noProof="0">
                <a:ln>
                  <a:noFill/>
                </a:ln>
                <a:solidFill>
                  <a:srgbClr val="000000"/>
                </a:solidFill>
                <a:effectLst/>
                <a:uLnTx/>
                <a:uFillTx/>
                <a:latin typeface="Arial"/>
                <a:ea typeface="Open Sans"/>
                <a:cs typeface="Open Sans"/>
                <a:sym typeface="Open Sans"/>
              </a:endParaRPr>
            </a:p>
          </p:txBody>
        </p:sp>
        <p:sp>
          <p:nvSpPr>
            <p:cNvPr id="69" name="Google Shape;1466;p148">
              <a:extLst>
                <a:ext uri="{FF2B5EF4-FFF2-40B4-BE49-F238E27FC236}">
                  <a16:creationId xmlns:a16="http://schemas.microsoft.com/office/drawing/2014/main" id="{740C49C1-4726-4BC2-9F8D-E1A448F015C4}"/>
                </a:ext>
              </a:extLst>
            </p:cNvPr>
            <p:cNvSpPr/>
            <p:nvPr/>
          </p:nvSpPr>
          <p:spPr>
            <a:xfrm>
              <a:off x="1060203" y="1455527"/>
              <a:ext cx="1533299" cy="1057199"/>
            </a:xfrm>
            <a:prstGeom prst="rightArrowCallout">
              <a:avLst>
                <a:gd name="adj1" fmla="val 25000"/>
                <a:gd name="adj2" fmla="val 19914"/>
                <a:gd name="adj3" fmla="val 16259"/>
                <a:gd name="adj4" fmla="val 86459"/>
              </a:avLst>
            </a:prstGeom>
            <a:solidFill>
              <a:srgbClr val="FFFFFF"/>
            </a:solidFill>
            <a:ln w="19050" cap="flat" cmpd="sng">
              <a:solidFill>
                <a:srgbClr val="521B93"/>
              </a:solidFill>
              <a:prstDash val="solid"/>
              <a:round/>
              <a:headEnd type="none" w="sm" len="sm"/>
              <a:tailEnd type="none" w="sm" len="sm"/>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1333" b="1" i="0" u="none" strike="noStrike" kern="1200" cap="none" spc="0" normalizeH="0" baseline="0" noProof="0">
                  <a:ln>
                    <a:noFill/>
                  </a:ln>
                  <a:solidFill>
                    <a:srgbClr val="000000"/>
                  </a:solidFill>
                  <a:effectLst/>
                  <a:uLnTx/>
                  <a:uFillTx/>
                  <a:latin typeface="Oxygen"/>
                  <a:ea typeface="Oxygen"/>
                  <a:cs typeface="Oxygen"/>
                  <a:sym typeface="Oxygen"/>
                </a:rPr>
                <a:t>Provisioning</a:t>
              </a:r>
              <a:endParaRPr kumimoji="0" sz="1333" b="1" i="0" u="none" strike="noStrike" kern="1200" cap="none" spc="0" normalizeH="0" baseline="0" noProof="0">
                <a:ln>
                  <a:noFill/>
                </a:ln>
                <a:solidFill>
                  <a:srgbClr val="000000"/>
                </a:solidFill>
                <a:effectLst/>
                <a:uLnTx/>
                <a:uFillTx/>
                <a:latin typeface="Oxygen"/>
                <a:ea typeface="Oxygen"/>
                <a:cs typeface="Oxygen"/>
                <a:sym typeface="Oxygen"/>
              </a:endParaRPr>
            </a:p>
          </p:txBody>
        </p:sp>
        <p:pic>
          <p:nvPicPr>
            <p:cNvPr id="70" name="Google Shape;1467;p148">
              <a:extLst>
                <a:ext uri="{FF2B5EF4-FFF2-40B4-BE49-F238E27FC236}">
                  <a16:creationId xmlns:a16="http://schemas.microsoft.com/office/drawing/2014/main" id="{3343C80C-6AFD-4CA7-8198-425623908111}"/>
                </a:ext>
              </a:extLst>
            </p:cNvPr>
            <p:cNvPicPr preferRelativeResize="0"/>
            <p:nvPr/>
          </p:nvPicPr>
          <p:blipFill rotWithShape="1">
            <a:blip r:embed="rId3">
              <a:alphaModFix/>
            </a:blip>
            <a:srcRect/>
            <a:stretch/>
          </p:blipFill>
          <p:spPr>
            <a:xfrm>
              <a:off x="1444718" y="1515956"/>
              <a:ext cx="486112" cy="537685"/>
            </a:xfrm>
            <a:prstGeom prst="rect">
              <a:avLst/>
            </a:prstGeom>
            <a:noFill/>
            <a:ln>
              <a:noFill/>
            </a:ln>
            <a:effectLst>
              <a:outerShdw blurRad="57150" dist="19050" dir="5400000" algn="bl" rotWithShape="0">
                <a:srgbClr val="000000">
                  <a:alpha val="50000"/>
                </a:srgbClr>
              </a:outerShdw>
            </a:effectLst>
          </p:spPr>
        </p:pic>
        <p:pic>
          <p:nvPicPr>
            <p:cNvPr id="71" name="Google Shape;1468;p148">
              <a:extLst>
                <a:ext uri="{FF2B5EF4-FFF2-40B4-BE49-F238E27FC236}">
                  <a16:creationId xmlns:a16="http://schemas.microsoft.com/office/drawing/2014/main" id="{199E9EA3-51DC-4A27-91EF-E7051C4BD59E}"/>
                </a:ext>
              </a:extLst>
            </p:cNvPr>
            <p:cNvPicPr preferRelativeResize="0"/>
            <p:nvPr/>
          </p:nvPicPr>
          <p:blipFill rotWithShape="1">
            <a:blip r:embed="rId4">
              <a:alphaModFix/>
            </a:blip>
            <a:srcRect/>
            <a:stretch/>
          </p:blipFill>
          <p:spPr>
            <a:xfrm>
              <a:off x="1971496" y="1849427"/>
              <a:ext cx="137125" cy="203742"/>
            </a:xfrm>
            <a:prstGeom prst="rect">
              <a:avLst/>
            </a:prstGeom>
            <a:noFill/>
            <a:ln>
              <a:noFill/>
            </a:ln>
            <a:effectLst>
              <a:outerShdw blurRad="57150" dist="19050" dir="5400000" algn="bl" rotWithShape="0">
                <a:srgbClr val="000000">
                  <a:alpha val="50000"/>
                </a:srgbClr>
              </a:outerShdw>
            </a:effectLst>
          </p:spPr>
        </p:pic>
        <p:pic>
          <p:nvPicPr>
            <p:cNvPr id="72" name="Google Shape;1469;p148">
              <a:extLst>
                <a:ext uri="{FF2B5EF4-FFF2-40B4-BE49-F238E27FC236}">
                  <a16:creationId xmlns:a16="http://schemas.microsoft.com/office/drawing/2014/main" id="{FA01389D-54AB-41E7-A07D-1F34BB0E0D61}"/>
                </a:ext>
              </a:extLst>
            </p:cNvPr>
            <p:cNvPicPr preferRelativeResize="0"/>
            <p:nvPr/>
          </p:nvPicPr>
          <p:blipFill rotWithShape="1">
            <a:blip r:embed="rId5">
              <a:alphaModFix/>
            </a:blip>
            <a:srcRect/>
            <a:stretch/>
          </p:blipFill>
          <p:spPr>
            <a:xfrm>
              <a:off x="1315814" y="1891047"/>
              <a:ext cx="84912" cy="166389"/>
            </a:xfrm>
            <a:prstGeom prst="rect">
              <a:avLst/>
            </a:prstGeom>
            <a:noFill/>
            <a:ln>
              <a:noFill/>
            </a:ln>
            <a:effectLst>
              <a:outerShdw blurRad="57150" dist="19050" dir="5400000" algn="bl" rotWithShape="0">
                <a:srgbClr val="000000">
                  <a:alpha val="50000"/>
                </a:srgbClr>
              </a:outerShdw>
            </a:effectLst>
          </p:spPr>
        </p:pic>
        <p:pic>
          <p:nvPicPr>
            <p:cNvPr id="73" name="Google Shape;1470;p148">
              <a:extLst>
                <a:ext uri="{FF2B5EF4-FFF2-40B4-BE49-F238E27FC236}">
                  <a16:creationId xmlns:a16="http://schemas.microsoft.com/office/drawing/2014/main" id="{30975D13-875B-4423-B399-9BFD20508850}"/>
                </a:ext>
              </a:extLst>
            </p:cNvPr>
            <p:cNvPicPr preferRelativeResize="0"/>
            <p:nvPr/>
          </p:nvPicPr>
          <p:blipFill rotWithShape="1">
            <a:blip r:embed="rId6">
              <a:alphaModFix/>
            </a:blip>
            <a:srcRect/>
            <a:stretch/>
          </p:blipFill>
          <p:spPr>
            <a:xfrm>
              <a:off x="2981502" y="1516150"/>
              <a:ext cx="408611" cy="534856"/>
            </a:xfrm>
            <a:prstGeom prst="rect">
              <a:avLst/>
            </a:prstGeom>
            <a:noFill/>
            <a:ln>
              <a:noFill/>
            </a:ln>
            <a:effectLst>
              <a:outerShdw blurRad="57150" dist="19050" dir="5400000" algn="bl" rotWithShape="0">
                <a:srgbClr val="000000">
                  <a:alpha val="50000"/>
                </a:srgbClr>
              </a:outerShdw>
            </a:effectLst>
          </p:spPr>
        </p:pic>
        <p:pic>
          <p:nvPicPr>
            <p:cNvPr id="74" name="Google Shape;1471;p148">
              <a:extLst>
                <a:ext uri="{FF2B5EF4-FFF2-40B4-BE49-F238E27FC236}">
                  <a16:creationId xmlns:a16="http://schemas.microsoft.com/office/drawing/2014/main" id="{5DAB4826-3DC6-466D-88C5-568DDAA09A7D}"/>
                </a:ext>
              </a:extLst>
            </p:cNvPr>
            <p:cNvPicPr preferRelativeResize="0"/>
            <p:nvPr/>
          </p:nvPicPr>
          <p:blipFill rotWithShape="1">
            <a:blip r:embed="rId4">
              <a:alphaModFix/>
            </a:blip>
            <a:srcRect/>
            <a:stretch/>
          </p:blipFill>
          <p:spPr>
            <a:xfrm>
              <a:off x="3453024" y="1845452"/>
              <a:ext cx="137125" cy="203742"/>
            </a:xfrm>
            <a:prstGeom prst="rect">
              <a:avLst/>
            </a:prstGeom>
            <a:noFill/>
            <a:ln>
              <a:noFill/>
            </a:ln>
            <a:effectLst>
              <a:outerShdw blurRad="57150" dist="19050" dir="5400000" algn="bl" rotWithShape="0">
                <a:srgbClr val="000000">
                  <a:alpha val="50000"/>
                </a:srgbClr>
              </a:outerShdw>
            </a:effectLst>
          </p:spPr>
        </p:pic>
        <p:pic>
          <p:nvPicPr>
            <p:cNvPr id="75" name="Google Shape;1472;p148">
              <a:extLst>
                <a:ext uri="{FF2B5EF4-FFF2-40B4-BE49-F238E27FC236}">
                  <a16:creationId xmlns:a16="http://schemas.microsoft.com/office/drawing/2014/main" id="{4BB8739F-4594-49EA-BA6F-3526C90177DC}"/>
                </a:ext>
              </a:extLst>
            </p:cNvPr>
            <p:cNvPicPr preferRelativeResize="0"/>
            <p:nvPr/>
          </p:nvPicPr>
          <p:blipFill rotWithShape="1">
            <a:blip r:embed="rId5">
              <a:alphaModFix/>
            </a:blip>
            <a:srcRect/>
            <a:stretch/>
          </p:blipFill>
          <p:spPr>
            <a:xfrm>
              <a:off x="2797341" y="1887072"/>
              <a:ext cx="84912" cy="166389"/>
            </a:xfrm>
            <a:prstGeom prst="rect">
              <a:avLst/>
            </a:prstGeom>
            <a:noFill/>
            <a:ln>
              <a:noFill/>
            </a:ln>
            <a:effectLst>
              <a:outerShdw blurRad="57150" dist="19050" dir="5400000" algn="bl" rotWithShape="0">
                <a:srgbClr val="000000">
                  <a:alpha val="50000"/>
                </a:srgbClr>
              </a:outerShdw>
            </a:effectLst>
          </p:spPr>
        </p:pic>
        <p:pic>
          <p:nvPicPr>
            <p:cNvPr id="76" name="Google Shape;1473;p148">
              <a:extLst>
                <a:ext uri="{FF2B5EF4-FFF2-40B4-BE49-F238E27FC236}">
                  <a16:creationId xmlns:a16="http://schemas.microsoft.com/office/drawing/2014/main" id="{4277AC1B-97AD-45C5-9DF8-E29A197E2159}"/>
                </a:ext>
              </a:extLst>
            </p:cNvPr>
            <p:cNvPicPr preferRelativeResize="0"/>
            <p:nvPr/>
          </p:nvPicPr>
          <p:blipFill rotWithShape="1">
            <a:blip r:embed="rId7">
              <a:alphaModFix/>
            </a:blip>
            <a:srcRect/>
            <a:stretch/>
          </p:blipFill>
          <p:spPr>
            <a:xfrm>
              <a:off x="4383296" y="1515956"/>
              <a:ext cx="410771" cy="537684"/>
            </a:xfrm>
            <a:prstGeom prst="rect">
              <a:avLst/>
            </a:prstGeom>
            <a:noFill/>
            <a:ln>
              <a:noFill/>
            </a:ln>
            <a:effectLst>
              <a:outerShdw blurRad="57150" dist="19050" dir="5400000" algn="bl" rotWithShape="0">
                <a:srgbClr val="000000">
                  <a:alpha val="50000"/>
                </a:srgbClr>
              </a:outerShdw>
            </a:effectLst>
          </p:spPr>
        </p:pic>
        <p:pic>
          <p:nvPicPr>
            <p:cNvPr id="77" name="Google Shape;1474;p148">
              <a:extLst>
                <a:ext uri="{FF2B5EF4-FFF2-40B4-BE49-F238E27FC236}">
                  <a16:creationId xmlns:a16="http://schemas.microsoft.com/office/drawing/2014/main" id="{B0096E7B-0648-4323-B0B4-20A47F249DF9}"/>
                </a:ext>
              </a:extLst>
            </p:cNvPr>
            <p:cNvPicPr preferRelativeResize="0"/>
            <p:nvPr/>
          </p:nvPicPr>
          <p:blipFill rotWithShape="1">
            <a:blip r:embed="rId4">
              <a:alphaModFix/>
            </a:blip>
            <a:srcRect/>
            <a:stretch/>
          </p:blipFill>
          <p:spPr>
            <a:xfrm>
              <a:off x="4865367" y="1849427"/>
              <a:ext cx="137125" cy="203742"/>
            </a:xfrm>
            <a:prstGeom prst="rect">
              <a:avLst/>
            </a:prstGeom>
            <a:noFill/>
            <a:ln>
              <a:noFill/>
            </a:ln>
            <a:effectLst>
              <a:outerShdw blurRad="57150" dist="19050" dir="5400000" algn="bl" rotWithShape="0">
                <a:srgbClr val="000000">
                  <a:alpha val="50000"/>
                </a:srgbClr>
              </a:outerShdw>
            </a:effectLst>
          </p:spPr>
        </p:pic>
        <p:pic>
          <p:nvPicPr>
            <p:cNvPr id="78" name="Google Shape;1475;p148">
              <a:extLst>
                <a:ext uri="{FF2B5EF4-FFF2-40B4-BE49-F238E27FC236}">
                  <a16:creationId xmlns:a16="http://schemas.microsoft.com/office/drawing/2014/main" id="{C0D7959A-87FA-4086-89DD-A362C834EF7C}"/>
                </a:ext>
              </a:extLst>
            </p:cNvPr>
            <p:cNvPicPr preferRelativeResize="0"/>
            <p:nvPr/>
          </p:nvPicPr>
          <p:blipFill rotWithShape="1">
            <a:blip r:embed="rId5">
              <a:alphaModFix/>
            </a:blip>
            <a:srcRect/>
            <a:stretch/>
          </p:blipFill>
          <p:spPr>
            <a:xfrm>
              <a:off x="4209685" y="1891047"/>
              <a:ext cx="84912" cy="166389"/>
            </a:xfrm>
            <a:prstGeom prst="rect">
              <a:avLst/>
            </a:prstGeom>
            <a:noFill/>
            <a:ln>
              <a:noFill/>
            </a:ln>
            <a:effectLst>
              <a:outerShdw blurRad="57150" dist="19050" dir="5400000" algn="bl" rotWithShape="0">
                <a:srgbClr val="000000">
                  <a:alpha val="50000"/>
                </a:srgbClr>
              </a:outerShdw>
            </a:effectLst>
          </p:spPr>
        </p:pic>
        <p:pic>
          <p:nvPicPr>
            <p:cNvPr id="79" name="Google Shape;1476;p148">
              <a:extLst>
                <a:ext uri="{FF2B5EF4-FFF2-40B4-BE49-F238E27FC236}">
                  <a16:creationId xmlns:a16="http://schemas.microsoft.com/office/drawing/2014/main" id="{F1441613-1B4C-417C-BA6E-FBF081CE593A}"/>
                </a:ext>
              </a:extLst>
            </p:cNvPr>
            <p:cNvPicPr preferRelativeResize="0"/>
            <p:nvPr/>
          </p:nvPicPr>
          <p:blipFill rotWithShape="1">
            <a:blip r:embed="rId8">
              <a:alphaModFix/>
            </a:blip>
            <a:srcRect/>
            <a:stretch/>
          </p:blipFill>
          <p:spPr>
            <a:xfrm>
              <a:off x="5863654" y="1531527"/>
              <a:ext cx="408592" cy="527123"/>
            </a:xfrm>
            <a:prstGeom prst="rect">
              <a:avLst/>
            </a:prstGeom>
            <a:noFill/>
            <a:ln>
              <a:noFill/>
            </a:ln>
            <a:effectLst>
              <a:outerShdw blurRad="57150" dist="19050" dir="5400000" algn="bl" rotWithShape="0">
                <a:srgbClr val="000000">
                  <a:alpha val="50000"/>
                </a:srgbClr>
              </a:outerShdw>
            </a:effectLst>
          </p:spPr>
        </p:pic>
        <p:pic>
          <p:nvPicPr>
            <p:cNvPr id="80" name="Google Shape;1477;p148">
              <a:extLst>
                <a:ext uri="{FF2B5EF4-FFF2-40B4-BE49-F238E27FC236}">
                  <a16:creationId xmlns:a16="http://schemas.microsoft.com/office/drawing/2014/main" id="{E6D71286-2099-4112-B6FE-A6E693B71D3E}"/>
                </a:ext>
              </a:extLst>
            </p:cNvPr>
            <p:cNvPicPr preferRelativeResize="0"/>
            <p:nvPr/>
          </p:nvPicPr>
          <p:blipFill rotWithShape="1">
            <a:blip r:embed="rId4">
              <a:alphaModFix/>
            </a:blip>
            <a:srcRect/>
            <a:stretch/>
          </p:blipFill>
          <p:spPr>
            <a:xfrm>
              <a:off x="6342258" y="1849427"/>
              <a:ext cx="137125" cy="203742"/>
            </a:xfrm>
            <a:prstGeom prst="rect">
              <a:avLst/>
            </a:prstGeom>
            <a:noFill/>
            <a:ln>
              <a:noFill/>
            </a:ln>
            <a:effectLst>
              <a:outerShdw blurRad="57150" dist="19050" dir="5400000" algn="bl" rotWithShape="0">
                <a:srgbClr val="000000">
                  <a:alpha val="50000"/>
                </a:srgbClr>
              </a:outerShdw>
            </a:effectLst>
          </p:spPr>
        </p:pic>
        <p:pic>
          <p:nvPicPr>
            <p:cNvPr id="81" name="Google Shape;1478;p148">
              <a:extLst>
                <a:ext uri="{FF2B5EF4-FFF2-40B4-BE49-F238E27FC236}">
                  <a16:creationId xmlns:a16="http://schemas.microsoft.com/office/drawing/2014/main" id="{B3A641EE-3E3B-49E6-B8F0-36B7950BB31C}"/>
                </a:ext>
              </a:extLst>
            </p:cNvPr>
            <p:cNvPicPr preferRelativeResize="0"/>
            <p:nvPr/>
          </p:nvPicPr>
          <p:blipFill rotWithShape="1">
            <a:blip r:embed="rId5">
              <a:alphaModFix/>
            </a:blip>
            <a:srcRect/>
            <a:stretch/>
          </p:blipFill>
          <p:spPr>
            <a:xfrm>
              <a:off x="5686576" y="1891047"/>
              <a:ext cx="84912" cy="166389"/>
            </a:xfrm>
            <a:prstGeom prst="rect">
              <a:avLst/>
            </a:prstGeom>
            <a:noFill/>
            <a:ln>
              <a:noFill/>
            </a:ln>
            <a:effectLst>
              <a:outerShdw blurRad="57150" dist="19050" dir="5400000" algn="bl" rotWithShape="0">
                <a:srgbClr val="000000">
                  <a:alpha val="50000"/>
                </a:srgbClr>
              </a:outerShdw>
            </a:effectLst>
          </p:spPr>
        </p:pic>
        <p:pic>
          <p:nvPicPr>
            <p:cNvPr id="82" name="Google Shape;1479;p148">
              <a:extLst>
                <a:ext uri="{FF2B5EF4-FFF2-40B4-BE49-F238E27FC236}">
                  <a16:creationId xmlns:a16="http://schemas.microsoft.com/office/drawing/2014/main" id="{C5056E98-7646-40E1-8CF1-AD9C509423B5}"/>
                </a:ext>
              </a:extLst>
            </p:cNvPr>
            <p:cNvPicPr preferRelativeResize="0"/>
            <p:nvPr/>
          </p:nvPicPr>
          <p:blipFill rotWithShape="1">
            <a:blip r:embed="rId9">
              <a:alphaModFix/>
            </a:blip>
            <a:srcRect/>
            <a:stretch/>
          </p:blipFill>
          <p:spPr>
            <a:xfrm>
              <a:off x="7338765" y="1515956"/>
              <a:ext cx="409295" cy="537685"/>
            </a:xfrm>
            <a:prstGeom prst="rect">
              <a:avLst/>
            </a:prstGeom>
            <a:noFill/>
            <a:ln>
              <a:noFill/>
            </a:ln>
            <a:effectLst>
              <a:outerShdw blurRad="57150" dist="19050" dir="5400000" algn="bl" rotWithShape="0">
                <a:srgbClr val="000000">
                  <a:alpha val="50000"/>
                </a:srgbClr>
              </a:outerShdw>
            </a:effectLst>
          </p:spPr>
        </p:pic>
        <p:pic>
          <p:nvPicPr>
            <p:cNvPr id="83" name="Google Shape;1480;p148">
              <a:extLst>
                <a:ext uri="{FF2B5EF4-FFF2-40B4-BE49-F238E27FC236}">
                  <a16:creationId xmlns:a16="http://schemas.microsoft.com/office/drawing/2014/main" id="{9D0DA031-CA45-4B0D-A861-B93C0EF6ADDF}"/>
                </a:ext>
              </a:extLst>
            </p:cNvPr>
            <p:cNvPicPr preferRelativeResize="0"/>
            <p:nvPr/>
          </p:nvPicPr>
          <p:blipFill rotWithShape="1">
            <a:blip r:embed="rId4">
              <a:alphaModFix/>
            </a:blip>
            <a:srcRect/>
            <a:stretch/>
          </p:blipFill>
          <p:spPr>
            <a:xfrm>
              <a:off x="7821533" y="1849427"/>
              <a:ext cx="137125" cy="203742"/>
            </a:xfrm>
            <a:prstGeom prst="rect">
              <a:avLst/>
            </a:prstGeom>
            <a:noFill/>
            <a:ln>
              <a:noFill/>
            </a:ln>
            <a:effectLst>
              <a:outerShdw blurRad="57150" dist="19050" dir="5400000" algn="bl" rotWithShape="0">
                <a:srgbClr val="000000">
                  <a:alpha val="50000"/>
                </a:srgbClr>
              </a:outerShdw>
            </a:effectLst>
          </p:spPr>
        </p:pic>
        <p:pic>
          <p:nvPicPr>
            <p:cNvPr id="84" name="Google Shape;1481;p148">
              <a:extLst>
                <a:ext uri="{FF2B5EF4-FFF2-40B4-BE49-F238E27FC236}">
                  <a16:creationId xmlns:a16="http://schemas.microsoft.com/office/drawing/2014/main" id="{6791A2BA-417D-4236-9B38-E35993734C30}"/>
                </a:ext>
              </a:extLst>
            </p:cNvPr>
            <p:cNvPicPr preferRelativeResize="0"/>
            <p:nvPr/>
          </p:nvPicPr>
          <p:blipFill rotWithShape="1">
            <a:blip r:embed="rId5">
              <a:alphaModFix/>
            </a:blip>
            <a:srcRect/>
            <a:stretch/>
          </p:blipFill>
          <p:spPr>
            <a:xfrm>
              <a:off x="7165851" y="1891047"/>
              <a:ext cx="84912" cy="166389"/>
            </a:xfrm>
            <a:prstGeom prst="rect">
              <a:avLst/>
            </a:prstGeom>
            <a:noFill/>
            <a:ln>
              <a:noFill/>
            </a:ln>
            <a:effectLst>
              <a:outerShdw blurRad="57150" dist="19050" dir="5400000" algn="bl" rotWithShape="0">
                <a:srgbClr val="000000">
                  <a:alpha val="50000"/>
                </a:srgbClr>
              </a:outerShdw>
            </a:effectLst>
          </p:spPr>
        </p:pic>
        <p:pic>
          <p:nvPicPr>
            <p:cNvPr id="85" name="Google Shape;1482;p148">
              <a:extLst>
                <a:ext uri="{FF2B5EF4-FFF2-40B4-BE49-F238E27FC236}">
                  <a16:creationId xmlns:a16="http://schemas.microsoft.com/office/drawing/2014/main" id="{04C564C9-5B5E-4CF5-9649-397B36D2539A}"/>
                </a:ext>
              </a:extLst>
            </p:cNvPr>
            <p:cNvPicPr preferRelativeResize="0"/>
            <p:nvPr/>
          </p:nvPicPr>
          <p:blipFill rotWithShape="1">
            <a:blip r:embed="rId10">
              <a:alphaModFix/>
            </a:blip>
            <a:srcRect l="8617" t="37264"/>
            <a:stretch/>
          </p:blipFill>
          <p:spPr>
            <a:xfrm>
              <a:off x="8833896" y="1725909"/>
              <a:ext cx="396522" cy="327258"/>
            </a:xfrm>
            <a:prstGeom prst="rect">
              <a:avLst/>
            </a:prstGeom>
            <a:noFill/>
            <a:ln>
              <a:noFill/>
            </a:ln>
            <a:effectLst>
              <a:outerShdw blurRad="57150" dist="19050" dir="5400000" algn="bl" rotWithShape="0">
                <a:srgbClr val="000000">
                  <a:alpha val="50000"/>
                </a:srgbClr>
              </a:outerShdw>
            </a:effectLst>
          </p:spPr>
        </p:pic>
        <p:pic>
          <p:nvPicPr>
            <p:cNvPr id="86" name="Google Shape;1483;p148">
              <a:extLst>
                <a:ext uri="{FF2B5EF4-FFF2-40B4-BE49-F238E27FC236}">
                  <a16:creationId xmlns:a16="http://schemas.microsoft.com/office/drawing/2014/main" id="{20061702-9BB5-437E-9B81-44A33CF8A1E7}"/>
                </a:ext>
              </a:extLst>
            </p:cNvPr>
            <p:cNvPicPr preferRelativeResize="0"/>
            <p:nvPr/>
          </p:nvPicPr>
          <p:blipFill rotWithShape="1">
            <a:blip r:embed="rId4">
              <a:alphaModFix/>
            </a:blip>
            <a:srcRect/>
            <a:stretch/>
          </p:blipFill>
          <p:spPr>
            <a:xfrm>
              <a:off x="9303824" y="1849427"/>
              <a:ext cx="137125" cy="203742"/>
            </a:xfrm>
            <a:prstGeom prst="rect">
              <a:avLst/>
            </a:prstGeom>
            <a:noFill/>
            <a:ln>
              <a:noFill/>
            </a:ln>
            <a:effectLst>
              <a:outerShdw blurRad="57150" dist="19050" dir="5400000" algn="bl" rotWithShape="0">
                <a:srgbClr val="000000">
                  <a:alpha val="50000"/>
                </a:srgbClr>
              </a:outerShdw>
            </a:effectLst>
          </p:spPr>
        </p:pic>
        <p:pic>
          <p:nvPicPr>
            <p:cNvPr id="87" name="Google Shape;1484;p148">
              <a:extLst>
                <a:ext uri="{FF2B5EF4-FFF2-40B4-BE49-F238E27FC236}">
                  <a16:creationId xmlns:a16="http://schemas.microsoft.com/office/drawing/2014/main" id="{130BB99C-742F-4A6E-AA87-00A562981EEB}"/>
                </a:ext>
              </a:extLst>
            </p:cNvPr>
            <p:cNvPicPr preferRelativeResize="0"/>
            <p:nvPr/>
          </p:nvPicPr>
          <p:blipFill rotWithShape="1">
            <a:blip r:embed="rId5">
              <a:alphaModFix/>
            </a:blip>
            <a:srcRect/>
            <a:stretch/>
          </p:blipFill>
          <p:spPr>
            <a:xfrm>
              <a:off x="8648142" y="1891047"/>
              <a:ext cx="84912" cy="166389"/>
            </a:xfrm>
            <a:prstGeom prst="rect">
              <a:avLst/>
            </a:prstGeom>
            <a:noFill/>
            <a:ln>
              <a:noFill/>
            </a:ln>
            <a:effectLst>
              <a:outerShdw blurRad="57150" dist="19050" dir="5400000" algn="bl" rotWithShape="0">
                <a:srgbClr val="000000">
                  <a:alpha val="50000"/>
                </a:srgbClr>
              </a:outerShdw>
            </a:effectLst>
          </p:spPr>
        </p:pic>
        <p:sp>
          <p:nvSpPr>
            <p:cNvPr id="88" name="Google Shape;1460;p148">
              <a:extLst>
                <a:ext uri="{FF2B5EF4-FFF2-40B4-BE49-F238E27FC236}">
                  <a16:creationId xmlns:a16="http://schemas.microsoft.com/office/drawing/2014/main" id="{A173774F-06B7-464E-B58E-AAF7A8BE1A37}"/>
                </a:ext>
              </a:extLst>
            </p:cNvPr>
            <p:cNvSpPr/>
            <p:nvPr/>
          </p:nvSpPr>
          <p:spPr>
            <a:xfrm>
              <a:off x="1012700" y="2697722"/>
              <a:ext cx="1328400" cy="1838018"/>
            </a:xfrm>
            <a:prstGeom prst="rect">
              <a:avLst/>
            </a:prstGeom>
            <a:noFill/>
            <a:ln>
              <a:noFill/>
            </a:ln>
          </p:spPr>
          <p:txBody>
            <a:bodyPr spcFirstLastPara="1" wrap="square" lIns="121900" tIns="60933" rIns="121900" bIns="60933"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Registration / Enrollment</a:t>
              </a: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Zero-Touch Agent</a:t>
              </a: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Deployment</a:t>
              </a: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De-register</a:t>
              </a: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End of Life</a:t>
              </a:r>
              <a:endParaRPr kumimoji="0" sz="1050" b="0" i="0" u="none" strike="noStrike" kern="1200" cap="none" spc="0" normalizeH="0" baseline="0" noProof="0">
                <a:ln>
                  <a:noFill/>
                </a:ln>
                <a:solidFill>
                  <a:srgbClr val="000000"/>
                </a:solidFill>
                <a:effectLst/>
                <a:uLnTx/>
                <a:uFillTx/>
                <a:latin typeface="Arial"/>
                <a:ea typeface="Open Sans"/>
                <a:cs typeface="Open Sans"/>
                <a:sym typeface="Open Sans"/>
              </a:endParaRPr>
            </a:p>
          </p:txBody>
        </p:sp>
        <p:sp>
          <p:nvSpPr>
            <p:cNvPr id="89" name="Google Shape;1466;p148">
              <a:extLst>
                <a:ext uri="{FF2B5EF4-FFF2-40B4-BE49-F238E27FC236}">
                  <a16:creationId xmlns:a16="http://schemas.microsoft.com/office/drawing/2014/main" id="{C36B5E5E-89BD-4140-BB4D-992C5756F479}"/>
                </a:ext>
              </a:extLst>
            </p:cNvPr>
            <p:cNvSpPr/>
            <p:nvPr/>
          </p:nvSpPr>
          <p:spPr>
            <a:xfrm>
              <a:off x="-418189" y="1455527"/>
              <a:ext cx="1533299" cy="1057199"/>
            </a:xfrm>
            <a:prstGeom prst="rightArrowCallout">
              <a:avLst>
                <a:gd name="adj1" fmla="val 25000"/>
                <a:gd name="adj2" fmla="val 19914"/>
                <a:gd name="adj3" fmla="val 16259"/>
                <a:gd name="adj4" fmla="val 86459"/>
              </a:avLst>
            </a:prstGeom>
            <a:solidFill>
              <a:srgbClr val="FFFFFF"/>
            </a:solidFill>
            <a:ln w="19050" cap="flat" cmpd="sng">
              <a:solidFill>
                <a:srgbClr val="521B93"/>
              </a:solidFill>
              <a:prstDash val="solid"/>
              <a:round/>
              <a:headEnd type="none" w="sm" len="sm"/>
              <a:tailEnd type="none" w="sm" len="sm"/>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1333" b="1" i="0" u="none" strike="noStrike" kern="1200" cap="none" spc="0" normalizeH="0" baseline="0" noProof="0">
                  <a:ln>
                    <a:noFill/>
                  </a:ln>
                  <a:solidFill>
                    <a:srgbClr val="000000"/>
                  </a:solidFill>
                  <a:effectLst/>
                  <a:uLnTx/>
                  <a:uFillTx/>
                  <a:latin typeface="Oxygen"/>
                  <a:ea typeface="Oxygen"/>
                  <a:cs typeface="Oxygen"/>
                  <a:sym typeface="Oxygen"/>
                </a:rPr>
                <a:t>Discovery</a:t>
              </a:r>
              <a:endParaRPr kumimoji="0" sz="1333" b="1" i="0" u="none" strike="noStrike" kern="1200" cap="none" spc="0" normalizeH="0" baseline="0" noProof="0">
                <a:ln>
                  <a:noFill/>
                </a:ln>
                <a:solidFill>
                  <a:srgbClr val="000000"/>
                </a:solidFill>
                <a:effectLst/>
                <a:uLnTx/>
                <a:uFillTx/>
                <a:latin typeface="Oxygen"/>
                <a:ea typeface="Oxygen"/>
                <a:cs typeface="Oxygen"/>
                <a:sym typeface="Oxygen"/>
              </a:endParaRPr>
            </a:p>
          </p:txBody>
        </p:sp>
        <p:pic>
          <p:nvPicPr>
            <p:cNvPr id="91" name="Google Shape;1468;p148">
              <a:extLst>
                <a:ext uri="{FF2B5EF4-FFF2-40B4-BE49-F238E27FC236}">
                  <a16:creationId xmlns:a16="http://schemas.microsoft.com/office/drawing/2014/main" id="{9DEE9178-FA72-4283-9C79-684C4395A283}"/>
                </a:ext>
              </a:extLst>
            </p:cNvPr>
            <p:cNvPicPr preferRelativeResize="0"/>
            <p:nvPr/>
          </p:nvPicPr>
          <p:blipFill rotWithShape="1">
            <a:blip r:embed="rId4">
              <a:alphaModFix/>
            </a:blip>
            <a:srcRect/>
            <a:stretch/>
          </p:blipFill>
          <p:spPr>
            <a:xfrm>
              <a:off x="493103" y="1849427"/>
              <a:ext cx="137125" cy="203742"/>
            </a:xfrm>
            <a:prstGeom prst="rect">
              <a:avLst/>
            </a:prstGeom>
            <a:noFill/>
            <a:ln>
              <a:noFill/>
            </a:ln>
            <a:effectLst>
              <a:outerShdw blurRad="57150" dist="19050" dir="5400000" algn="bl" rotWithShape="0">
                <a:srgbClr val="000000">
                  <a:alpha val="50000"/>
                </a:srgbClr>
              </a:outerShdw>
            </a:effectLst>
          </p:spPr>
        </p:pic>
        <p:pic>
          <p:nvPicPr>
            <p:cNvPr id="92" name="Google Shape;1469;p148">
              <a:extLst>
                <a:ext uri="{FF2B5EF4-FFF2-40B4-BE49-F238E27FC236}">
                  <a16:creationId xmlns:a16="http://schemas.microsoft.com/office/drawing/2014/main" id="{D1986E63-1BB7-4AEA-B84F-A50AC0189430}"/>
                </a:ext>
              </a:extLst>
            </p:cNvPr>
            <p:cNvPicPr preferRelativeResize="0"/>
            <p:nvPr/>
          </p:nvPicPr>
          <p:blipFill rotWithShape="1">
            <a:blip r:embed="rId5">
              <a:alphaModFix/>
            </a:blip>
            <a:srcRect/>
            <a:stretch/>
          </p:blipFill>
          <p:spPr>
            <a:xfrm>
              <a:off x="-162579" y="1891047"/>
              <a:ext cx="84912" cy="166389"/>
            </a:xfrm>
            <a:prstGeom prst="rect">
              <a:avLst/>
            </a:prstGeom>
            <a:noFill/>
            <a:ln>
              <a:noFill/>
            </a:ln>
            <a:effectLst>
              <a:outerShdw blurRad="57150" dist="19050" dir="5400000" algn="bl" rotWithShape="0">
                <a:srgbClr val="000000">
                  <a:alpha val="50000"/>
                </a:srgbClr>
              </a:outerShdw>
            </a:effectLst>
          </p:spPr>
        </p:pic>
        <p:sp>
          <p:nvSpPr>
            <p:cNvPr id="93" name="Google Shape;1460;p148">
              <a:extLst>
                <a:ext uri="{FF2B5EF4-FFF2-40B4-BE49-F238E27FC236}">
                  <a16:creationId xmlns:a16="http://schemas.microsoft.com/office/drawing/2014/main" id="{60BD6E57-373F-405A-898C-E7B94508762E}"/>
                </a:ext>
              </a:extLst>
            </p:cNvPr>
            <p:cNvSpPr/>
            <p:nvPr/>
          </p:nvSpPr>
          <p:spPr>
            <a:xfrm>
              <a:off x="-303133" y="2667243"/>
              <a:ext cx="1328400" cy="708000"/>
            </a:xfrm>
            <a:prstGeom prst="rect">
              <a:avLst/>
            </a:prstGeom>
            <a:noFill/>
            <a:ln>
              <a:noFill/>
            </a:ln>
          </p:spPr>
          <p:txBody>
            <a:bodyPr spcFirstLastPara="1" wrap="square" lIns="121900" tIns="60933" rIns="121900" bIns="60933"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050" b="0" i="0" u="none" strike="noStrike" kern="1200" cap="none" spc="0" normalizeH="0" baseline="0" noProof="0">
                  <a:ln>
                    <a:noFill/>
                  </a:ln>
                  <a:solidFill>
                    <a:srgbClr val="000000"/>
                  </a:solidFill>
                  <a:effectLst/>
                  <a:uLnTx/>
                  <a:uFillTx/>
                  <a:latin typeface="Arial"/>
                  <a:ea typeface="Open Sans"/>
                  <a:cs typeface="Open Sans"/>
                  <a:sym typeface="Open Sans"/>
                </a:rPr>
                <a:t>Active</a:t>
              </a:r>
              <a:endPar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endParaRP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Passive</a:t>
              </a: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3</a:t>
              </a:r>
              <a:r>
                <a:rPr kumimoji="0" lang="en" sz="1050" b="0" i="0" u="none" strike="noStrike" kern="1200" cap="none" spc="0" normalizeH="0" baseline="30000" noProof="0">
                  <a:ln>
                    <a:noFill/>
                  </a:ln>
                  <a:solidFill>
                    <a:srgbClr val="000000"/>
                  </a:solidFill>
                  <a:effectLst/>
                  <a:uLnTx/>
                  <a:uFillTx/>
                  <a:latin typeface="Arial"/>
                  <a:ea typeface="Open Sans"/>
                  <a:cs typeface="Open Sans"/>
                  <a:sym typeface="Open Sans"/>
                </a:rPr>
                <a:t>rd</a:t>
              </a:r>
              <a:r>
                <a:rPr kumimoji="0" lang="en" sz="1050" b="0" i="0" u="none" strike="noStrike" kern="1200" cap="none" spc="0" normalizeH="0" baseline="0" noProof="0">
                  <a:ln>
                    <a:noFill/>
                  </a:ln>
                  <a:solidFill>
                    <a:srgbClr val="000000"/>
                  </a:solidFill>
                  <a:effectLst/>
                  <a:uLnTx/>
                  <a:uFillTx/>
                  <a:latin typeface="Arial"/>
                  <a:ea typeface="Open Sans"/>
                  <a:cs typeface="Open Sans"/>
                  <a:sym typeface="Open Sans"/>
                </a:rPr>
                <a:t> Party </a:t>
              </a:r>
              <a:r>
                <a:rPr kumimoji="0" lang="en-US" sz="1050" b="0" i="0" u="none" strike="noStrike" kern="1200" cap="none" spc="0" normalizeH="0" baseline="0" noProof="0">
                  <a:ln>
                    <a:noFill/>
                  </a:ln>
                  <a:solidFill>
                    <a:srgbClr val="000000"/>
                  </a:solidFill>
                  <a:effectLst/>
                  <a:uLnTx/>
                  <a:uFillTx/>
                  <a:latin typeface="Arial"/>
                  <a:ea typeface="Open Sans"/>
                  <a:cs typeface="Open Sans"/>
                  <a:sym typeface="Open Sans"/>
                </a:rPr>
                <a:t>Data</a:t>
              </a: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050">
                  <a:ea typeface="Open Sans"/>
                  <a:cs typeface="Open Sans"/>
                  <a:sym typeface="Open Sans"/>
                </a:rPr>
                <a:t>Reconciliation</a:t>
              </a:r>
            </a:p>
            <a:p>
              <a:pPr marL="171450" marR="0" lvl="0" indent="-17145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050" b="0" i="0" u="none" strike="noStrike" kern="1200" cap="none" spc="0" normalizeH="0" baseline="0" noProof="0">
                  <a:ln>
                    <a:noFill/>
                  </a:ln>
                  <a:solidFill>
                    <a:srgbClr val="000000"/>
                  </a:solidFill>
                  <a:effectLst/>
                  <a:uLnTx/>
                  <a:uFillTx/>
                  <a:latin typeface="Arial"/>
                  <a:ea typeface="Open Sans"/>
                  <a:cs typeface="Open Sans"/>
                  <a:sym typeface="Open Sans"/>
                </a:rPr>
                <a:t>Normalization</a:t>
              </a:r>
              <a:endParaRPr kumimoji="0" sz="1050" b="0" i="0" u="none" strike="noStrike" kern="1200" cap="none" spc="0" normalizeH="0" baseline="0" noProof="0">
                <a:ln>
                  <a:noFill/>
                </a:ln>
                <a:solidFill>
                  <a:srgbClr val="000000"/>
                </a:solidFill>
                <a:effectLst/>
                <a:uLnTx/>
                <a:uFillTx/>
                <a:latin typeface="Arial"/>
                <a:ea typeface="Open Sans"/>
                <a:cs typeface="Open Sans"/>
                <a:sym typeface="Open Sans"/>
              </a:endParaRPr>
            </a:p>
          </p:txBody>
        </p:sp>
        <p:pic>
          <p:nvPicPr>
            <p:cNvPr id="96" name="Google Shape;1482;p148">
              <a:extLst>
                <a:ext uri="{FF2B5EF4-FFF2-40B4-BE49-F238E27FC236}">
                  <a16:creationId xmlns:a16="http://schemas.microsoft.com/office/drawing/2014/main" id="{C6306CAC-3FAB-4ED7-AE0F-F701917540E5}"/>
                </a:ext>
              </a:extLst>
            </p:cNvPr>
            <p:cNvPicPr preferRelativeResize="0"/>
            <p:nvPr/>
          </p:nvPicPr>
          <p:blipFill rotWithShape="1">
            <a:blip r:embed="rId10">
              <a:alphaModFix/>
            </a:blip>
            <a:srcRect l="8617" t="37264"/>
            <a:stretch/>
          </p:blipFill>
          <p:spPr>
            <a:xfrm>
              <a:off x="43902" y="1740411"/>
              <a:ext cx="396522" cy="327258"/>
            </a:xfrm>
            <a:prstGeom prst="rect">
              <a:avLst/>
            </a:prstGeom>
            <a:noFill/>
            <a:ln>
              <a:noFill/>
            </a:ln>
            <a:effectLst>
              <a:outerShdw blurRad="57150" dist="19050" dir="5400000" algn="bl" rotWithShape="0">
                <a:srgbClr val="000000">
                  <a:alpha val="50000"/>
                </a:srgbClr>
              </a:outerShdw>
            </a:effectLst>
          </p:spPr>
        </p:pic>
      </p:grpSp>
      <p:sp>
        <p:nvSpPr>
          <p:cNvPr id="94" name="Rectangle 93">
            <a:extLst>
              <a:ext uri="{FF2B5EF4-FFF2-40B4-BE49-F238E27FC236}">
                <a16:creationId xmlns:a16="http://schemas.microsoft.com/office/drawing/2014/main" id="{4A21B072-D5E7-4399-94CB-544AB2C24002}"/>
              </a:ext>
            </a:extLst>
          </p:cNvPr>
          <p:cNvSpPr/>
          <p:nvPr/>
        </p:nvSpPr>
        <p:spPr>
          <a:xfrm>
            <a:off x="1" y="523257"/>
            <a:ext cx="94167" cy="912139"/>
          </a:xfrm>
          <a:prstGeom prst="rect">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Rectangle 2">
            <a:extLst>
              <a:ext uri="{FF2B5EF4-FFF2-40B4-BE49-F238E27FC236}">
                <a16:creationId xmlns:a16="http://schemas.microsoft.com/office/drawing/2014/main" id="{58D27240-EBA4-4024-B136-E30519F2E4D8}"/>
              </a:ext>
            </a:extLst>
          </p:cNvPr>
          <p:cNvSpPr/>
          <p:nvPr/>
        </p:nvSpPr>
        <p:spPr>
          <a:xfrm>
            <a:off x="1519156" y="4041464"/>
            <a:ext cx="218512" cy="1792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95" name="Graphic 94" descr="Binoculars outline">
            <a:extLst>
              <a:ext uri="{FF2B5EF4-FFF2-40B4-BE49-F238E27FC236}">
                <a16:creationId xmlns:a16="http://schemas.microsoft.com/office/drawing/2014/main" id="{F6629513-B978-4078-A81F-AC37643EEA57}"/>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1518135" y="4266637"/>
            <a:ext cx="285516" cy="285516"/>
          </a:xfrm>
          <a:prstGeom prst="rect">
            <a:avLst/>
          </a:prstGeom>
          <a:effectLst>
            <a:outerShdw blurRad="50800" dist="38100" dir="5400000" algn="t" rotWithShape="0">
              <a:prstClr val="black">
                <a:alpha val="40000"/>
              </a:prstClr>
            </a:outerShdw>
          </a:effectLst>
        </p:spPr>
      </p:pic>
      <p:pic>
        <p:nvPicPr>
          <p:cNvPr id="6" name="Graphic 5" descr="Shield Tick outline">
            <a:extLst>
              <a:ext uri="{FF2B5EF4-FFF2-40B4-BE49-F238E27FC236}">
                <a16:creationId xmlns:a16="http://schemas.microsoft.com/office/drawing/2014/main" id="{09C3BC74-1BA3-4BD7-8E47-DA52A2E2A027}"/>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781356" y="4266149"/>
            <a:ext cx="286492" cy="286492"/>
          </a:xfrm>
          <a:prstGeom prst="rect">
            <a:avLst/>
          </a:prstGeom>
          <a:effectLst>
            <a:outerShdw blurRad="50800" dist="38100" dir="5400000" algn="t" rotWithShape="0">
              <a:prstClr val="black">
                <a:alpha val="40000"/>
              </a:prstClr>
            </a:outerShdw>
          </a:effectLst>
        </p:spPr>
      </p:pic>
      <p:sp>
        <p:nvSpPr>
          <p:cNvPr id="5" name="Google Shape;831;p49">
            <a:extLst>
              <a:ext uri="{FF2B5EF4-FFF2-40B4-BE49-F238E27FC236}">
                <a16:creationId xmlns:a16="http://schemas.microsoft.com/office/drawing/2014/main" id="{CFC88C25-F608-99DC-381D-440EBF211932}"/>
              </a:ext>
            </a:extLst>
          </p:cNvPr>
          <p:cNvSpPr/>
          <p:nvPr/>
        </p:nvSpPr>
        <p:spPr>
          <a:xfrm>
            <a:off x="467128" y="1537007"/>
            <a:ext cx="2073689" cy="515717"/>
          </a:xfrm>
          <a:prstGeom prst="roundRect">
            <a:avLst>
              <a:gd name="adj" fmla="val 13825"/>
            </a:avLst>
          </a:prstGeom>
          <a:solidFill>
            <a:schemeClr val="accent2"/>
          </a:solidFill>
          <a:ln>
            <a:noFill/>
          </a:ln>
          <a:effectLst>
            <a:outerShdw blurRad="241300" sx="102000" sy="102000" algn="ctr" rotWithShape="0">
              <a:srgbClr val="000000">
                <a:alpha val="8627"/>
              </a:srgbClr>
            </a:outerShdw>
          </a:effectLst>
        </p:spPr>
        <p:txBody>
          <a:bodyPr spcFirstLastPara="1" wrap="square" lIns="68569" tIns="0" rIns="68569" bIns="0" anchor="ctr" anchorCtr="0">
            <a:noAutofit/>
          </a:bodyPr>
          <a:lstStyle/>
          <a:p>
            <a:pPr algn="ctr"/>
            <a:r>
              <a:rPr lang="en-US" b="1">
                <a:solidFill>
                  <a:schemeClr val="lt1"/>
                </a:solidFill>
                <a:latin typeface="Arial" panose="020B0604020202020204" pitchFamily="34" charset="0"/>
                <a:ea typeface="Arial"/>
                <a:cs typeface="Arial" panose="020B0604020202020204" pitchFamily="34" charset="0"/>
                <a:sym typeface="Arial"/>
              </a:rPr>
              <a:t>Discover</a:t>
            </a:r>
          </a:p>
        </p:txBody>
      </p:sp>
      <p:sp>
        <p:nvSpPr>
          <p:cNvPr id="7" name="Google Shape;835;p49">
            <a:extLst>
              <a:ext uri="{FF2B5EF4-FFF2-40B4-BE49-F238E27FC236}">
                <a16:creationId xmlns:a16="http://schemas.microsoft.com/office/drawing/2014/main" id="{3577CB9D-8E64-3809-8B1F-250CFC488E7C}"/>
              </a:ext>
            </a:extLst>
          </p:cNvPr>
          <p:cNvSpPr/>
          <p:nvPr/>
        </p:nvSpPr>
        <p:spPr>
          <a:xfrm>
            <a:off x="3637293" y="1537007"/>
            <a:ext cx="2073689" cy="515717"/>
          </a:xfrm>
          <a:prstGeom prst="roundRect">
            <a:avLst>
              <a:gd name="adj" fmla="val 13825"/>
            </a:avLst>
          </a:prstGeom>
          <a:solidFill>
            <a:schemeClr val="accent3"/>
          </a:solidFill>
          <a:ln>
            <a:noFill/>
          </a:ln>
          <a:effectLst>
            <a:outerShdw blurRad="241300" sx="102000" sy="102000" algn="ctr" rotWithShape="0">
              <a:srgbClr val="000000">
                <a:alpha val="8627"/>
              </a:srgbClr>
            </a:outerShdw>
          </a:effectLst>
        </p:spPr>
        <p:txBody>
          <a:bodyPr spcFirstLastPara="1" wrap="square" lIns="68569" tIns="0" rIns="68569" bIns="0" anchor="ctr" anchorCtr="0">
            <a:noAutofit/>
          </a:bodyPr>
          <a:lstStyle/>
          <a:p>
            <a:pPr algn="ctr"/>
            <a:r>
              <a:rPr lang="en-US" b="1">
                <a:solidFill>
                  <a:schemeClr val="lt1"/>
                </a:solidFill>
                <a:latin typeface="Arial" panose="020B0604020202020204" pitchFamily="34" charset="0"/>
                <a:ea typeface="Arial"/>
                <a:cs typeface="Arial" panose="020B0604020202020204" pitchFamily="34" charset="0"/>
                <a:sym typeface="Arial"/>
              </a:rPr>
              <a:t>Manage devices</a:t>
            </a:r>
          </a:p>
        </p:txBody>
      </p:sp>
      <p:sp>
        <p:nvSpPr>
          <p:cNvPr id="8" name="Google Shape;833;p49">
            <a:extLst>
              <a:ext uri="{FF2B5EF4-FFF2-40B4-BE49-F238E27FC236}">
                <a16:creationId xmlns:a16="http://schemas.microsoft.com/office/drawing/2014/main" id="{AE874227-7C63-CDB9-8EF5-F5CDC127E70E}"/>
              </a:ext>
            </a:extLst>
          </p:cNvPr>
          <p:cNvSpPr/>
          <p:nvPr/>
        </p:nvSpPr>
        <p:spPr>
          <a:xfrm>
            <a:off x="6744463" y="1537007"/>
            <a:ext cx="2073689" cy="515717"/>
          </a:xfrm>
          <a:prstGeom prst="roundRect">
            <a:avLst>
              <a:gd name="adj" fmla="val 13825"/>
            </a:avLst>
          </a:prstGeom>
          <a:solidFill>
            <a:schemeClr val="accent5"/>
          </a:solidFill>
          <a:ln>
            <a:noFill/>
          </a:ln>
          <a:effectLst>
            <a:outerShdw blurRad="241300" sx="102000" sy="102000" algn="ctr" rotWithShape="0">
              <a:srgbClr val="000000">
                <a:alpha val="8627"/>
              </a:srgbClr>
            </a:outerShdw>
          </a:effectLst>
        </p:spPr>
        <p:txBody>
          <a:bodyPr spcFirstLastPara="1" wrap="square" lIns="68569" tIns="0" rIns="68569" bIns="0" anchor="ctr" anchorCtr="0">
            <a:noAutofit/>
          </a:bodyPr>
          <a:lstStyle/>
          <a:p>
            <a:pPr algn="ctr"/>
            <a:r>
              <a:rPr lang="en-US" b="1">
                <a:solidFill>
                  <a:schemeClr val="lt1"/>
                </a:solidFill>
                <a:latin typeface="Arial" panose="020B0604020202020204" pitchFamily="34" charset="0"/>
                <a:ea typeface="Arial"/>
                <a:cs typeface="Arial" panose="020B0604020202020204" pitchFamily="34" charset="0"/>
                <a:sym typeface="Arial"/>
              </a:rPr>
              <a:t>Secure devices</a:t>
            </a:r>
          </a:p>
        </p:txBody>
      </p:sp>
      <p:sp>
        <p:nvSpPr>
          <p:cNvPr id="9" name="Google Shape;833;p49">
            <a:extLst>
              <a:ext uri="{FF2B5EF4-FFF2-40B4-BE49-F238E27FC236}">
                <a16:creationId xmlns:a16="http://schemas.microsoft.com/office/drawing/2014/main" id="{A84C7B80-DD96-D529-4BAC-BAB07FC0D412}"/>
              </a:ext>
            </a:extLst>
          </p:cNvPr>
          <p:cNvSpPr/>
          <p:nvPr/>
        </p:nvSpPr>
        <p:spPr>
          <a:xfrm>
            <a:off x="9708586" y="1537007"/>
            <a:ext cx="2073689" cy="515717"/>
          </a:xfrm>
          <a:prstGeom prst="roundRect">
            <a:avLst>
              <a:gd name="adj" fmla="val 13825"/>
            </a:avLst>
          </a:prstGeom>
          <a:solidFill>
            <a:schemeClr val="accent6"/>
          </a:solidFill>
          <a:ln>
            <a:noFill/>
          </a:ln>
          <a:effectLst>
            <a:outerShdw blurRad="241300" sx="102000" sy="102000" algn="ctr" rotWithShape="0">
              <a:srgbClr val="000000">
                <a:alpha val="8627"/>
              </a:srgbClr>
            </a:outerShdw>
          </a:effectLst>
        </p:spPr>
        <p:txBody>
          <a:bodyPr spcFirstLastPara="1" wrap="square" lIns="68569" tIns="0" rIns="68569" bIns="0" anchor="ctr" anchorCtr="0">
            <a:noAutofit/>
          </a:bodyPr>
          <a:lstStyle/>
          <a:p>
            <a:pPr algn="ctr"/>
            <a:r>
              <a:rPr lang="en-US" b="1">
                <a:solidFill>
                  <a:schemeClr val="lt1"/>
                </a:solidFill>
                <a:latin typeface="Arial" panose="020B0604020202020204" pitchFamily="34" charset="0"/>
                <a:ea typeface="Arial"/>
                <a:cs typeface="Arial" panose="020B0604020202020204" pitchFamily="34" charset="0"/>
                <a:sym typeface="Arial"/>
              </a:rPr>
              <a:t>Users</a:t>
            </a:r>
          </a:p>
        </p:txBody>
      </p:sp>
      <p:sp>
        <p:nvSpPr>
          <p:cNvPr id="11" name="TextBox 10">
            <a:extLst>
              <a:ext uri="{FF2B5EF4-FFF2-40B4-BE49-F238E27FC236}">
                <a16:creationId xmlns:a16="http://schemas.microsoft.com/office/drawing/2014/main" id="{5BA35FB9-E176-4B29-9E2D-9E9676EB7E91}"/>
              </a:ext>
            </a:extLst>
          </p:cNvPr>
          <p:cNvSpPr txBox="1"/>
          <p:nvPr/>
        </p:nvSpPr>
        <p:spPr>
          <a:xfrm>
            <a:off x="467128" y="2138210"/>
            <a:ext cx="2182206" cy="1728678"/>
          </a:xfrm>
          <a:prstGeom prst="rect">
            <a:avLst/>
          </a:prstGeom>
          <a:noFill/>
        </p:spPr>
        <p:txBody>
          <a:bodyPr wrap="square">
            <a:spAutoFit/>
          </a:bodyPr>
          <a:lstStyle/>
          <a:p>
            <a:pPr>
              <a:buClr>
                <a:schemeClr val="tx1"/>
              </a:buClr>
              <a:buSzPts val="1200"/>
            </a:pPr>
            <a:r>
              <a:rPr lang="en-GB" sz="1800" b="1">
                <a:latin typeface="Arial"/>
                <a:ea typeface="Arial"/>
                <a:cs typeface="Arial"/>
                <a:sym typeface="Arial"/>
              </a:rPr>
              <a:t>The visibility </a:t>
            </a:r>
            <a:endParaRPr lang="en-GB" sz="1800"/>
          </a:p>
          <a:p>
            <a:pPr marL="134541" indent="-134541">
              <a:spcBef>
                <a:spcPts val="450"/>
              </a:spcBef>
              <a:buClr>
                <a:schemeClr val="tx1"/>
              </a:buClr>
              <a:buSzPts val="1000"/>
              <a:buFont typeface="Wingdings" pitchFamily="2" charset="2"/>
              <a:buChar char="§"/>
            </a:pPr>
            <a:r>
              <a:rPr lang="en-GB" sz="1000">
                <a:latin typeface="Arial"/>
                <a:ea typeface="Arial"/>
                <a:cs typeface="Arial"/>
                <a:sym typeface="Arial"/>
              </a:rPr>
              <a:t>Visibility in real-time using active and passive scanning</a:t>
            </a:r>
            <a:br>
              <a:rPr lang="en-GB" sz="1000">
                <a:latin typeface="Arial"/>
                <a:ea typeface="Arial"/>
                <a:cs typeface="Arial"/>
                <a:sym typeface="Arial"/>
              </a:rPr>
            </a:br>
            <a:r>
              <a:rPr lang="en-GB" sz="1000">
                <a:latin typeface="Arial"/>
                <a:ea typeface="Arial"/>
                <a:cs typeface="Arial"/>
                <a:sym typeface="Arial"/>
              </a:rPr>
              <a:t>and third party</a:t>
            </a:r>
            <a:br>
              <a:rPr lang="en-GB" sz="1000">
                <a:latin typeface="Arial"/>
                <a:ea typeface="Arial"/>
                <a:cs typeface="Arial"/>
                <a:sym typeface="Arial"/>
              </a:rPr>
            </a:br>
            <a:r>
              <a:rPr lang="en-GB" sz="1000">
                <a:latin typeface="Arial"/>
                <a:ea typeface="Arial"/>
                <a:cs typeface="Arial"/>
                <a:sym typeface="Arial"/>
              </a:rPr>
              <a:t>connectors.</a:t>
            </a:r>
          </a:p>
          <a:p>
            <a:pPr marL="134541" indent="-134541">
              <a:spcBef>
                <a:spcPts val="450"/>
              </a:spcBef>
              <a:buClr>
                <a:schemeClr val="tx1"/>
              </a:buClr>
              <a:buSzPts val="1000"/>
              <a:buFont typeface="Wingdings" pitchFamily="2" charset="2"/>
              <a:buChar char="§"/>
            </a:pPr>
            <a:r>
              <a:rPr lang="en-GB" sz="1000">
                <a:latin typeface="Arial"/>
                <a:ea typeface="Arial"/>
                <a:cs typeface="Arial"/>
                <a:sym typeface="Arial"/>
              </a:rPr>
              <a:t>Normalized asset inventory data, software usage information and actionable insights to feed CMDB*.</a:t>
            </a:r>
            <a:endParaRPr lang="en-GB" sz="1000"/>
          </a:p>
        </p:txBody>
      </p:sp>
      <p:sp>
        <p:nvSpPr>
          <p:cNvPr id="13" name="TextBox 12">
            <a:extLst>
              <a:ext uri="{FF2B5EF4-FFF2-40B4-BE49-F238E27FC236}">
                <a16:creationId xmlns:a16="http://schemas.microsoft.com/office/drawing/2014/main" id="{E69249E0-9680-9480-E945-A19077CBAD91}"/>
              </a:ext>
            </a:extLst>
          </p:cNvPr>
          <p:cNvSpPr txBox="1"/>
          <p:nvPr/>
        </p:nvSpPr>
        <p:spPr>
          <a:xfrm>
            <a:off x="3660796" y="2138210"/>
            <a:ext cx="2284889" cy="1531188"/>
          </a:xfrm>
          <a:prstGeom prst="rect">
            <a:avLst/>
          </a:prstGeom>
          <a:noFill/>
        </p:spPr>
        <p:txBody>
          <a:bodyPr wrap="square">
            <a:spAutoFit/>
          </a:bodyPr>
          <a:lstStyle/>
          <a:p>
            <a:pPr>
              <a:buClr>
                <a:schemeClr val="tx1"/>
              </a:buClr>
              <a:buSzPts val="1200"/>
            </a:pPr>
            <a:r>
              <a:rPr lang="en-GB" sz="1800" b="1">
                <a:latin typeface="Arial"/>
                <a:ea typeface="Arial"/>
                <a:cs typeface="Arial"/>
                <a:sym typeface="Arial"/>
              </a:rPr>
              <a:t>The foundation</a:t>
            </a:r>
            <a:endParaRPr lang="en-GB" sz="1800"/>
          </a:p>
          <a:p>
            <a:pPr marL="134541" indent="-134541">
              <a:spcBef>
                <a:spcPts val="450"/>
              </a:spcBef>
              <a:buClr>
                <a:schemeClr val="tx1"/>
              </a:buClr>
              <a:buSzPts val="1000"/>
              <a:buFont typeface="Wingdings" pitchFamily="2" charset="2"/>
              <a:buChar char="§"/>
            </a:pPr>
            <a:r>
              <a:rPr lang="en-GB" sz="1050">
                <a:latin typeface="Arial"/>
                <a:ea typeface="Arial"/>
                <a:cs typeface="Arial"/>
                <a:sym typeface="Arial"/>
              </a:rPr>
              <a:t>End-to-end device lifecycle management &amp; security.</a:t>
            </a:r>
            <a:endParaRPr lang="en-GB" sz="1050"/>
          </a:p>
          <a:p>
            <a:pPr marL="134541" indent="-134541">
              <a:spcBef>
                <a:spcPts val="450"/>
              </a:spcBef>
              <a:buClr>
                <a:schemeClr val="tx1"/>
              </a:buClr>
              <a:buSzPts val="1000"/>
              <a:buFont typeface="Wingdings" pitchFamily="2" charset="2"/>
              <a:buChar char="§"/>
            </a:pPr>
            <a:r>
              <a:rPr lang="en-GB" sz="1050">
                <a:latin typeface="Arial"/>
                <a:ea typeface="Arial"/>
                <a:cs typeface="Arial"/>
                <a:sym typeface="Arial"/>
              </a:rPr>
              <a:t>Broad management use cases including  frontline workers, contractors and BYOD.</a:t>
            </a:r>
            <a:endParaRPr lang="en-GB" sz="1050"/>
          </a:p>
          <a:p>
            <a:pPr marL="134541" indent="-134541">
              <a:spcBef>
                <a:spcPts val="450"/>
              </a:spcBef>
              <a:buClr>
                <a:schemeClr val="tx1"/>
              </a:buClr>
              <a:buSzPts val="1000"/>
              <a:buFont typeface="Wingdings" pitchFamily="2" charset="2"/>
              <a:buChar char="§"/>
            </a:pPr>
            <a:r>
              <a:rPr lang="en-GB" sz="1050">
                <a:latin typeface="Arial"/>
                <a:ea typeface="Arial"/>
                <a:cs typeface="Arial"/>
                <a:sym typeface="Arial"/>
              </a:rPr>
              <a:t>Foundation for endpoint security.</a:t>
            </a:r>
            <a:endParaRPr lang="en-GB" sz="1050"/>
          </a:p>
        </p:txBody>
      </p:sp>
      <p:sp>
        <p:nvSpPr>
          <p:cNvPr id="15" name="TextBox 14">
            <a:extLst>
              <a:ext uri="{FF2B5EF4-FFF2-40B4-BE49-F238E27FC236}">
                <a16:creationId xmlns:a16="http://schemas.microsoft.com/office/drawing/2014/main" id="{F97EDEDD-CD02-3CC4-0BEE-95793B8303D1}"/>
              </a:ext>
            </a:extLst>
          </p:cNvPr>
          <p:cNvSpPr txBox="1"/>
          <p:nvPr/>
        </p:nvSpPr>
        <p:spPr>
          <a:xfrm>
            <a:off x="6713624" y="2138210"/>
            <a:ext cx="2284888" cy="1079783"/>
          </a:xfrm>
          <a:prstGeom prst="rect">
            <a:avLst/>
          </a:prstGeom>
          <a:noFill/>
        </p:spPr>
        <p:txBody>
          <a:bodyPr wrap="square">
            <a:spAutoFit/>
          </a:bodyPr>
          <a:lstStyle/>
          <a:p>
            <a:pPr>
              <a:buClr>
                <a:schemeClr val="tx1"/>
              </a:buClr>
              <a:buSzPts val="1200"/>
            </a:pPr>
            <a:r>
              <a:rPr lang="en-GB" sz="1800" b="1">
                <a:latin typeface="Arial"/>
                <a:ea typeface="Arial"/>
                <a:cs typeface="Arial"/>
                <a:sym typeface="Arial"/>
              </a:rPr>
              <a:t>Cyber Hygiene</a:t>
            </a:r>
            <a:endParaRPr lang="en-GB" sz="1800"/>
          </a:p>
          <a:p>
            <a:pPr marL="134541" indent="-134541">
              <a:spcBef>
                <a:spcPts val="450"/>
              </a:spcBef>
              <a:buClr>
                <a:schemeClr val="tx1"/>
              </a:buClr>
              <a:buSzPts val="1000"/>
              <a:buFont typeface="Wingdings" pitchFamily="2" charset="2"/>
              <a:buChar char="§"/>
            </a:pPr>
            <a:r>
              <a:rPr lang="en-GB" sz="1050">
                <a:latin typeface="Arial"/>
                <a:ea typeface="Arial"/>
                <a:cs typeface="Arial"/>
                <a:sym typeface="Arial"/>
              </a:rPr>
              <a:t>Secure devices and applications with risk-based patch intelligence, patch management, and mobile threat </a:t>
            </a:r>
            <a:r>
              <a:rPr lang="en-GB" sz="1050" err="1">
                <a:latin typeface="Arial"/>
                <a:ea typeface="Arial"/>
                <a:cs typeface="Arial"/>
                <a:sym typeface="Arial"/>
              </a:rPr>
              <a:t>defense</a:t>
            </a:r>
            <a:endParaRPr lang="en-US" sz="1050"/>
          </a:p>
        </p:txBody>
      </p:sp>
      <p:sp>
        <p:nvSpPr>
          <p:cNvPr id="17" name="TextBox 16">
            <a:extLst>
              <a:ext uri="{FF2B5EF4-FFF2-40B4-BE49-F238E27FC236}">
                <a16:creationId xmlns:a16="http://schemas.microsoft.com/office/drawing/2014/main" id="{67D527F9-9ADB-5135-FD01-02AAA7EC71B9}"/>
              </a:ext>
            </a:extLst>
          </p:cNvPr>
          <p:cNvSpPr txBox="1"/>
          <p:nvPr/>
        </p:nvSpPr>
        <p:spPr>
          <a:xfrm>
            <a:off x="9687046" y="2138210"/>
            <a:ext cx="2284889" cy="1808187"/>
          </a:xfrm>
          <a:prstGeom prst="rect">
            <a:avLst/>
          </a:prstGeom>
          <a:noFill/>
        </p:spPr>
        <p:txBody>
          <a:bodyPr wrap="square">
            <a:spAutoFit/>
          </a:bodyPr>
          <a:lstStyle/>
          <a:p>
            <a:pPr>
              <a:buClr>
                <a:schemeClr val="tx1"/>
              </a:buClr>
              <a:buSzPts val="1300"/>
            </a:pPr>
            <a:r>
              <a:rPr lang="en-GB" b="1">
                <a:latin typeface="Arial"/>
                <a:cs typeface="Arial"/>
                <a:sym typeface="Arial"/>
              </a:rPr>
              <a:t>Productivity &amp; user threats</a:t>
            </a:r>
            <a:endParaRPr lang="en-GB" sz="1800"/>
          </a:p>
          <a:p>
            <a:pPr marL="134541" indent="-134541">
              <a:spcBef>
                <a:spcPts val="450"/>
              </a:spcBef>
              <a:buClr>
                <a:schemeClr val="tx1"/>
              </a:buClr>
              <a:buSzPts val="1000"/>
              <a:buFont typeface="Wingdings" pitchFamily="2" charset="2"/>
              <a:buChar char="§"/>
            </a:pPr>
            <a:r>
              <a:rPr lang="en-GB" sz="1050">
                <a:latin typeface="Arial"/>
                <a:ea typeface="Arial"/>
                <a:cs typeface="Arial"/>
                <a:sym typeface="Arial"/>
              </a:rPr>
              <a:t>Eliminate passwords with password-less MFA zero sign-on.</a:t>
            </a:r>
          </a:p>
          <a:p>
            <a:pPr marL="134541" indent="-134541">
              <a:spcBef>
                <a:spcPts val="450"/>
              </a:spcBef>
              <a:buClr>
                <a:schemeClr val="tx1"/>
              </a:buClr>
              <a:buSzPts val="1000"/>
              <a:buFont typeface="Wingdings" pitchFamily="2" charset="2"/>
              <a:buChar char="§"/>
            </a:pPr>
            <a:r>
              <a:rPr lang="en-GB" sz="1050">
                <a:latin typeface="Arial"/>
                <a:cs typeface="Arial"/>
                <a:sym typeface="Arial"/>
              </a:rPr>
              <a:t>Digital Employee Experience</a:t>
            </a:r>
          </a:p>
          <a:p>
            <a:pPr marL="134541" indent="-134541">
              <a:spcBef>
                <a:spcPts val="450"/>
              </a:spcBef>
              <a:buClr>
                <a:schemeClr val="tx1"/>
              </a:buClr>
              <a:buSzPts val="1000"/>
              <a:buFont typeface="Wingdings" pitchFamily="2" charset="2"/>
              <a:buChar char="§"/>
            </a:pPr>
            <a:r>
              <a:rPr lang="en-GB" sz="1050">
                <a:latin typeface="Arial"/>
                <a:cs typeface="Arial"/>
                <a:sym typeface="Arial"/>
              </a:rPr>
              <a:t>Protect against mobile phishing attempts.</a:t>
            </a:r>
            <a:endParaRPr lang="en-GB" sz="1050"/>
          </a:p>
        </p:txBody>
      </p:sp>
    </p:spTree>
    <p:extLst>
      <p:ext uri="{BB962C8B-B14F-4D97-AF65-F5344CB8AC3E}">
        <p14:creationId xmlns:p14="http://schemas.microsoft.com/office/powerpoint/2010/main" val="3708206642"/>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FA0DA15-1872-F9E9-6620-4B390A94D7FD}"/>
              </a:ext>
            </a:extLst>
          </p:cNvPr>
          <p:cNvPicPr>
            <a:picLocks noChangeAspect="1"/>
          </p:cNvPicPr>
          <p:nvPr/>
        </p:nvPicPr>
        <p:blipFill>
          <a:blip r:embed="rId2"/>
          <a:stretch>
            <a:fillRect/>
          </a:stretch>
        </p:blipFill>
        <p:spPr>
          <a:xfrm>
            <a:off x="2342208" y="5291313"/>
            <a:ext cx="7461962" cy="1357442"/>
          </a:xfrm>
          <a:prstGeom prst="rect">
            <a:avLst/>
          </a:prstGeom>
        </p:spPr>
      </p:pic>
      <p:sp>
        <p:nvSpPr>
          <p:cNvPr id="3" name="Rectangle 2">
            <a:extLst>
              <a:ext uri="{FF2B5EF4-FFF2-40B4-BE49-F238E27FC236}">
                <a16:creationId xmlns:a16="http://schemas.microsoft.com/office/drawing/2014/main" id="{2A995CC3-8A90-FC9C-37C6-7327742F36D1}"/>
              </a:ext>
            </a:extLst>
          </p:cNvPr>
          <p:cNvSpPr/>
          <p:nvPr/>
        </p:nvSpPr>
        <p:spPr>
          <a:xfrm>
            <a:off x="5292684" y="4395260"/>
            <a:ext cx="1729212" cy="7333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 name="Picture 4">
            <a:extLst>
              <a:ext uri="{FF2B5EF4-FFF2-40B4-BE49-F238E27FC236}">
                <a16:creationId xmlns:a16="http://schemas.microsoft.com/office/drawing/2014/main" id="{51D372E9-8A96-033B-C2F2-1EB6B56FDE58}"/>
              </a:ext>
            </a:extLst>
          </p:cNvPr>
          <p:cNvPicPr>
            <a:picLocks noChangeAspect="1"/>
          </p:cNvPicPr>
          <p:nvPr/>
        </p:nvPicPr>
        <p:blipFill>
          <a:blip r:embed="rId3"/>
          <a:stretch>
            <a:fillRect/>
          </a:stretch>
        </p:blipFill>
        <p:spPr>
          <a:xfrm>
            <a:off x="29028" y="1184846"/>
            <a:ext cx="12192000" cy="3922644"/>
          </a:xfrm>
          <a:prstGeom prst="rect">
            <a:avLst/>
          </a:prstGeom>
        </p:spPr>
      </p:pic>
      <p:pic>
        <p:nvPicPr>
          <p:cNvPr id="8" name="Picture 7">
            <a:extLst>
              <a:ext uri="{FF2B5EF4-FFF2-40B4-BE49-F238E27FC236}">
                <a16:creationId xmlns:a16="http://schemas.microsoft.com/office/drawing/2014/main" id="{D2450B5F-AE46-27F2-1467-4F8D3122D554}"/>
              </a:ext>
            </a:extLst>
          </p:cNvPr>
          <p:cNvPicPr>
            <a:picLocks noChangeAspect="1"/>
          </p:cNvPicPr>
          <p:nvPr/>
        </p:nvPicPr>
        <p:blipFill>
          <a:blip r:embed="rId4"/>
          <a:srcRect l="21875" r="21875"/>
          <a:stretch/>
        </p:blipFill>
        <p:spPr>
          <a:xfrm rot="16200000">
            <a:off x="4902176" y="3324697"/>
            <a:ext cx="2398329" cy="2398329"/>
          </a:xfrm>
          <a:prstGeom prst="ellipse">
            <a:avLst/>
          </a:prstGeom>
        </p:spPr>
      </p:pic>
      <p:grpSp>
        <p:nvGrpSpPr>
          <p:cNvPr id="9" name="Group 8">
            <a:extLst>
              <a:ext uri="{FF2B5EF4-FFF2-40B4-BE49-F238E27FC236}">
                <a16:creationId xmlns:a16="http://schemas.microsoft.com/office/drawing/2014/main" id="{A77AF15F-BE37-9B31-6C22-B112FBF15D3E}"/>
              </a:ext>
            </a:extLst>
          </p:cNvPr>
          <p:cNvGrpSpPr/>
          <p:nvPr/>
        </p:nvGrpSpPr>
        <p:grpSpPr>
          <a:xfrm>
            <a:off x="5495133" y="3495441"/>
            <a:ext cx="1338118" cy="700013"/>
            <a:chOff x="5134644" y="2578798"/>
            <a:chExt cx="1232672" cy="644852"/>
          </a:xfrm>
        </p:grpSpPr>
        <p:pic>
          <p:nvPicPr>
            <p:cNvPr id="10" name="Picture 9" descr="A picture containing text, tableware, dishware, plate&#10;&#10;Description automatically generated">
              <a:extLst>
                <a:ext uri="{FF2B5EF4-FFF2-40B4-BE49-F238E27FC236}">
                  <a16:creationId xmlns:a16="http://schemas.microsoft.com/office/drawing/2014/main" id="{CAA92079-5260-FCE5-5CD5-0A77209CCC4B}"/>
                </a:ext>
              </a:extLst>
            </p:cNvPr>
            <p:cNvPicPr>
              <a:picLocks noChangeAspect="1"/>
            </p:cNvPicPr>
            <p:nvPr/>
          </p:nvPicPr>
          <p:blipFill rotWithShape="1">
            <a:blip r:embed="rId5">
              <a:biLevel thresh="25000"/>
            </a:blip>
            <a:srcRect b="42593"/>
            <a:stretch/>
          </p:blipFill>
          <p:spPr>
            <a:xfrm>
              <a:off x="5219127" y="2578798"/>
              <a:ext cx="1148189" cy="353245"/>
            </a:xfrm>
            <a:prstGeom prst="rect">
              <a:avLst/>
            </a:prstGeom>
          </p:spPr>
        </p:pic>
        <p:pic>
          <p:nvPicPr>
            <p:cNvPr id="11" name="Picture 10" descr="A picture containing text, tableware, dishware, plate&#10;&#10;Description automatically generated">
              <a:extLst>
                <a:ext uri="{FF2B5EF4-FFF2-40B4-BE49-F238E27FC236}">
                  <a16:creationId xmlns:a16="http://schemas.microsoft.com/office/drawing/2014/main" id="{BB522693-6D17-7B83-52F0-54B7DF0901CC}"/>
                </a:ext>
              </a:extLst>
            </p:cNvPr>
            <p:cNvPicPr>
              <a:picLocks noChangeAspect="1"/>
            </p:cNvPicPr>
            <p:nvPr/>
          </p:nvPicPr>
          <p:blipFill rotWithShape="1">
            <a:blip r:embed="rId5">
              <a:biLevel thresh="25000"/>
            </a:blip>
            <a:srcRect t="64349" b="1"/>
            <a:stretch/>
          </p:blipFill>
          <p:spPr>
            <a:xfrm>
              <a:off x="5134644" y="3004280"/>
              <a:ext cx="1148189" cy="219370"/>
            </a:xfrm>
            <a:prstGeom prst="rect">
              <a:avLst/>
            </a:prstGeom>
          </p:spPr>
        </p:pic>
      </p:grpSp>
      <p:sp>
        <p:nvSpPr>
          <p:cNvPr id="12" name="TextBox 11">
            <a:extLst>
              <a:ext uri="{FF2B5EF4-FFF2-40B4-BE49-F238E27FC236}">
                <a16:creationId xmlns:a16="http://schemas.microsoft.com/office/drawing/2014/main" id="{090410ED-ED9F-563F-A4D5-07B5E675BFE1}"/>
              </a:ext>
            </a:extLst>
          </p:cNvPr>
          <p:cNvSpPr txBox="1"/>
          <p:nvPr/>
        </p:nvSpPr>
        <p:spPr>
          <a:xfrm>
            <a:off x="5306741" y="4235527"/>
            <a:ext cx="2165848" cy="769441"/>
          </a:xfrm>
          <a:prstGeom prst="rect">
            <a:avLst/>
          </a:prstGeom>
          <a:noFill/>
        </p:spPr>
        <p:txBody>
          <a:bodyPr wrap="square" rtlCol="0">
            <a:spAutoFit/>
          </a:bodyPr>
          <a:lstStyle/>
          <a:p>
            <a:pPr marL="171450" indent="-171450" defTabSz="914408">
              <a:buFont typeface="Arial" panose="020B0604020202020204" pitchFamily="34" charset="0"/>
              <a:buChar char="•"/>
              <a:defRPr/>
            </a:pPr>
            <a:r>
              <a:rPr lang="en-GB" sz="1100" dirty="0">
                <a:solidFill>
                  <a:schemeClr val="bg1"/>
                </a:solidFill>
                <a:latin typeface="Arial" panose="020B0604020202020204"/>
              </a:rPr>
              <a:t>Cloud Delivered</a:t>
            </a:r>
          </a:p>
          <a:p>
            <a:pPr marL="171450" indent="-171450" defTabSz="914408">
              <a:buFont typeface="Arial" panose="020B0604020202020204" pitchFamily="34" charset="0"/>
              <a:buChar char="•"/>
              <a:defRPr/>
            </a:pPr>
            <a:r>
              <a:rPr lang="en-GB" sz="1100" dirty="0">
                <a:solidFill>
                  <a:schemeClr val="bg1"/>
                </a:solidFill>
                <a:latin typeface="Arial" panose="020B0604020202020204"/>
              </a:rPr>
              <a:t>AI powered Platform</a:t>
            </a:r>
          </a:p>
          <a:p>
            <a:pPr marL="171450" indent="-171450" defTabSz="914408">
              <a:buFont typeface="Arial" panose="020B0604020202020204" pitchFamily="34" charset="0"/>
              <a:buChar char="•"/>
              <a:defRPr/>
            </a:pPr>
            <a:r>
              <a:rPr lang="en-GB" sz="1100" dirty="0" err="1">
                <a:solidFill>
                  <a:schemeClr val="bg1"/>
                </a:solidFill>
                <a:latin typeface="Arial" panose="020B0604020202020204"/>
              </a:rPr>
              <a:t>HyperAutomation</a:t>
            </a:r>
            <a:endParaRPr lang="en-GB" sz="1100" dirty="0">
              <a:solidFill>
                <a:schemeClr val="bg1"/>
              </a:solidFill>
              <a:latin typeface="Arial" panose="020B0604020202020204"/>
            </a:endParaRPr>
          </a:p>
          <a:p>
            <a:pPr marL="171450" indent="-171450" defTabSz="914408">
              <a:buFont typeface="Arial" panose="020B0604020202020204" pitchFamily="34" charset="0"/>
              <a:buChar char="•"/>
              <a:defRPr/>
            </a:pPr>
            <a:r>
              <a:rPr lang="en-GB" sz="1100" dirty="0">
                <a:solidFill>
                  <a:schemeClr val="bg1"/>
                </a:solidFill>
                <a:latin typeface="Arial" panose="020B0604020202020204"/>
              </a:rPr>
              <a:t>No-code/low-code</a:t>
            </a:r>
          </a:p>
        </p:txBody>
      </p:sp>
      <p:sp>
        <p:nvSpPr>
          <p:cNvPr id="14" name="Title 1">
            <a:extLst>
              <a:ext uri="{FF2B5EF4-FFF2-40B4-BE49-F238E27FC236}">
                <a16:creationId xmlns:a16="http://schemas.microsoft.com/office/drawing/2014/main" id="{F59CA9C7-9018-8F3E-F696-4A835ED9E2DA}"/>
              </a:ext>
            </a:extLst>
          </p:cNvPr>
          <p:cNvSpPr txBox="1">
            <a:spLocks/>
          </p:cNvSpPr>
          <p:nvPr/>
        </p:nvSpPr>
        <p:spPr>
          <a:xfrm>
            <a:off x="0" y="169255"/>
            <a:ext cx="12192000" cy="476972"/>
          </a:xfrm>
          <a:prstGeom prst="rect">
            <a:avLst/>
          </a:prstGeom>
        </p:spPr>
        <p:txBody>
          <a:bodyPr vert="horz" lIns="0" tIns="45720" rIns="91440" bIns="45720" rtlCol="0" anchor="ctr">
            <a:normAutofit lnSpcReduction="10000"/>
          </a:bodyPr>
          <a:lstStyle>
            <a:lvl1pPr marL="0" indent="0" algn="l" defTabSz="914400" rtl="0" eaLnBrk="1" latinLnBrk="0" hangingPunct="1">
              <a:lnSpc>
                <a:spcPct val="90000"/>
              </a:lnSpc>
              <a:spcBef>
                <a:spcPct val="0"/>
              </a:spcBef>
              <a:buNone/>
              <a:tabLst>
                <a:tab pos="3878263" algn="l"/>
              </a:tabLst>
              <a:defRPr sz="3000" b="1" i="0" kern="1200">
                <a:solidFill>
                  <a:schemeClr val="tx1"/>
                </a:solidFill>
                <a:latin typeface="Arial" panose="020B0604020202020204" pitchFamily="34" charset="0"/>
                <a:ea typeface="+mj-ea"/>
                <a:cs typeface="Arial" panose="020B0604020202020204" pitchFamily="34" charset="0"/>
              </a:defRPr>
            </a:lvl1pPr>
          </a:lstStyle>
          <a:p>
            <a:pPr algn="ctr" defTabSz="914408">
              <a:tabLst>
                <a:tab pos="3878298" algn="l"/>
              </a:tabLst>
            </a:pPr>
            <a:r>
              <a:rPr lang="en-US" dirty="0">
                <a:solidFill>
                  <a:srgbClr val="231F20"/>
                </a:solidFill>
                <a:latin typeface="Arial"/>
                <a:cs typeface="Arial"/>
              </a:rPr>
              <a:t>           Product Portfolio</a:t>
            </a:r>
          </a:p>
        </p:txBody>
      </p:sp>
      <p:pic>
        <p:nvPicPr>
          <p:cNvPr id="15" name="Picture 14" descr="Icon&#10;&#10;Description automatically generated">
            <a:extLst>
              <a:ext uri="{FF2B5EF4-FFF2-40B4-BE49-F238E27FC236}">
                <a16:creationId xmlns:a16="http://schemas.microsoft.com/office/drawing/2014/main" id="{7060581B-919D-A601-5D22-976BF67D7DE6}"/>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brightnessContrast bright="6000"/>
                    </a14:imgEffect>
                  </a14:imgLayer>
                </a14:imgProps>
              </a:ext>
              <a:ext uri="{28A0092B-C50C-407E-A947-70E740481C1C}">
                <a14:useLocalDpi xmlns:a14="http://schemas.microsoft.com/office/drawing/2010/main"/>
              </a:ext>
            </a:extLst>
          </a:blip>
          <a:srcRect r="57029"/>
          <a:stretch/>
        </p:blipFill>
        <p:spPr>
          <a:xfrm>
            <a:off x="3747620" y="85505"/>
            <a:ext cx="1218065" cy="434858"/>
          </a:xfrm>
          <a:prstGeom prst="rect">
            <a:avLst/>
          </a:prstGeom>
        </p:spPr>
      </p:pic>
      <p:sp>
        <p:nvSpPr>
          <p:cNvPr id="16" name="TextBox 15">
            <a:extLst>
              <a:ext uri="{FF2B5EF4-FFF2-40B4-BE49-F238E27FC236}">
                <a16:creationId xmlns:a16="http://schemas.microsoft.com/office/drawing/2014/main" id="{CA7A4175-0F2A-7EBC-0A5F-C28852BF11FC}"/>
              </a:ext>
            </a:extLst>
          </p:cNvPr>
          <p:cNvSpPr txBox="1"/>
          <p:nvPr/>
        </p:nvSpPr>
        <p:spPr>
          <a:xfrm>
            <a:off x="1504585" y="559006"/>
            <a:ext cx="9171355" cy="646331"/>
          </a:xfrm>
          <a:prstGeom prst="rect">
            <a:avLst/>
          </a:prstGeom>
          <a:noFill/>
        </p:spPr>
        <p:txBody>
          <a:bodyPr wrap="square">
            <a:spAutoFit/>
          </a:bodyPr>
          <a:lstStyle/>
          <a:p>
            <a:pPr marL="12700" marR="5080" algn="ctr">
              <a:spcBef>
                <a:spcPts val="1200"/>
              </a:spcBef>
            </a:pPr>
            <a:r>
              <a:rPr lang="en-US" sz="1800" b="0" spc="-11" dirty="0">
                <a:solidFill>
                  <a:srgbClr val="7E7E7E"/>
                </a:solidFill>
              </a:rPr>
              <a:t>Ivanti’s </a:t>
            </a:r>
            <a:r>
              <a:rPr lang="en-US" sz="1800" b="0" spc="-5" dirty="0">
                <a:solidFill>
                  <a:srgbClr val="7E7E7E"/>
                </a:solidFill>
              </a:rPr>
              <a:t>platform </a:t>
            </a:r>
            <a:r>
              <a:rPr lang="en-US" sz="1800" b="0" spc="-11" dirty="0">
                <a:solidFill>
                  <a:srgbClr val="7E7E7E"/>
                </a:solidFill>
              </a:rPr>
              <a:t>enables </a:t>
            </a:r>
            <a:r>
              <a:rPr lang="en-US" sz="1800" b="0" dirty="0">
                <a:solidFill>
                  <a:srgbClr val="7E7E7E"/>
                </a:solidFill>
              </a:rPr>
              <a:t>IT </a:t>
            </a:r>
            <a:r>
              <a:rPr lang="en-US" sz="1800" b="0" spc="-5" dirty="0">
                <a:solidFill>
                  <a:srgbClr val="7E7E7E"/>
                </a:solidFill>
              </a:rPr>
              <a:t>and Security </a:t>
            </a:r>
            <a:r>
              <a:rPr lang="en-US" sz="1800" b="0" dirty="0">
                <a:solidFill>
                  <a:srgbClr val="7E7E7E"/>
                </a:solidFill>
              </a:rPr>
              <a:t>to </a:t>
            </a:r>
            <a:r>
              <a:rPr lang="en-US" sz="1800" b="0" spc="-15" dirty="0">
                <a:solidFill>
                  <a:srgbClr val="7E7E7E"/>
                </a:solidFill>
              </a:rPr>
              <a:t>Discover, </a:t>
            </a:r>
            <a:r>
              <a:rPr lang="en-US" sz="1800" b="0" spc="-5" dirty="0">
                <a:solidFill>
                  <a:srgbClr val="7E7E7E"/>
                </a:solidFill>
              </a:rPr>
              <a:t>Manage, Secure, Service, and Automate critical </a:t>
            </a:r>
            <a:r>
              <a:rPr lang="en-US" sz="1800" b="0" spc="-11" dirty="0">
                <a:solidFill>
                  <a:srgbClr val="7E7E7E"/>
                </a:solidFill>
              </a:rPr>
              <a:t>workflows a</a:t>
            </a:r>
            <a:r>
              <a:rPr lang="en-US" sz="1800" b="0" dirty="0">
                <a:solidFill>
                  <a:srgbClr val="7E7E7E"/>
                </a:solidFill>
              </a:rPr>
              <a:t>cross </a:t>
            </a:r>
            <a:r>
              <a:rPr lang="en-US" sz="1800" b="0" spc="-5" dirty="0">
                <a:solidFill>
                  <a:srgbClr val="7E7E7E"/>
                </a:solidFill>
              </a:rPr>
              <a:t>all device</a:t>
            </a:r>
            <a:r>
              <a:rPr lang="en-US" sz="1800" b="0" spc="-75" dirty="0">
                <a:solidFill>
                  <a:srgbClr val="7E7E7E"/>
                </a:solidFill>
              </a:rPr>
              <a:t> </a:t>
            </a:r>
            <a:r>
              <a:rPr lang="en-US" sz="1800" b="0" spc="-25" dirty="0">
                <a:solidFill>
                  <a:srgbClr val="7E7E7E"/>
                </a:solidFill>
              </a:rPr>
              <a:t>types in a Single Platform</a:t>
            </a:r>
            <a:endParaRPr lang="en-US" dirty="0">
              <a:latin typeface="Arial"/>
              <a:cs typeface="Arial"/>
            </a:endParaRPr>
          </a:p>
        </p:txBody>
      </p:sp>
      <p:sp>
        <p:nvSpPr>
          <p:cNvPr id="17" name="Rectangle 16">
            <a:extLst>
              <a:ext uri="{FF2B5EF4-FFF2-40B4-BE49-F238E27FC236}">
                <a16:creationId xmlns:a16="http://schemas.microsoft.com/office/drawing/2014/main" id="{7B64E5C6-98F1-82A5-6BAD-4DDF57C0C066}"/>
              </a:ext>
            </a:extLst>
          </p:cNvPr>
          <p:cNvSpPr/>
          <p:nvPr/>
        </p:nvSpPr>
        <p:spPr>
          <a:xfrm>
            <a:off x="346420" y="1467039"/>
            <a:ext cx="1806236" cy="1292662"/>
          </a:xfrm>
          <a:prstGeom prst="rect">
            <a:avLst/>
          </a:prstGeom>
        </p:spPr>
        <p:txBody>
          <a:bodyPr wrap="square">
            <a:spAutoFit/>
          </a:bodyPr>
          <a:lstStyle/>
          <a:p>
            <a:r>
              <a:rPr lang="en-US" sz="1050" b="1" dirty="0">
                <a:solidFill>
                  <a:srgbClr val="CF1034"/>
                </a:solidFill>
                <a:ea typeface="Arial"/>
                <a:cs typeface="Arial"/>
                <a:sym typeface="Arial"/>
              </a:rPr>
              <a:t>Endpoint</a:t>
            </a:r>
          </a:p>
          <a:p>
            <a:pPr marL="114297" indent="-114297">
              <a:lnSpc>
                <a:spcPct val="150000"/>
              </a:lnSpc>
              <a:buFont typeface="Arial" panose="020B0604020202020204" pitchFamily="34" charset="0"/>
              <a:buChar char="•"/>
            </a:pPr>
            <a:r>
              <a:rPr lang="en-US" sz="900" dirty="0">
                <a:solidFill>
                  <a:schemeClr val="tx1">
                    <a:lumMod val="85000"/>
                    <a:lumOff val="15000"/>
                  </a:schemeClr>
                </a:solidFill>
                <a:ea typeface="Arial"/>
                <a:cs typeface="Arial"/>
                <a:sym typeface="Arial"/>
              </a:rPr>
              <a:t>Client and Server</a:t>
            </a:r>
          </a:p>
          <a:p>
            <a:pPr marL="114297" indent="-114297">
              <a:buFont typeface="Arial" panose="020B0604020202020204" pitchFamily="34" charset="0"/>
              <a:buChar char="•"/>
            </a:pPr>
            <a:r>
              <a:rPr lang="en-US" sz="900" dirty="0">
                <a:solidFill>
                  <a:schemeClr val="tx1">
                    <a:lumMod val="85000"/>
                    <a:lumOff val="15000"/>
                  </a:schemeClr>
                </a:solidFill>
                <a:ea typeface="Arial"/>
                <a:cs typeface="Arial"/>
                <a:sym typeface="Arial"/>
              </a:rPr>
              <a:t>Windows / macOS / Linux /   </a:t>
            </a:r>
          </a:p>
          <a:p>
            <a:pPr marL="114297" indent="-114297">
              <a:buFont typeface="Arial" panose="020B0604020202020204" pitchFamily="34" charset="0"/>
              <a:buChar char="•"/>
            </a:pPr>
            <a:r>
              <a:rPr lang="en-US" sz="900" dirty="0">
                <a:solidFill>
                  <a:schemeClr val="tx1">
                    <a:lumMod val="85000"/>
                    <a:lumOff val="15000"/>
                  </a:schemeClr>
                </a:solidFill>
                <a:ea typeface="Arial"/>
                <a:cs typeface="Arial"/>
                <a:sym typeface="Arial"/>
              </a:rPr>
              <a:t>OS Provisioning         </a:t>
            </a:r>
          </a:p>
          <a:p>
            <a:pPr marL="114297" indent="-114297">
              <a:buFont typeface="Arial" panose="020B0604020202020204" pitchFamily="34" charset="0"/>
              <a:buChar char="•"/>
            </a:pPr>
            <a:r>
              <a:rPr lang="en-US" sz="900" dirty="0">
                <a:solidFill>
                  <a:schemeClr val="tx1">
                    <a:lumMod val="85000"/>
                    <a:lumOff val="15000"/>
                  </a:schemeClr>
                </a:solidFill>
                <a:ea typeface="Arial"/>
                <a:cs typeface="Arial"/>
                <a:sym typeface="Arial"/>
              </a:rPr>
              <a:t>Software Distribution</a:t>
            </a:r>
          </a:p>
          <a:p>
            <a:pPr marL="114297" indent="-114297">
              <a:buFont typeface="Arial" panose="020B0604020202020204" pitchFamily="34" charset="0"/>
              <a:buChar char="•"/>
            </a:pPr>
            <a:r>
              <a:rPr lang="en-US" sz="900" dirty="0">
                <a:solidFill>
                  <a:schemeClr val="tx1">
                    <a:lumMod val="85000"/>
                    <a:lumOff val="15000"/>
                  </a:schemeClr>
                </a:solidFill>
                <a:ea typeface="Arial"/>
                <a:cs typeface="Arial"/>
                <a:sym typeface="Arial"/>
              </a:rPr>
              <a:t>Support/Troubleshoot Tools</a:t>
            </a:r>
          </a:p>
          <a:p>
            <a:pPr marL="114297" indent="-114297">
              <a:buFont typeface="Arial" panose="020B0604020202020204" pitchFamily="34" charset="0"/>
              <a:buChar char="•"/>
            </a:pPr>
            <a:r>
              <a:rPr lang="en-US" sz="900" dirty="0">
                <a:solidFill>
                  <a:schemeClr val="tx1">
                    <a:lumMod val="85000"/>
                    <a:lumOff val="15000"/>
                  </a:schemeClr>
                </a:solidFill>
                <a:ea typeface="Arial"/>
                <a:cs typeface="Arial"/>
                <a:sym typeface="Arial"/>
              </a:rPr>
              <a:t>Remote Control</a:t>
            </a:r>
          </a:p>
          <a:p>
            <a:pPr marL="114297" indent="-114297">
              <a:buFont typeface="Arial" panose="020B0604020202020204" pitchFamily="34" charset="0"/>
              <a:buChar char="•"/>
            </a:pPr>
            <a:r>
              <a:rPr lang="en-US" sz="900" dirty="0">
                <a:solidFill>
                  <a:schemeClr val="tx1">
                    <a:lumMod val="85000"/>
                    <a:lumOff val="15000"/>
                  </a:schemeClr>
                </a:solidFill>
                <a:ea typeface="Arial"/>
                <a:cs typeface="Arial"/>
                <a:sym typeface="Arial"/>
              </a:rPr>
              <a:t>Data Analytics</a:t>
            </a:r>
            <a:endParaRPr lang="en-US" sz="900" dirty="0">
              <a:solidFill>
                <a:schemeClr val="tx1">
                  <a:lumMod val="85000"/>
                  <a:lumOff val="15000"/>
                </a:schemeClr>
              </a:solidFill>
              <a:ea typeface="MS PGothic" charset="0"/>
            </a:endParaRPr>
          </a:p>
        </p:txBody>
      </p:sp>
      <p:sp>
        <p:nvSpPr>
          <p:cNvPr id="18" name="Rectangle 17">
            <a:extLst>
              <a:ext uri="{FF2B5EF4-FFF2-40B4-BE49-F238E27FC236}">
                <a16:creationId xmlns:a16="http://schemas.microsoft.com/office/drawing/2014/main" id="{7D5B2B45-D79C-31E8-D807-C684C278885E}"/>
              </a:ext>
            </a:extLst>
          </p:cNvPr>
          <p:cNvSpPr/>
          <p:nvPr/>
        </p:nvSpPr>
        <p:spPr>
          <a:xfrm>
            <a:off x="1979400" y="1467039"/>
            <a:ext cx="1688909" cy="1292662"/>
          </a:xfrm>
          <a:prstGeom prst="rect">
            <a:avLst/>
          </a:prstGeom>
        </p:spPr>
        <p:txBody>
          <a:bodyPr wrap="square">
            <a:spAutoFit/>
          </a:bodyPr>
          <a:lstStyle/>
          <a:p>
            <a:r>
              <a:rPr lang="en-ZA" sz="1050" b="1" dirty="0">
                <a:solidFill>
                  <a:srgbClr val="CF1034"/>
                </a:solidFill>
                <a:ea typeface="Arial"/>
                <a:cs typeface="Arial"/>
                <a:sym typeface="Arial"/>
              </a:rPr>
              <a:t>Workspace</a:t>
            </a:r>
          </a:p>
          <a:p>
            <a:pPr marL="114297" indent="-114297">
              <a:lnSpc>
                <a:spcPct val="150000"/>
              </a:lnSpc>
              <a:buFont typeface="Arial" panose="020B0604020202020204" pitchFamily="34" charset="0"/>
              <a:buChar char="•"/>
            </a:pPr>
            <a:r>
              <a:rPr lang="en-ZA" sz="900" dirty="0">
                <a:solidFill>
                  <a:schemeClr val="tx1">
                    <a:lumMod val="85000"/>
                    <a:lumOff val="15000"/>
                  </a:schemeClr>
                </a:solidFill>
                <a:ea typeface="Arial"/>
                <a:cs typeface="Arial"/>
                <a:sym typeface="Arial"/>
              </a:rPr>
              <a:t>Physical or Virtual/VDI</a:t>
            </a:r>
          </a:p>
          <a:p>
            <a:pPr marL="114297" indent="-114297">
              <a:buFont typeface="Arial" panose="020B0604020202020204" pitchFamily="34" charset="0"/>
              <a:buChar char="•"/>
            </a:pPr>
            <a:r>
              <a:rPr lang="en-ZA" sz="900" dirty="0">
                <a:solidFill>
                  <a:schemeClr val="tx1">
                    <a:lumMod val="85000"/>
                    <a:lumOff val="15000"/>
                  </a:schemeClr>
                </a:solidFill>
                <a:ea typeface="Arial"/>
                <a:cs typeface="Arial"/>
                <a:sym typeface="Arial"/>
              </a:rPr>
              <a:t>Desktop Configuration /   GPO Enhancements</a:t>
            </a:r>
          </a:p>
          <a:p>
            <a:pPr marL="114297" indent="-114297">
              <a:buFont typeface="Arial" panose="020B0604020202020204" pitchFamily="34" charset="0"/>
              <a:buChar char="•"/>
            </a:pPr>
            <a:r>
              <a:rPr lang="en-ZA" sz="900" dirty="0">
                <a:solidFill>
                  <a:schemeClr val="tx1">
                    <a:lumMod val="85000"/>
                    <a:lumOff val="15000"/>
                  </a:schemeClr>
                </a:solidFill>
                <a:ea typeface="Arial"/>
                <a:cs typeface="Arial"/>
                <a:sym typeface="Arial"/>
              </a:rPr>
              <a:t>User Personalisation</a:t>
            </a:r>
          </a:p>
          <a:p>
            <a:pPr marL="114297" indent="-114297">
              <a:buFont typeface="Arial" panose="020B0604020202020204" pitchFamily="34" charset="0"/>
              <a:buChar char="•"/>
            </a:pPr>
            <a:r>
              <a:rPr lang="en-ZA" sz="900" dirty="0">
                <a:solidFill>
                  <a:schemeClr val="tx1">
                    <a:lumMod val="85000"/>
                    <a:lumOff val="15000"/>
                  </a:schemeClr>
                </a:solidFill>
                <a:ea typeface="Arial"/>
                <a:cs typeface="Arial"/>
                <a:sym typeface="Arial"/>
              </a:rPr>
              <a:t>Roaming Profile </a:t>
            </a:r>
            <a:r>
              <a:rPr lang="en-ZA" sz="900" dirty="0" err="1">
                <a:solidFill>
                  <a:schemeClr val="tx1">
                    <a:lumMod val="85000"/>
                    <a:lumOff val="15000"/>
                  </a:schemeClr>
                </a:solidFill>
                <a:ea typeface="Arial"/>
                <a:cs typeface="Arial"/>
                <a:sym typeface="Arial"/>
              </a:rPr>
              <a:t>Mgmt</a:t>
            </a:r>
            <a:endParaRPr lang="en-ZA" sz="900" dirty="0">
              <a:solidFill>
                <a:schemeClr val="tx1">
                  <a:lumMod val="85000"/>
                  <a:lumOff val="15000"/>
                </a:schemeClr>
              </a:solidFill>
              <a:ea typeface="Arial"/>
              <a:cs typeface="Arial"/>
              <a:sym typeface="Arial"/>
            </a:endParaRPr>
          </a:p>
          <a:p>
            <a:pPr marL="114297" indent="-114297">
              <a:buFont typeface="Arial" panose="020B0604020202020204" pitchFamily="34" charset="0"/>
              <a:buChar char="•"/>
            </a:pPr>
            <a:r>
              <a:rPr lang="en-ZA" sz="900" dirty="0">
                <a:solidFill>
                  <a:schemeClr val="tx1">
                    <a:lumMod val="85000"/>
                    <a:lumOff val="15000"/>
                  </a:schemeClr>
                </a:solidFill>
                <a:ea typeface="Arial"/>
                <a:cs typeface="Arial"/>
                <a:sym typeface="Arial"/>
              </a:rPr>
              <a:t>Performance </a:t>
            </a:r>
            <a:r>
              <a:rPr lang="en-ZA" sz="900" dirty="0" err="1">
                <a:solidFill>
                  <a:schemeClr val="tx1">
                    <a:lumMod val="85000"/>
                    <a:lumOff val="15000"/>
                  </a:schemeClr>
                </a:solidFill>
                <a:ea typeface="Arial"/>
                <a:cs typeface="Arial"/>
                <a:sym typeface="Arial"/>
              </a:rPr>
              <a:t>Mgmt</a:t>
            </a:r>
            <a:endParaRPr lang="en-ZA" sz="900" dirty="0">
              <a:solidFill>
                <a:schemeClr val="tx1">
                  <a:lumMod val="85000"/>
                  <a:lumOff val="15000"/>
                </a:schemeClr>
              </a:solidFill>
              <a:ea typeface="Arial"/>
              <a:cs typeface="Arial"/>
              <a:sym typeface="Arial"/>
            </a:endParaRPr>
          </a:p>
          <a:p>
            <a:pPr marL="114297" indent="-114297">
              <a:buFont typeface="Arial" panose="020B0604020202020204" pitchFamily="34" charset="0"/>
              <a:buChar char="•"/>
            </a:pPr>
            <a:r>
              <a:rPr lang="en-ZA" sz="900" dirty="0">
                <a:solidFill>
                  <a:schemeClr val="tx1">
                    <a:lumMod val="85000"/>
                    <a:lumOff val="15000"/>
                  </a:schemeClr>
                </a:solidFill>
                <a:ea typeface="Arial"/>
                <a:cs typeface="Arial"/>
                <a:sym typeface="Arial"/>
              </a:rPr>
              <a:t>Windows Migration</a:t>
            </a:r>
            <a:endParaRPr lang="en-ZA" sz="900" dirty="0">
              <a:solidFill>
                <a:schemeClr val="tx1">
                  <a:lumMod val="85000"/>
                  <a:lumOff val="15000"/>
                </a:schemeClr>
              </a:solidFill>
              <a:ea typeface="MS PGothic" charset="0"/>
            </a:endParaRPr>
          </a:p>
        </p:txBody>
      </p:sp>
      <p:sp>
        <p:nvSpPr>
          <p:cNvPr id="19" name="Rectangle 18">
            <a:extLst>
              <a:ext uri="{FF2B5EF4-FFF2-40B4-BE49-F238E27FC236}">
                <a16:creationId xmlns:a16="http://schemas.microsoft.com/office/drawing/2014/main" id="{BB33BFD7-23E0-2D9B-E938-9FECC45F3F2B}"/>
              </a:ext>
            </a:extLst>
          </p:cNvPr>
          <p:cNvSpPr/>
          <p:nvPr/>
        </p:nvSpPr>
        <p:spPr>
          <a:xfrm>
            <a:off x="3525834" y="1467039"/>
            <a:ext cx="2102233" cy="1292662"/>
          </a:xfrm>
          <a:prstGeom prst="rect">
            <a:avLst/>
          </a:prstGeom>
        </p:spPr>
        <p:txBody>
          <a:bodyPr wrap="square">
            <a:spAutoFit/>
          </a:bodyPr>
          <a:lstStyle/>
          <a:p>
            <a:r>
              <a:rPr lang="en-ZA" sz="1050" b="1" dirty="0">
                <a:solidFill>
                  <a:srgbClr val="CF1034"/>
                </a:solidFill>
                <a:ea typeface="Arial"/>
                <a:cs typeface="Arial"/>
                <a:sym typeface="Arial"/>
              </a:rPr>
              <a:t>Mobility</a:t>
            </a:r>
          </a:p>
          <a:p>
            <a:pPr marL="114297" indent="-114297">
              <a:lnSpc>
                <a:spcPct val="150000"/>
              </a:lnSpc>
              <a:buFont typeface="Arial" panose="020B0604020202020204" pitchFamily="34" charset="0"/>
              <a:buChar char="•"/>
            </a:pPr>
            <a:r>
              <a:rPr lang="en-ZA" sz="900" dirty="0">
                <a:solidFill>
                  <a:schemeClr val="tx1">
                    <a:lumMod val="85000"/>
                    <a:lumOff val="15000"/>
                  </a:schemeClr>
                </a:solidFill>
                <a:ea typeface="Arial"/>
                <a:cs typeface="Arial"/>
                <a:sym typeface="Arial"/>
              </a:rPr>
              <a:t>Cloud Mobile </a:t>
            </a:r>
            <a:r>
              <a:rPr lang="en-ZA" sz="900" dirty="0" err="1">
                <a:solidFill>
                  <a:schemeClr val="tx1">
                    <a:lumMod val="85000"/>
                    <a:lumOff val="15000"/>
                  </a:schemeClr>
                </a:solidFill>
                <a:ea typeface="Arial"/>
                <a:cs typeface="Arial"/>
                <a:sym typeface="Arial"/>
              </a:rPr>
              <a:t>Mgmt</a:t>
            </a:r>
            <a:r>
              <a:rPr lang="en-ZA" sz="900" dirty="0">
                <a:solidFill>
                  <a:schemeClr val="tx1">
                    <a:lumMod val="85000"/>
                    <a:lumOff val="15000"/>
                  </a:schemeClr>
                </a:solidFill>
                <a:ea typeface="Arial"/>
                <a:cs typeface="Arial"/>
                <a:sym typeface="Arial"/>
              </a:rPr>
              <a:t> &amp; Configuration</a:t>
            </a:r>
          </a:p>
          <a:p>
            <a:pPr marL="122238" indent="-112713">
              <a:buFont typeface="Arial" panose="020B0604020202020204" pitchFamily="34" charset="0"/>
              <a:buChar char="•"/>
            </a:pPr>
            <a:r>
              <a:rPr lang="en-ZA" sz="900" dirty="0">
                <a:solidFill>
                  <a:schemeClr val="tx1">
                    <a:lumMod val="85000"/>
                    <a:lumOff val="15000"/>
                  </a:schemeClr>
                </a:solidFill>
                <a:ea typeface="MS PGothic" charset="0"/>
                <a:cs typeface="Arial"/>
                <a:sym typeface="Arial"/>
              </a:rPr>
              <a:t>Automated </a:t>
            </a:r>
            <a:r>
              <a:rPr lang="en-ZA" sz="900" dirty="0" err="1">
                <a:solidFill>
                  <a:schemeClr val="tx1">
                    <a:lumMod val="85000"/>
                    <a:lumOff val="15000"/>
                  </a:schemeClr>
                </a:solidFill>
                <a:ea typeface="MS PGothic" charset="0"/>
                <a:cs typeface="Arial"/>
                <a:sym typeface="Arial"/>
              </a:rPr>
              <a:t>Enrollment</a:t>
            </a:r>
            <a:r>
              <a:rPr lang="en-ZA" sz="900" dirty="0">
                <a:solidFill>
                  <a:schemeClr val="tx1">
                    <a:lumMod val="85000"/>
                    <a:lumOff val="15000"/>
                  </a:schemeClr>
                </a:solidFill>
                <a:ea typeface="MS PGothic" charset="0"/>
                <a:cs typeface="Arial"/>
                <a:sym typeface="Arial"/>
              </a:rPr>
              <a:t>, Secure app </a:t>
            </a:r>
            <a:r>
              <a:rPr lang="en-ZA" sz="900" dirty="0" err="1">
                <a:solidFill>
                  <a:schemeClr val="tx1">
                    <a:lumMod val="85000"/>
                    <a:lumOff val="15000"/>
                  </a:schemeClr>
                </a:solidFill>
                <a:ea typeface="MS PGothic" charset="0"/>
                <a:cs typeface="Arial"/>
                <a:sym typeface="Arial"/>
              </a:rPr>
              <a:t>tunneling</a:t>
            </a:r>
            <a:r>
              <a:rPr lang="en-ZA" sz="900" dirty="0">
                <a:solidFill>
                  <a:schemeClr val="tx1">
                    <a:lumMod val="85000"/>
                    <a:lumOff val="15000"/>
                  </a:schemeClr>
                </a:solidFill>
                <a:ea typeface="MS PGothic" charset="0"/>
                <a:cs typeface="Arial"/>
                <a:sym typeface="Arial"/>
              </a:rPr>
              <a:t>, Containerisation, </a:t>
            </a:r>
          </a:p>
          <a:p>
            <a:pPr marL="114297" indent="-114297">
              <a:buFont typeface="Arial" panose="020B0604020202020204" pitchFamily="34" charset="0"/>
              <a:buChar char="•"/>
            </a:pPr>
            <a:r>
              <a:rPr lang="en-ZA" sz="900" dirty="0">
                <a:solidFill>
                  <a:schemeClr val="tx1">
                    <a:lumMod val="85000"/>
                    <a:lumOff val="15000"/>
                  </a:schemeClr>
                </a:solidFill>
                <a:ea typeface="Arial"/>
                <a:cs typeface="Arial"/>
                <a:sym typeface="Arial"/>
              </a:rPr>
              <a:t>Secure </a:t>
            </a:r>
            <a:r>
              <a:rPr lang="en-ZA" sz="900" dirty="0" err="1">
                <a:solidFill>
                  <a:schemeClr val="tx1">
                    <a:lumMod val="85000"/>
                    <a:lumOff val="15000"/>
                  </a:schemeClr>
                </a:solidFill>
                <a:ea typeface="Arial"/>
                <a:cs typeface="Arial"/>
                <a:sym typeface="Arial"/>
              </a:rPr>
              <a:t>tunneling</a:t>
            </a:r>
            <a:r>
              <a:rPr lang="en-ZA" sz="900" dirty="0">
                <a:solidFill>
                  <a:schemeClr val="tx1">
                    <a:lumMod val="85000"/>
                    <a:lumOff val="15000"/>
                  </a:schemeClr>
                </a:solidFill>
                <a:ea typeface="Arial"/>
                <a:cs typeface="Arial"/>
                <a:sym typeface="Arial"/>
              </a:rPr>
              <a:t> access control</a:t>
            </a:r>
          </a:p>
          <a:p>
            <a:pPr marL="114297" indent="-114297">
              <a:buFont typeface="Arial" panose="020B0604020202020204" pitchFamily="34" charset="0"/>
              <a:buChar char="•"/>
            </a:pPr>
            <a:r>
              <a:rPr lang="en-ZA" sz="900" dirty="0">
                <a:solidFill>
                  <a:schemeClr val="tx1">
                    <a:lumMod val="85000"/>
                    <a:lumOff val="15000"/>
                  </a:schemeClr>
                </a:solidFill>
                <a:ea typeface="Arial"/>
                <a:cs typeface="Arial"/>
                <a:sym typeface="Arial"/>
              </a:rPr>
              <a:t>Supports iOS, Android, ChromeOS, Zebra, Honeywell, and </a:t>
            </a:r>
            <a:br>
              <a:rPr lang="en-ZA" sz="900" dirty="0">
                <a:solidFill>
                  <a:schemeClr val="tx1">
                    <a:lumMod val="85000"/>
                    <a:lumOff val="15000"/>
                  </a:schemeClr>
                </a:solidFill>
                <a:ea typeface="Arial"/>
                <a:cs typeface="Arial"/>
                <a:sym typeface="Arial"/>
              </a:rPr>
            </a:br>
            <a:r>
              <a:rPr lang="en-ZA" sz="900" dirty="0">
                <a:solidFill>
                  <a:schemeClr val="tx1">
                    <a:lumMod val="85000"/>
                    <a:lumOff val="15000"/>
                  </a:schemeClr>
                </a:solidFill>
                <a:ea typeface="Arial"/>
                <a:cs typeface="Arial"/>
                <a:sym typeface="Arial"/>
              </a:rPr>
              <a:t>Oculus</a:t>
            </a:r>
            <a:endParaRPr lang="en-ZA" sz="900" dirty="0">
              <a:solidFill>
                <a:schemeClr val="tx1">
                  <a:lumMod val="85000"/>
                  <a:lumOff val="15000"/>
                </a:schemeClr>
              </a:solidFill>
              <a:ea typeface="MS PGothic" charset="0"/>
            </a:endParaRPr>
          </a:p>
        </p:txBody>
      </p:sp>
      <p:sp>
        <p:nvSpPr>
          <p:cNvPr id="20" name="Rectangle 19">
            <a:extLst>
              <a:ext uri="{FF2B5EF4-FFF2-40B4-BE49-F238E27FC236}">
                <a16:creationId xmlns:a16="http://schemas.microsoft.com/office/drawing/2014/main" id="{1C40AA56-FB06-6746-2C70-9B5812D2D70A}"/>
              </a:ext>
            </a:extLst>
          </p:cNvPr>
          <p:cNvSpPr/>
          <p:nvPr/>
        </p:nvSpPr>
        <p:spPr>
          <a:xfrm>
            <a:off x="7204168" y="1471835"/>
            <a:ext cx="2193019" cy="1315745"/>
          </a:xfrm>
          <a:prstGeom prst="rect">
            <a:avLst/>
          </a:prstGeom>
        </p:spPr>
        <p:txBody>
          <a:bodyPr wrap="square">
            <a:spAutoFit/>
          </a:bodyPr>
          <a:lstStyle/>
          <a:p>
            <a:r>
              <a:rPr lang="en-US" sz="1100" b="1" dirty="0">
                <a:solidFill>
                  <a:srgbClr val="CF1034"/>
                </a:solidFill>
                <a:ea typeface="Arial"/>
                <a:cs typeface="Arial"/>
                <a:sym typeface="Arial"/>
              </a:rPr>
              <a:t>Security</a:t>
            </a:r>
          </a:p>
          <a:p>
            <a:pPr marL="114297" indent="-114297">
              <a:lnSpc>
                <a:spcPct val="150000"/>
              </a:lnSpc>
              <a:spcBef>
                <a:spcPts val="12"/>
              </a:spcBef>
              <a:buFont typeface="Arial" panose="020B0604020202020204" pitchFamily="34" charset="0"/>
              <a:buChar char="•"/>
            </a:pPr>
            <a:r>
              <a:rPr lang="en-US" sz="900" dirty="0">
                <a:solidFill>
                  <a:schemeClr val="tx1">
                    <a:lumMod val="85000"/>
                    <a:lumOff val="15000"/>
                  </a:schemeClr>
                </a:solidFill>
                <a:ea typeface="Arial"/>
                <a:cs typeface="Arial"/>
                <a:sym typeface="Arial"/>
              </a:rPr>
              <a:t>Mobile Threat Defense</a:t>
            </a:r>
          </a:p>
          <a:p>
            <a:pPr indent="-114297">
              <a:buFont typeface="Arial" panose="020B0604020202020204" pitchFamily="34" charset="0"/>
              <a:buChar char="•"/>
            </a:pPr>
            <a:r>
              <a:rPr lang="en-US" sz="900" dirty="0">
                <a:solidFill>
                  <a:schemeClr val="tx1">
                    <a:lumMod val="85000"/>
                    <a:lumOff val="15000"/>
                  </a:schemeClr>
                </a:solidFill>
                <a:ea typeface="Arial"/>
                <a:cs typeface="Arial"/>
                <a:sym typeface="Arial"/>
              </a:rPr>
              <a:t>Patch Management</a:t>
            </a:r>
          </a:p>
          <a:p>
            <a:pPr marL="114297" indent="-114297">
              <a:buFont typeface="Arial" panose="020B0604020202020204" pitchFamily="34" charset="0"/>
              <a:buChar char="•"/>
            </a:pPr>
            <a:r>
              <a:rPr lang="en-US" sz="900" dirty="0">
                <a:solidFill>
                  <a:schemeClr val="tx1">
                    <a:lumMod val="85000"/>
                    <a:lumOff val="15000"/>
                  </a:schemeClr>
                </a:solidFill>
                <a:ea typeface="MS PGothic" charset="0"/>
                <a:cs typeface="Arial"/>
                <a:sym typeface="Arial"/>
              </a:rPr>
              <a:t>Risk Based Vulnerability Mgmt</a:t>
            </a:r>
            <a:endParaRPr lang="en-US" sz="900" dirty="0">
              <a:solidFill>
                <a:schemeClr val="tx1">
                  <a:lumMod val="85000"/>
                  <a:lumOff val="15000"/>
                </a:schemeClr>
              </a:solidFill>
              <a:ea typeface="MS PGothic" charset="0"/>
            </a:endParaRPr>
          </a:p>
          <a:p>
            <a:pPr marL="114297" indent="-114297">
              <a:buFont typeface="Arial" panose="020B0604020202020204" pitchFamily="34" charset="0"/>
              <a:buChar char="•"/>
            </a:pPr>
            <a:r>
              <a:rPr lang="en-US" sz="900" dirty="0">
                <a:solidFill>
                  <a:schemeClr val="tx1">
                    <a:lumMod val="85000"/>
                    <a:lumOff val="15000"/>
                  </a:schemeClr>
                </a:solidFill>
                <a:ea typeface="Arial"/>
                <a:cs typeface="Arial"/>
                <a:sym typeface="Arial"/>
              </a:rPr>
              <a:t>Application and Device Control</a:t>
            </a:r>
          </a:p>
          <a:p>
            <a:pPr marL="114297" indent="-114297">
              <a:buFont typeface="Arial" panose="020B0604020202020204" pitchFamily="34" charset="0"/>
              <a:buChar char="•"/>
            </a:pPr>
            <a:r>
              <a:rPr lang="en-US" sz="900" dirty="0">
                <a:solidFill>
                  <a:schemeClr val="tx1">
                    <a:lumMod val="85000"/>
                    <a:lumOff val="15000"/>
                  </a:schemeClr>
                </a:solidFill>
                <a:ea typeface="Arial"/>
                <a:cs typeface="Arial"/>
                <a:sym typeface="Arial"/>
              </a:rPr>
              <a:t>Endpoint Privilege Management</a:t>
            </a:r>
          </a:p>
          <a:p>
            <a:pPr marL="114297" indent="-114297">
              <a:buFont typeface="Arial" panose="020B0604020202020204" pitchFamily="34" charset="0"/>
              <a:buChar char="•"/>
            </a:pPr>
            <a:r>
              <a:rPr lang="en-US" sz="900" dirty="0">
                <a:solidFill>
                  <a:schemeClr val="tx1">
                    <a:lumMod val="85000"/>
                    <a:lumOff val="15000"/>
                  </a:schemeClr>
                </a:solidFill>
                <a:ea typeface="Arial"/>
                <a:cs typeface="Arial"/>
                <a:sym typeface="Arial"/>
              </a:rPr>
              <a:t>Secure Configuration Mgmt </a:t>
            </a:r>
          </a:p>
          <a:p>
            <a:pPr marL="114297" indent="-114297">
              <a:buFont typeface="Arial" panose="020B0604020202020204" pitchFamily="34" charset="0"/>
              <a:buChar char="•"/>
            </a:pPr>
            <a:r>
              <a:rPr lang="en-US" sz="900" dirty="0">
                <a:solidFill>
                  <a:schemeClr val="tx1">
                    <a:lumMod val="85000"/>
                    <a:lumOff val="15000"/>
                  </a:schemeClr>
                </a:solidFill>
                <a:ea typeface="Arial"/>
                <a:cs typeface="Arial"/>
                <a:sym typeface="Arial"/>
              </a:rPr>
              <a:t>Healthcare IoMT Security</a:t>
            </a:r>
          </a:p>
        </p:txBody>
      </p:sp>
      <p:sp>
        <p:nvSpPr>
          <p:cNvPr id="21" name="Rectangle 20">
            <a:extLst>
              <a:ext uri="{FF2B5EF4-FFF2-40B4-BE49-F238E27FC236}">
                <a16:creationId xmlns:a16="http://schemas.microsoft.com/office/drawing/2014/main" id="{A8133F19-8C08-DCAF-4528-A5D64D748C34}"/>
              </a:ext>
            </a:extLst>
          </p:cNvPr>
          <p:cNvSpPr/>
          <p:nvPr/>
        </p:nvSpPr>
        <p:spPr>
          <a:xfrm>
            <a:off x="9324829" y="1471836"/>
            <a:ext cx="2193019" cy="1292662"/>
          </a:xfrm>
          <a:prstGeom prst="rect">
            <a:avLst/>
          </a:prstGeom>
        </p:spPr>
        <p:txBody>
          <a:bodyPr wrap="square">
            <a:spAutoFit/>
          </a:bodyPr>
          <a:lstStyle/>
          <a:p>
            <a:r>
              <a:rPr lang="en-US" sz="1100" b="1" dirty="0">
                <a:solidFill>
                  <a:srgbClr val="CF1034"/>
                </a:solidFill>
                <a:ea typeface="Arial"/>
                <a:cs typeface="Arial"/>
                <a:sym typeface="Arial"/>
              </a:rPr>
              <a:t>Secure Access</a:t>
            </a:r>
          </a:p>
          <a:p>
            <a:pPr marL="114297" indent="-114297">
              <a:lnSpc>
                <a:spcPct val="150000"/>
              </a:lnSpc>
              <a:buFont typeface="Arial" panose="020B0604020202020204" pitchFamily="34" charset="0"/>
              <a:buChar char="•"/>
            </a:pPr>
            <a:r>
              <a:rPr lang="en-US" sz="900" dirty="0">
                <a:solidFill>
                  <a:schemeClr val="tx1">
                    <a:lumMod val="85000"/>
                    <a:lumOff val="15000"/>
                  </a:schemeClr>
                </a:solidFill>
                <a:ea typeface="Arial"/>
                <a:cs typeface="Arial"/>
                <a:sym typeface="Arial"/>
              </a:rPr>
              <a:t>VPN / Remote Access</a:t>
            </a:r>
          </a:p>
          <a:p>
            <a:pPr marL="114297" indent="-114297">
              <a:buFont typeface="Arial" panose="020B0604020202020204" pitchFamily="34" charset="0"/>
              <a:buChar char="•"/>
            </a:pPr>
            <a:r>
              <a:rPr lang="en-US" sz="900" dirty="0">
                <a:solidFill>
                  <a:schemeClr val="tx1">
                    <a:lumMod val="85000"/>
                    <a:lumOff val="15000"/>
                  </a:schemeClr>
                </a:solidFill>
                <a:ea typeface="Arial"/>
                <a:cs typeface="Arial"/>
                <a:sym typeface="Arial"/>
              </a:rPr>
              <a:t>Zero Trust Network Access</a:t>
            </a:r>
          </a:p>
          <a:p>
            <a:pPr marL="114297" indent="-114297">
              <a:buFont typeface="Arial" panose="020B0604020202020204" pitchFamily="34" charset="0"/>
              <a:buChar char="•"/>
            </a:pPr>
            <a:r>
              <a:rPr lang="en-US" sz="900" dirty="0">
                <a:solidFill>
                  <a:schemeClr val="tx1">
                    <a:lumMod val="85000"/>
                    <a:lumOff val="15000"/>
                  </a:schemeClr>
                </a:solidFill>
                <a:ea typeface="Arial"/>
                <a:cs typeface="Arial"/>
                <a:sym typeface="Arial"/>
              </a:rPr>
              <a:t>CASB/SWG</a:t>
            </a:r>
          </a:p>
          <a:p>
            <a:pPr marL="114297" indent="-114297">
              <a:buFont typeface="Arial" panose="020B0604020202020204" pitchFamily="34" charset="0"/>
              <a:buChar char="•"/>
            </a:pPr>
            <a:r>
              <a:rPr lang="en-US" sz="900" dirty="0">
                <a:solidFill>
                  <a:schemeClr val="tx1">
                    <a:lumMod val="85000"/>
                    <a:lumOff val="15000"/>
                  </a:schemeClr>
                </a:solidFill>
                <a:ea typeface="Arial"/>
                <a:cs typeface="Arial"/>
                <a:sym typeface="Arial"/>
              </a:rPr>
              <a:t>Network Access Control</a:t>
            </a:r>
          </a:p>
          <a:p>
            <a:pPr marL="114297" indent="-114297">
              <a:buFont typeface="Arial" panose="020B0604020202020204" pitchFamily="34" charset="0"/>
              <a:buChar char="•"/>
            </a:pPr>
            <a:r>
              <a:rPr lang="en-US" sz="900" dirty="0">
                <a:solidFill>
                  <a:schemeClr val="tx1">
                    <a:lumMod val="85000"/>
                    <a:lumOff val="15000"/>
                  </a:schemeClr>
                </a:solidFill>
                <a:ea typeface="Arial"/>
                <a:cs typeface="Arial"/>
                <a:sym typeface="Arial"/>
              </a:rPr>
              <a:t>Device Visibility</a:t>
            </a:r>
          </a:p>
          <a:p>
            <a:pPr marL="114297" indent="-114297">
              <a:buFont typeface="Arial" panose="020B0604020202020204" pitchFamily="34" charset="0"/>
              <a:buChar char="•"/>
            </a:pPr>
            <a:r>
              <a:rPr lang="en-US" sz="900" dirty="0">
                <a:solidFill>
                  <a:schemeClr val="tx1">
                    <a:lumMod val="85000"/>
                    <a:lumOff val="15000"/>
                  </a:schemeClr>
                </a:solidFill>
                <a:ea typeface="Arial"/>
                <a:cs typeface="Arial"/>
                <a:sym typeface="Arial"/>
              </a:rPr>
              <a:t>Application Delivery Controller / WAF</a:t>
            </a:r>
          </a:p>
          <a:p>
            <a:pPr marL="114297" indent="-114297">
              <a:buFont typeface="Arial" panose="020B0604020202020204" pitchFamily="34" charset="0"/>
              <a:buChar char="•"/>
            </a:pPr>
            <a:r>
              <a:rPr lang="en-US" sz="900" dirty="0">
                <a:solidFill>
                  <a:schemeClr val="tx1">
                    <a:lumMod val="85000"/>
                    <a:lumOff val="15000"/>
                  </a:schemeClr>
                </a:solidFill>
                <a:ea typeface="MS PGothic" charset="0"/>
              </a:rPr>
              <a:t>Zero Sign-On/</a:t>
            </a:r>
            <a:r>
              <a:rPr lang="en-US" sz="900" dirty="0" err="1">
                <a:solidFill>
                  <a:schemeClr val="tx1">
                    <a:lumMod val="85000"/>
                    <a:lumOff val="15000"/>
                  </a:schemeClr>
                </a:solidFill>
                <a:ea typeface="MS PGothic" charset="0"/>
              </a:rPr>
              <a:t>Passwordless</a:t>
            </a:r>
            <a:r>
              <a:rPr lang="en-US" sz="900" dirty="0">
                <a:solidFill>
                  <a:schemeClr val="tx1">
                    <a:lumMod val="85000"/>
                    <a:lumOff val="15000"/>
                  </a:schemeClr>
                </a:solidFill>
                <a:ea typeface="MS PGothic" charset="0"/>
              </a:rPr>
              <a:t> MFA</a:t>
            </a:r>
          </a:p>
        </p:txBody>
      </p:sp>
      <p:sp>
        <p:nvSpPr>
          <p:cNvPr id="22" name="Rectangle 21">
            <a:extLst>
              <a:ext uri="{FF2B5EF4-FFF2-40B4-BE49-F238E27FC236}">
                <a16:creationId xmlns:a16="http://schemas.microsoft.com/office/drawing/2014/main" id="{EC00EC14-2B59-18BB-850E-374082BCCF56}"/>
              </a:ext>
            </a:extLst>
          </p:cNvPr>
          <p:cNvSpPr/>
          <p:nvPr/>
        </p:nvSpPr>
        <p:spPr>
          <a:xfrm>
            <a:off x="8245175" y="3430607"/>
            <a:ext cx="2012232" cy="1431161"/>
          </a:xfrm>
          <a:prstGeom prst="rect">
            <a:avLst/>
          </a:prstGeom>
        </p:spPr>
        <p:txBody>
          <a:bodyPr wrap="square">
            <a:spAutoFit/>
          </a:bodyPr>
          <a:lstStyle/>
          <a:p>
            <a:r>
              <a:rPr lang="en-US" sz="1100" b="1" dirty="0">
                <a:solidFill>
                  <a:srgbClr val="CF1034"/>
                </a:solidFill>
                <a:ea typeface="Arial"/>
                <a:cs typeface="Arial"/>
                <a:sym typeface="Arial"/>
              </a:rPr>
              <a:t>Service</a:t>
            </a:r>
          </a:p>
          <a:p>
            <a:pPr marL="65086" indent="-65086">
              <a:lnSpc>
                <a:spcPct val="150000"/>
              </a:lnSpc>
              <a:buFont typeface="Arial" panose="020B0604020202020204" pitchFamily="34" charset="0"/>
              <a:buChar char="•"/>
            </a:pPr>
            <a:r>
              <a:rPr lang="en-US" sz="900" dirty="0">
                <a:solidFill>
                  <a:schemeClr val="tx1">
                    <a:lumMod val="85000"/>
                    <a:lumOff val="15000"/>
                  </a:schemeClr>
                </a:solidFill>
                <a:ea typeface="Arial"/>
                <a:cs typeface="Arial"/>
                <a:sym typeface="Arial"/>
              </a:rPr>
              <a:t>Full ITSM / ITIL Support</a:t>
            </a:r>
          </a:p>
          <a:p>
            <a:pPr marL="65086" indent="-65086">
              <a:buFont typeface="Arial" panose="020B0604020202020204" pitchFamily="34" charset="0"/>
              <a:buChar char="•"/>
            </a:pPr>
            <a:r>
              <a:rPr lang="en-US" sz="900" dirty="0">
                <a:solidFill>
                  <a:schemeClr val="tx1">
                    <a:lumMod val="85000"/>
                    <a:lumOff val="15000"/>
                  </a:schemeClr>
                </a:solidFill>
                <a:ea typeface="Arial"/>
                <a:cs typeface="Arial"/>
                <a:sym typeface="Arial"/>
              </a:rPr>
              <a:t>AI-powered Self Service</a:t>
            </a:r>
          </a:p>
          <a:p>
            <a:pPr marL="65086" indent="-65086">
              <a:buFont typeface="Arial" panose="020B0604020202020204" pitchFamily="34" charset="0"/>
              <a:buChar char="•"/>
            </a:pPr>
            <a:r>
              <a:rPr lang="en-US" sz="900" dirty="0">
                <a:solidFill>
                  <a:schemeClr val="tx1">
                    <a:lumMod val="85000"/>
                    <a:lumOff val="15000"/>
                  </a:schemeClr>
                </a:solidFill>
                <a:ea typeface="Arial"/>
                <a:cs typeface="Arial"/>
                <a:sym typeface="Arial"/>
              </a:rPr>
              <a:t>Voice Automation </a:t>
            </a:r>
          </a:p>
          <a:p>
            <a:pPr marL="65086" indent="-65086">
              <a:buFont typeface="Arial" panose="020B0604020202020204" pitchFamily="34" charset="0"/>
              <a:buChar char="•"/>
            </a:pPr>
            <a:r>
              <a:rPr lang="en-US" sz="900" dirty="0">
                <a:solidFill>
                  <a:schemeClr val="tx1">
                    <a:lumMod val="85000"/>
                    <a:lumOff val="15000"/>
                  </a:schemeClr>
                </a:solidFill>
                <a:ea typeface="Arial"/>
                <a:cs typeface="Arial"/>
                <a:sym typeface="Arial"/>
              </a:rPr>
              <a:t>Change, CMDB &amp; Release</a:t>
            </a:r>
          </a:p>
          <a:p>
            <a:pPr marL="65086" indent="-65086">
              <a:buFont typeface="Arial" panose="020B0604020202020204" pitchFamily="34" charset="0"/>
              <a:buChar char="•"/>
            </a:pPr>
            <a:r>
              <a:rPr lang="en-US" sz="900" dirty="0">
                <a:solidFill>
                  <a:schemeClr val="tx1">
                    <a:lumMod val="85000"/>
                    <a:lumOff val="15000"/>
                  </a:schemeClr>
                </a:solidFill>
                <a:ea typeface="Arial"/>
                <a:cs typeface="Arial"/>
                <a:sym typeface="Arial"/>
              </a:rPr>
              <a:t>HR and Facilities Management</a:t>
            </a:r>
          </a:p>
          <a:p>
            <a:pPr marL="65086" indent="-65086">
              <a:buFont typeface="Arial" panose="020B0604020202020204" pitchFamily="34" charset="0"/>
              <a:buChar char="•"/>
            </a:pPr>
            <a:r>
              <a:rPr lang="en-US" sz="900" dirty="0">
                <a:solidFill>
                  <a:schemeClr val="tx1">
                    <a:lumMod val="85000"/>
                    <a:lumOff val="15000"/>
                  </a:schemeClr>
                </a:solidFill>
                <a:ea typeface="Arial"/>
                <a:cs typeface="Arial"/>
                <a:sym typeface="Arial"/>
              </a:rPr>
              <a:t>PPM &amp; Financial Management</a:t>
            </a:r>
          </a:p>
          <a:p>
            <a:pPr marL="65086" indent="-65086">
              <a:buFont typeface="Arial" panose="020B0604020202020204" pitchFamily="34" charset="0"/>
              <a:buChar char="•"/>
            </a:pPr>
            <a:r>
              <a:rPr lang="en-US" sz="900" dirty="0">
                <a:solidFill>
                  <a:schemeClr val="tx1">
                    <a:lumMod val="85000"/>
                    <a:lumOff val="15000"/>
                  </a:schemeClr>
                </a:solidFill>
                <a:ea typeface="MS PGothic" charset="0"/>
                <a:cs typeface="Arial"/>
                <a:sym typeface="Arial"/>
              </a:rPr>
              <a:t>Governance Risk &amp; Compliance</a:t>
            </a:r>
          </a:p>
          <a:p>
            <a:pPr marL="65086" indent="-65086">
              <a:buFont typeface="Arial" panose="020B0604020202020204" pitchFamily="34" charset="0"/>
              <a:buChar char="•"/>
            </a:pPr>
            <a:r>
              <a:rPr lang="en-US" sz="900" dirty="0">
                <a:solidFill>
                  <a:schemeClr val="tx1">
                    <a:lumMod val="85000"/>
                    <a:lumOff val="15000"/>
                  </a:schemeClr>
                </a:solidFill>
                <a:ea typeface="MS PGothic" charset="0"/>
                <a:cs typeface="Arial"/>
                <a:sym typeface="Arial"/>
              </a:rPr>
              <a:t>Security Operations Management</a:t>
            </a:r>
            <a:endParaRPr lang="en-US" sz="900" dirty="0">
              <a:solidFill>
                <a:schemeClr val="tx1">
                  <a:lumMod val="85000"/>
                  <a:lumOff val="15000"/>
                </a:schemeClr>
              </a:solidFill>
              <a:ea typeface="MS PGothic" charset="0"/>
            </a:endParaRPr>
          </a:p>
        </p:txBody>
      </p:sp>
      <p:sp>
        <p:nvSpPr>
          <p:cNvPr id="23" name="Rectangle 22">
            <a:extLst>
              <a:ext uri="{FF2B5EF4-FFF2-40B4-BE49-F238E27FC236}">
                <a16:creationId xmlns:a16="http://schemas.microsoft.com/office/drawing/2014/main" id="{5ABA00BC-A7F3-F3AD-1A4F-8D6E1E9CDA9F}"/>
              </a:ext>
            </a:extLst>
          </p:cNvPr>
          <p:cNvSpPr/>
          <p:nvPr/>
        </p:nvSpPr>
        <p:spPr>
          <a:xfrm>
            <a:off x="10073604" y="3430607"/>
            <a:ext cx="1816805" cy="1154162"/>
          </a:xfrm>
          <a:prstGeom prst="rect">
            <a:avLst/>
          </a:prstGeom>
        </p:spPr>
        <p:txBody>
          <a:bodyPr wrap="square">
            <a:spAutoFit/>
          </a:bodyPr>
          <a:lstStyle/>
          <a:p>
            <a:r>
              <a:rPr lang="en-ZA" sz="1100" b="1" dirty="0">
                <a:solidFill>
                  <a:srgbClr val="CF1034"/>
                </a:solidFill>
                <a:ea typeface="Arial"/>
                <a:cs typeface="Arial"/>
                <a:sym typeface="Arial"/>
              </a:rPr>
              <a:t>Asset</a:t>
            </a:r>
          </a:p>
          <a:p>
            <a:pPr marL="65086" indent="-65086">
              <a:lnSpc>
                <a:spcPct val="150000"/>
              </a:lnSpc>
              <a:buFont typeface="Arial" panose="020B0604020202020204" pitchFamily="34" charset="0"/>
              <a:buChar char="•"/>
            </a:pPr>
            <a:r>
              <a:rPr lang="en-ZA" sz="900" dirty="0">
                <a:solidFill>
                  <a:schemeClr val="tx1">
                    <a:lumMod val="85000"/>
                    <a:lumOff val="15000"/>
                  </a:schemeClr>
                </a:solidFill>
                <a:ea typeface="Arial"/>
                <a:cs typeface="Arial"/>
                <a:sym typeface="Arial"/>
              </a:rPr>
              <a:t>Full ITAM</a:t>
            </a:r>
          </a:p>
          <a:p>
            <a:pPr marL="65086" indent="-65086">
              <a:buFont typeface="Arial" panose="020B0604020202020204" pitchFamily="34" charset="0"/>
              <a:buChar char="•"/>
            </a:pPr>
            <a:r>
              <a:rPr lang="en-ZA" sz="900" dirty="0">
                <a:solidFill>
                  <a:schemeClr val="tx1">
                    <a:lumMod val="85000"/>
                    <a:lumOff val="15000"/>
                  </a:schemeClr>
                </a:solidFill>
                <a:ea typeface="Arial"/>
                <a:cs typeface="Arial"/>
                <a:sym typeface="Arial"/>
              </a:rPr>
              <a:t>Hardware Asset </a:t>
            </a:r>
            <a:r>
              <a:rPr lang="en-ZA" sz="900" dirty="0" err="1">
                <a:solidFill>
                  <a:schemeClr val="tx1">
                    <a:lumMod val="85000"/>
                    <a:lumOff val="15000"/>
                  </a:schemeClr>
                </a:solidFill>
                <a:ea typeface="Arial"/>
                <a:cs typeface="Arial"/>
                <a:sym typeface="Arial"/>
              </a:rPr>
              <a:t>Mgmt</a:t>
            </a:r>
            <a:endParaRPr lang="en-ZA" sz="900" dirty="0">
              <a:solidFill>
                <a:schemeClr val="tx1">
                  <a:lumMod val="85000"/>
                  <a:lumOff val="15000"/>
                </a:schemeClr>
              </a:solidFill>
              <a:ea typeface="Arial"/>
              <a:cs typeface="Arial"/>
              <a:sym typeface="Arial"/>
            </a:endParaRPr>
          </a:p>
          <a:p>
            <a:pPr marL="65086" indent="-65086">
              <a:buFont typeface="Arial" panose="020B0604020202020204" pitchFamily="34" charset="0"/>
              <a:buChar char="•"/>
            </a:pPr>
            <a:r>
              <a:rPr lang="en-ZA" sz="900" dirty="0">
                <a:solidFill>
                  <a:schemeClr val="tx1">
                    <a:lumMod val="85000"/>
                    <a:lumOff val="15000"/>
                  </a:schemeClr>
                </a:solidFill>
                <a:ea typeface="Arial"/>
                <a:cs typeface="Arial"/>
                <a:sym typeface="Arial"/>
              </a:rPr>
              <a:t>Software Asset </a:t>
            </a:r>
            <a:r>
              <a:rPr lang="en-ZA" sz="900" dirty="0" err="1">
                <a:solidFill>
                  <a:schemeClr val="tx1">
                    <a:lumMod val="85000"/>
                    <a:lumOff val="15000"/>
                  </a:schemeClr>
                </a:solidFill>
                <a:ea typeface="Arial"/>
                <a:cs typeface="Arial"/>
                <a:sym typeface="Arial"/>
              </a:rPr>
              <a:t>Mgmt</a:t>
            </a:r>
            <a:endParaRPr lang="en-ZA" sz="900" dirty="0">
              <a:solidFill>
                <a:schemeClr val="tx1">
                  <a:lumMod val="85000"/>
                  <a:lumOff val="15000"/>
                </a:schemeClr>
              </a:solidFill>
              <a:ea typeface="Arial"/>
              <a:cs typeface="Arial"/>
              <a:sym typeface="Arial"/>
            </a:endParaRPr>
          </a:p>
          <a:p>
            <a:pPr marL="65086" indent="-65086">
              <a:buFont typeface="Arial" panose="020B0604020202020204" pitchFamily="34" charset="0"/>
              <a:buChar char="•"/>
            </a:pPr>
            <a:r>
              <a:rPr lang="en-ZA" sz="900" dirty="0">
                <a:solidFill>
                  <a:schemeClr val="tx1">
                    <a:lumMod val="85000"/>
                    <a:lumOff val="15000"/>
                  </a:schemeClr>
                </a:solidFill>
                <a:ea typeface="Arial"/>
                <a:cs typeface="Arial"/>
                <a:sym typeface="Arial"/>
              </a:rPr>
              <a:t>Software License Optimisation</a:t>
            </a:r>
          </a:p>
          <a:p>
            <a:pPr marL="65086" indent="-65086">
              <a:buFont typeface="Arial" panose="020B0604020202020204" pitchFamily="34" charset="0"/>
              <a:buChar char="•"/>
            </a:pPr>
            <a:r>
              <a:rPr lang="en-ZA" sz="900" dirty="0">
                <a:solidFill>
                  <a:schemeClr val="tx1">
                    <a:lumMod val="85000"/>
                    <a:lumOff val="15000"/>
                  </a:schemeClr>
                </a:solidFill>
                <a:ea typeface="Arial"/>
                <a:cs typeface="Arial"/>
                <a:sym typeface="Arial"/>
              </a:rPr>
              <a:t>Software Audit </a:t>
            </a:r>
            <a:r>
              <a:rPr lang="en-ZA" sz="900" dirty="0" err="1">
                <a:solidFill>
                  <a:schemeClr val="tx1">
                    <a:lumMod val="85000"/>
                    <a:lumOff val="15000"/>
                  </a:schemeClr>
                </a:solidFill>
                <a:ea typeface="Arial"/>
                <a:cs typeface="Arial"/>
                <a:sym typeface="Arial"/>
              </a:rPr>
              <a:t>Defense</a:t>
            </a:r>
            <a:endParaRPr lang="en-ZA" sz="900" dirty="0">
              <a:solidFill>
                <a:schemeClr val="tx1">
                  <a:lumMod val="85000"/>
                  <a:lumOff val="15000"/>
                </a:schemeClr>
              </a:solidFill>
              <a:ea typeface="Arial"/>
              <a:cs typeface="Arial"/>
              <a:sym typeface="Arial"/>
            </a:endParaRPr>
          </a:p>
          <a:p>
            <a:pPr marL="65086" indent="-65086">
              <a:buFont typeface="Arial" panose="020B0604020202020204" pitchFamily="34" charset="0"/>
              <a:buChar char="•"/>
            </a:pPr>
            <a:r>
              <a:rPr lang="en-ZA" sz="900" dirty="0">
                <a:solidFill>
                  <a:schemeClr val="tx1">
                    <a:lumMod val="85000"/>
                    <a:lumOff val="15000"/>
                  </a:schemeClr>
                </a:solidFill>
                <a:ea typeface="Arial"/>
                <a:cs typeface="Arial"/>
                <a:sym typeface="Arial"/>
              </a:rPr>
              <a:t>Asset Lifecycle </a:t>
            </a:r>
            <a:r>
              <a:rPr lang="en-ZA" sz="900" dirty="0" err="1">
                <a:solidFill>
                  <a:schemeClr val="tx1">
                    <a:lumMod val="85000"/>
                    <a:lumOff val="15000"/>
                  </a:schemeClr>
                </a:solidFill>
                <a:ea typeface="Arial"/>
                <a:cs typeface="Arial"/>
                <a:sym typeface="Arial"/>
              </a:rPr>
              <a:t>Mgmt</a:t>
            </a:r>
            <a:endParaRPr lang="en-ZA" sz="900" dirty="0">
              <a:solidFill>
                <a:schemeClr val="tx1">
                  <a:lumMod val="85000"/>
                  <a:lumOff val="15000"/>
                </a:schemeClr>
              </a:solidFill>
              <a:ea typeface="Arial"/>
              <a:cs typeface="Arial"/>
              <a:sym typeface="Arial"/>
            </a:endParaRPr>
          </a:p>
        </p:txBody>
      </p:sp>
      <p:sp>
        <p:nvSpPr>
          <p:cNvPr id="25" name="TextBox 24">
            <a:extLst>
              <a:ext uri="{FF2B5EF4-FFF2-40B4-BE49-F238E27FC236}">
                <a16:creationId xmlns:a16="http://schemas.microsoft.com/office/drawing/2014/main" id="{109677F0-8885-123B-F3AB-0B46FD1AAA45}"/>
              </a:ext>
            </a:extLst>
          </p:cNvPr>
          <p:cNvSpPr txBox="1"/>
          <p:nvPr/>
        </p:nvSpPr>
        <p:spPr>
          <a:xfrm>
            <a:off x="346863" y="3450394"/>
            <a:ext cx="3820983" cy="276999"/>
          </a:xfrm>
          <a:prstGeom prst="rect">
            <a:avLst/>
          </a:prstGeom>
          <a:noFill/>
        </p:spPr>
        <p:txBody>
          <a:bodyPr wrap="square">
            <a:spAutoFit/>
          </a:bodyPr>
          <a:lstStyle/>
          <a:p>
            <a:pPr algn="ctr"/>
            <a:r>
              <a:rPr lang="en-US" sz="1200" b="1" dirty="0">
                <a:solidFill>
                  <a:srgbClr val="CF1034"/>
                </a:solidFill>
                <a:ea typeface="Arial"/>
                <a:cs typeface="Arial"/>
                <a:sym typeface="Arial"/>
              </a:rPr>
              <a:t>Aggregated Discovery</a:t>
            </a:r>
            <a:endParaRPr lang="en-US" sz="1200" b="1" dirty="0">
              <a:solidFill>
                <a:srgbClr val="CF1034"/>
              </a:solidFill>
              <a:ea typeface="Arial"/>
              <a:cs typeface="Arial"/>
            </a:endParaRPr>
          </a:p>
        </p:txBody>
      </p:sp>
      <p:sp>
        <p:nvSpPr>
          <p:cNvPr id="26" name="Rectangle 25">
            <a:extLst>
              <a:ext uri="{FF2B5EF4-FFF2-40B4-BE49-F238E27FC236}">
                <a16:creationId xmlns:a16="http://schemas.microsoft.com/office/drawing/2014/main" id="{99ECBF84-2111-2D10-7AFF-74B2DD378785}"/>
              </a:ext>
            </a:extLst>
          </p:cNvPr>
          <p:cNvSpPr/>
          <p:nvPr/>
        </p:nvSpPr>
        <p:spPr>
          <a:xfrm>
            <a:off x="640968" y="3752711"/>
            <a:ext cx="3232772" cy="246221"/>
          </a:xfrm>
          <a:prstGeom prst="rect">
            <a:avLst/>
          </a:prstGeom>
        </p:spPr>
        <p:txBody>
          <a:bodyPr wrap="square">
            <a:spAutoFit/>
          </a:bodyPr>
          <a:lstStyle/>
          <a:p>
            <a:pPr algn="ctr"/>
            <a:r>
              <a:rPr lang="en-US" sz="1000" dirty="0">
                <a:solidFill>
                  <a:schemeClr val="tx1">
                    <a:lumMod val="85000"/>
                    <a:lumOff val="15000"/>
                  </a:schemeClr>
                </a:solidFill>
                <a:ea typeface="Arial"/>
                <a:cs typeface="Arial"/>
                <a:sym typeface="Arial"/>
              </a:rPr>
              <a:t>Cloud | Edge | Premise | External</a:t>
            </a:r>
            <a:endParaRPr lang="en-US" sz="1000" dirty="0">
              <a:solidFill>
                <a:schemeClr val="tx1">
                  <a:lumMod val="85000"/>
                  <a:lumOff val="15000"/>
                </a:schemeClr>
              </a:solidFill>
              <a:ea typeface="MS PGothic" charset="0"/>
            </a:endParaRPr>
          </a:p>
        </p:txBody>
      </p:sp>
      <p:sp>
        <p:nvSpPr>
          <p:cNvPr id="27" name="Rectangle 26">
            <a:extLst>
              <a:ext uri="{FF2B5EF4-FFF2-40B4-BE49-F238E27FC236}">
                <a16:creationId xmlns:a16="http://schemas.microsoft.com/office/drawing/2014/main" id="{FBDBF825-42AC-BB39-85CA-EE4E68BF716A}"/>
              </a:ext>
            </a:extLst>
          </p:cNvPr>
          <p:cNvSpPr/>
          <p:nvPr/>
        </p:nvSpPr>
        <p:spPr>
          <a:xfrm>
            <a:off x="1818421" y="4478046"/>
            <a:ext cx="848323" cy="400110"/>
          </a:xfrm>
          <a:prstGeom prst="rect">
            <a:avLst/>
          </a:prstGeom>
        </p:spPr>
        <p:txBody>
          <a:bodyPr wrap="square">
            <a:spAutoFit/>
          </a:bodyPr>
          <a:lstStyle/>
          <a:p>
            <a:pPr algn="ctr"/>
            <a:r>
              <a:rPr lang="en-US" sz="1000">
                <a:solidFill>
                  <a:schemeClr val="tx1">
                    <a:lumMod val="85000"/>
                    <a:lumOff val="15000"/>
                  </a:schemeClr>
                </a:solidFill>
                <a:ea typeface="Arial"/>
                <a:cs typeface="Arial"/>
                <a:sym typeface="Arial"/>
              </a:rPr>
              <a:t>Passive Discovery</a:t>
            </a:r>
            <a:endParaRPr lang="en-US" sz="1000">
              <a:solidFill>
                <a:schemeClr val="tx1">
                  <a:lumMod val="85000"/>
                  <a:lumOff val="15000"/>
                </a:schemeClr>
              </a:solidFill>
              <a:ea typeface="MS PGothic" charset="0"/>
            </a:endParaRPr>
          </a:p>
        </p:txBody>
      </p:sp>
      <p:sp>
        <p:nvSpPr>
          <p:cNvPr id="28" name="Rectangle 27">
            <a:extLst>
              <a:ext uri="{FF2B5EF4-FFF2-40B4-BE49-F238E27FC236}">
                <a16:creationId xmlns:a16="http://schemas.microsoft.com/office/drawing/2014/main" id="{3AECBD26-265D-B4F0-5789-2BD64559366A}"/>
              </a:ext>
            </a:extLst>
          </p:cNvPr>
          <p:cNvSpPr/>
          <p:nvPr/>
        </p:nvSpPr>
        <p:spPr>
          <a:xfrm>
            <a:off x="982330" y="4465858"/>
            <a:ext cx="848323" cy="400110"/>
          </a:xfrm>
          <a:prstGeom prst="rect">
            <a:avLst/>
          </a:prstGeom>
        </p:spPr>
        <p:txBody>
          <a:bodyPr wrap="square">
            <a:spAutoFit/>
          </a:bodyPr>
          <a:lstStyle/>
          <a:p>
            <a:pPr algn="ctr"/>
            <a:r>
              <a:rPr lang="en-US" sz="1000" dirty="0">
                <a:solidFill>
                  <a:schemeClr val="tx1">
                    <a:lumMod val="85000"/>
                    <a:lumOff val="15000"/>
                  </a:schemeClr>
                </a:solidFill>
                <a:ea typeface="Arial"/>
                <a:cs typeface="Arial"/>
                <a:sym typeface="Arial"/>
              </a:rPr>
              <a:t>Active Discovery</a:t>
            </a:r>
            <a:endParaRPr lang="en-US" sz="1000" dirty="0">
              <a:solidFill>
                <a:schemeClr val="tx1">
                  <a:lumMod val="85000"/>
                  <a:lumOff val="15000"/>
                </a:schemeClr>
              </a:solidFill>
              <a:ea typeface="MS PGothic" charset="0"/>
            </a:endParaRPr>
          </a:p>
        </p:txBody>
      </p:sp>
      <p:sp>
        <p:nvSpPr>
          <p:cNvPr id="29" name="Rectangle 28">
            <a:extLst>
              <a:ext uri="{FF2B5EF4-FFF2-40B4-BE49-F238E27FC236}">
                <a16:creationId xmlns:a16="http://schemas.microsoft.com/office/drawing/2014/main" id="{8358DA44-7E1D-7701-2A54-D976DD330060}"/>
              </a:ext>
            </a:extLst>
          </p:cNvPr>
          <p:cNvSpPr/>
          <p:nvPr/>
        </p:nvSpPr>
        <p:spPr>
          <a:xfrm>
            <a:off x="2659961" y="4484447"/>
            <a:ext cx="848323" cy="400110"/>
          </a:xfrm>
          <a:prstGeom prst="rect">
            <a:avLst/>
          </a:prstGeom>
        </p:spPr>
        <p:txBody>
          <a:bodyPr wrap="square">
            <a:spAutoFit/>
          </a:bodyPr>
          <a:lstStyle/>
          <a:p>
            <a:pPr algn="ctr"/>
            <a:r>
              <a:rPr lang="en-US" sz="1000" dirty="0">
                <a:solidFill>
                  <a:schemeClr val="tx1">
                    <a:lumMod val="85000"/>
                    <a:lumOff val="15000"/>
                  </a:schemeClr>
                </a:solidFill>
                <a:ea typeface="Arial"/>
                <a:cs typeface="Arial"/>
                <a:sym typeface="Arial"/>
              </a:rPr>
              <a:t>3</a:t>
            </a:r>
            <a:r>
              <a:rPr lang="en-US" sz="1000" baseline="30000" dirty="0">
                <a:solidFill>
                  <a:schemeClr val="tx1">
                    <a:lumMod val="85000"/>
                    <a:lumOff val="15000"/>
                  </a:schemeClr>
                </a:solidFill>
                <a:ea typeface="Arial"/>
                <a:cs typeface="Arial"/>
                <a:sym typeface="Arial"/>
              </a:rPr>
              <a:t>rd</a:t>
            </a:r>
            <a:r>
              <a:rPr lang="en-US" sz="1000" dirty="0">
                <a:solidFill>
                  <a:schemeClr val="tx1">
                    <a:lumMod val="85000"/>
                    <a:lumOff val="15000"/>
                  </a:schemeClr>
                </a:solidFill>
                <a:ea typeface="Arial"/>
                <a:cs typeface="Arial"/>
                <a:sym typeface="Arial"/>
              </a:rPr>
              <a:t> Party Discovery</a:t>
            </a:r>
            <a:endParaRPr lang="en-US" sz="1000" dirty="0">
              <a:solidFill>
                <a:schemeClr val="tx1">
                  <a:lumMod val="85000"/>
                  <a:lumOff val="15000"/>
                </a:schemeClr>
              </a:solidFill>
              <a:ea typeface="MS PGothic" charset="0"/>
            </a:endParaRPr>
          </a:p>
        </p:txBody>
      </p:sp>
      <p:sp>
        <p:nvSpPr>
          <p:cNvPr id="30" name="Rectangle 29">
            <a:extLst>
              <a:ext uri="{FF2B5EF4-FFF2-40B4-BE49-F238E27FC236}">
                <a16:creationId xmlns:a16="http://schemas.microsoft.com/office/drawing/2014/main" id="{8D2E1D07-0CE8-836C-6FE5-8E7BBBA0FB5C}"/>
              </a:ext>
            </a:extLst>
          </p:cNvPr>
          <p:cNvSpPr/>
          <p:nvPr/>
        </p:nvSpPr>
        <p:spPr>
          <a:xfrm>
            <a:off x="2381554" y="4046086"/>
            <a:ext cx="848323" cy="400110"/>
          </a:xfrm>
          <a:prstGeom prst="rect">
            <a:avLst/>
          </a:prstGeom>
        </p:spPr>
        <p:txBody>
          <a:bodyPr wrap="square">
            <a:spAutoFit/>
          </a:bodyPr>
          <a:lstStyle/>
          <a:p>
            <a:pPr algn="ctr"/>
            <a:r>
              <a:rPr lang="en-US" sz="1000" dirty="0">
                <a:solidFill>
                  <a:schemeClr val="tx1">
                    <a:lumMod val="85000"/>
                    <a:lumOff val="15000"/>
                  </a:schemeClr>
                </a:solidFill>
                <a:ea typeface="Arial"/>
                <a:cs typeface="Arial"/>
                <a:sym typeface="Arial"/>
              </a:rPr>
              <a:t>Service Mapping</a:t>
            </a:r>
            <a:endParaRPr lang="en-US" sz="1000" dirty="0">
              <a:solidFill>
                <a:schemeClr val="tx1">
                  <a:lumMod val="85000"/>
                  <a:lumOff val="15000"/>
                </a:schemeClr>
              </a:solidFill>
              <a:ea typeface="MS PGothic" charset="0"/>
            </a:endParaRPr>
          </a:p>
        </p:txBody>
      </p:sp>
      <p:sp>
        <p:nvSpPr>
          <p:cNvPr id="31" name="Rectangle 30">
            <a:extLst>
              <a:ext uri="{FF2B5EF4-FFF2-40B4-BE49-F238E27FC236}">
                <a16:creationId xmlns:a16="http://schemas.microsoft.com/office/drawing/2014/main" id="{2E643B01-2187-C07B-FDAD-D310D2C966DA}"/>
              </a:ext>
            </a:extLst>
          </p:cNvPr>
          <p:cNvSpPr/>
          <p:nvPr/>
        </p:nvSpPr>
        <p:spPr>
          <a:xfrm>
            <a:off x="1455112" y="4046086"/>
            <a:ext cx="1010490" cy="400110"/>
          </a:xfrm>
          <a:prstGeom prst="rect">
            <a:avLst/>
          </a:prstGeom>
        </p:spPr>
        <p:txBody>
          <a:bodyPr wrap="square">
            <a:spAutoFit/>
          </a:bodyPr>
          <a:lstStyle/>
          <a:p>
            <a:pPr algn="ctr"/>
            <a:r>
              <a:rPr lang="en-US" sz="1000" dirty="0">
                <a:solidFill>
                  <a:schemeClr val="tx1">
                    <a:lumMod val="85000"/>
                    <a:lumOff val="15000"/>
                  </a:schemeClr>
                </a:solidFill>
                <a:ea typeface="Arial"/>
                <a:cs typeface="Arial"/>
                <a:sym typeface="Arial"/>
              </a:rPr>
              <a:t>External Attack Surface</a:t>
            </a:r>
            <a:endParaRPr lang="en-US" sz="1000" dirty="0">
              <a:solidFill>
                <a:schemeClr val="tx1">
                  <a:lumMod val="85000"/>
                  <a:lumOff val="15000"/>
                </a:schemeClr>
              </a:solidFill>
              <a:ea typeface="MS PGothic" charset="0"/>
            </a:endParaRPr>
          </a:p>
        </p:txBody>
      </p:sp>
      <p:sp>
        <p:nvSpPr>
          <p:cNvPr id="32" name="Rectangle 31">
            <a:extLst>
              <a:ext uri="{FF2B5EF4-FFF2-40B4-BE49-F238E27FC236}">
                <a16:creationId xmlns:a16="http://schemas.microsoft.com/office/drawing/2014/main" id="{559A1769-A3DF-686D-E383-79313B9AF84F}"/>
              </a:ext>
            </a:extLst>
          </p:cNvPr>
          <p:cNvSpPr/>
          <p:nvPr/>
        </p:nvSpPr>
        <p:spPr>
          <a:xfrm>
            <a:off x="5306741" y="5674065"/>
            <a:ext cx="1615606" cy="261610"/>
          </a:xfrm>
          <a:prstGeom prst="rect">
            <a:avLst/>
          </a:prstGeom>
        </p:spPr>
        <p:txBody>
          <a:bodyPr wrap="square">
            <a:spAutoFit/>
          </a:bodyPr>
          <a:lstStyle/>
          <a:p>
            <a:pPr algn="ctr"/>
            <a:r>
              <a:rPr lang="en-US" sz="1100" b="1" dirty="0">
                <a:solidFill>
                  <a:srgbClr val="CF1034"/>
                </a:solidFill>
                <a:ea typeface="Arial"/>
                <a:cs typeface="Arial"/>
                <a:sym typeface="Arial"/>
              </a:rPr>
              <a:t>Single Pane of Glass</a:t>
            </a:r>
            <a:endParaRPr lang="en-US" sz="1100" b="1" dirty="0">
              <a:solidFill>
                <a:srgbClr val="CF1034"/>
              </a:solidFill>
              <a:ea typeface="MS PGothic" charset="0"/>
            </a:endParaRPr>
          </a:p>
        </p:txBody>
      </p:sp>
      <p:sp>
        <p:nvSpPr>
          <p:cNvPr id="33" name="Rectangle 32">
            <a:extLst>
              <a:ext uri="{FF2B5EF4-FFF2-40B4-BE49-F238E27FC236}">
                <a16:creationId xmlns:a16="http://schemas.microsoft.com/office/drawing/2014/main" id="{7E55D147-E6DB-F417-125D-A2CE84E24F3A}"/>
              </a:ext>
            </a:extLst>
          </p:cNvPr>
          <p:cNvSpPr/>
          <p:nvPr/>
        </p:nvSpPr>
        <p:spPr>
          <a:xfrm>
            <a:off x="3940617" y="6183835"/>
            <a:ext cx="1176090" cy="230832"/>
          </a:xfrm>
          <a:prstGeom prst="rect">
            <a:avLst/>
          </a:prstGeom>
        </p:spPr>
        <p:txBody>
          <a:bodyPr wrap="square">
            <a:spAutoFit/>
          </a:bodyPr>
          <a:lstStyle/>
          <a:p>
            <a:pPr algn="ctr"/>
            <a:r>
              <a:rPr lang="en-US" sz="900" b="1" dirty="0">
                <a:solidFill>
                  <a:schemeClr val="tx1">
                    <a:lumMod val="85000"/>
                    <a:lumOff val="15000"/>
                  </a:schemeClr>
                </a:solidFill>
                <a:ea typeface="Arial"/>
                <a:cs typeface="Arial"/>
                <a:sym typeface="Arial"/>
              </a:rPr>
              <a:t>Edge Intelligence</a:t>
            </a:r>
            <a:endParaRPr lang="en-US" sz="900" b="1" dirty="0">
              <a:solidFill>
                <a:schemeClr val="tx1">
                  <a:lumMod val="85000"/>
                  <a:lumOff val="15000"/>
                </a:schemeClr>
              </a:solidFill>
              <a:ea typeface="MS PGothic" charset="0"/>
            </a:endParaRPr>
          </a:p>
        </p:txBody>
      </p:sp>
      <p:sp>
        <p:nvSpPr>
          <p:cNvPr id="34" name="Rectangle 33">
            <a:extLst>
              <a:ext uri="{FF2B5EF4-FFF2-40B4-BE49-F238E27FC236}">
                <a16:creationId xmlns:a16="http://schemas.microsoft.com/office/drawing/2014/main" id="{07559138-B69B-7F16-F286-F3F459AEE0EF}"/>
              </a:ext>
            </a:extLst>
          </p:cNvPr>
          <p:cNvSpPr/>
          <p:nvPr/>
        </p:nvSpPr>
        <p:spPr>
          <a:xfrm>
            <a:off x="5912905" y="6183835"/>
            <a:ext cx="848322" cy="230832"/>
          </a:xfrm>
          <a:prstGeom prst="rect">
            <a:avLst/>
          </a:prstGeom>
        </p:spPr>
        <p:txBody>
          <a:bodyPr wrap="square">
            <a:spAutoFit/>
          </a:bodyPr>
          <a:lstStyle/>
          <a:p>
            <a:pPr algn="ctr"/>
            <a:r>
              <a:rPr lang="en-US" sz="900" b="1">
                <a:solidFill>
                  <a:schemeClr val="tx1">
                    <a:lumMod val="85000"/>
                    <a:lumOff val="15000"/>
                  </a:schemeClr>
                </a:solidFill>
                <a:ea typeface="Arial"/>
                <a:cs typeface="Arial"/>
                <a:sym typeface="Arial"/>
              </a:rPr>
              <a:t>Workspace</a:t>
            </a:r>
            <a:endParaRPr lang="en-US" sz="900" b="1">
              <a:solidFill>
                <a:schemeClr val="tx1">
                  <a:lumMod val="85000"/>
                  <a:lumOff val="15000"/>
                </a:schemeClr>
              </a:solidFill>
              <a:ea typeface="MS PGothic" charset="0"/>
            </a:endParaRPr>
          </a:p>
        </p:txBody>
      </p:sp>
      <p:sp>
        <p:nvSpPr>
          <p:cNvPr id="35" name="Rectangle 34">
            <a:extLst>
              <a:ext uri="{FF2B5EF4-FFF2-40B4-BE49-F238E27FC236}">
                <a16:creationId xmlns:a16="http://schemas.microsoft.com/office/drawing/2014/main" id="{0845A49E-CB8D-F55B-D865-477A9243BFDB}"/>
              </a:ext>
            </a:extLst>
          </p:cNvPr>
          <p:cNvSpPr/>
          <p:nvPr/>
        </p:nvSpPr>
        <p:spPr>
          <a:xfrm>
            <a:off x="5090645" y="6183835"/>
            <a:ext cx="848322" cy="230832"/>
          </a:xfrm>
          <a:prstGeom prst="rect">
            <a:avLst/>
          </a:prstGeom>
        </p:spPr>
        <p:txBody>
          <a:bodyPr wrap="square">
            <a:spAutoFit/>
          </a:bodyPr>
          <a:lstStyle/>
          <a:p>
            <a:pPr algn="ctr"/>
            <a:r>
              <a:rPr lang="en-US" sz="900" b="1">
                <a:solidFill>
                  <a:schemeClr val="tx1">
                    <a:lumMod val="85000"/>
                    <a:lumOff val="15000"/>
                  </a:schemeClr>
                </a:solidFill>
                <a:ea typeface="Arial"/>
                <a:cs typeface="Arial"/>
                <a:sym typeface="Arial"/>
              </a:rPr>
              <a:t>Healing</a:t>
            </a:r>
            <a:endParaRPr lang="en-US" sz="900" b="1">
              <a:solidFill>
                <a:schemeClr val="tx1">
                  <a:lumMod val="85000"/>
                  <a:lumOff val="15000"/>
                </a:schemeClr>
              </a:solidFill>
              <a:ea typeface="MS PGothic" charset="0"/>
            </a:endParaRPr>
          </a:p>
        </p:txBody>
      </p:sp>
      <p:sp>
        <p:nvSpPr>
          <p:cNvPr id="36" name="Rectangle 35">
            <a:extLst>
              <a:ext uri="{FF2B5EF4-FFF2-40B4-BE49-F238E27FC236}">
                <a16:creationId xmlns:a16="http://schemas.microsoft.com/office/drawing/2014/main" id="{F6549E49-D7A9-CCE4-2F39-907BB025B5C8}"/>
              </a:ext>
            </a:extLst>
          </p:cNvPr>
          <p:cNvSpPr/>
          <p:nvPr/>
        </p:nvSpPr>
        <p:spPr>
          <a:xfrm>
            <a:off x="7902234" y="6183835"/>
            <a:ext cx="1193133" cy="230832"/>
          </a:xfrm>
          <a:prstGeom prst="rect">
            <a:avLst/>
          </a:prstGeom>
        </p:spPr>
        <p:txBody>
          <a:bodyPr wrap="square">
            <a:spAutoFit/>
          </a:bodyPr>
          <a:lstStyle/>
          <a:p>
            <a:pPr algn="ctr"/>
            <a:r>
              <a:rPr lang="en-US" sz="900" b="1" dirty="0">
                <a:solidFill>
                  <a:schemeClr val="tx1">
                    <a:lumMod val="85000"/>
                    <a:lumOff val="15000"/>
                  </a:schemeClr>
                </a:solidFill>
                <a:ea typeface="Arial"/>
                <a:cs typeface="Arial"/>
                <a:sym typeface="Arial"/>
              </a:rPr>
              <a:t>Spend Intelligence</a:t>
            </a:r>
            <a:endParaRPr lang="en-US" sz="900" b="1" dirty="0">
              <a:solidFill>
                <a:schemeClr val="tx1">
                  <a:lumMod val="85000"/>
                  <a:lumOff val="15000"/>
                </a:schemeClr>
              </a:solidFill>
              <a:ea typeface="MS PGothic" charset="0"/>
            </a:endParaRPr>
          </a:p>
        </p:txBody>
      </p:sp>
      <p:sp>
        <p:nvSpPr>
          <p:cNvPr id="37" name="Rectangle 36">
            <a:extLst>
              <a:ext uri="{FF2B5EF4-FFF2-40B4-BE49-F238E27FC236}">
                <a16:creationId xmlns:a16="http://schemas.microsoft.com/office/drawing/2014/main" id="{0AD52062-4090-EDAD-C77D-AF0C2CFDE17A}"/>
              </a:ext>
            </a:extLst>
          </p:cNvPr>
          <p:cNvSpPr/>
          <p:nvPr/>
        </p:nvSpPr>
        <p:spPr>
          <a:xfrm>
            <a:off x="6735165" y="6183835"/>
            <a:ext cx="1193133" cy="230832"/>
          </a:xfrm>
          <a:prstGeom prst="rect">
            <a:avLst/>
          </a:prstGeom>
        </p:spPr>
        <p:txBody>
          <a:bodyPr wrap="square">
            <a:spAutoFit/>
          </a:bodyPr>
          <a:lstStyle/>
          <a:p>
            <a:pPr algn="ctr"/>
            <a:r>
              <a:rPr lang="en-US" sz="900" b="1" dirty="0">
                <a:solidFill>
                  <a:schemeClr val="tx1">
                    <a:lumMod val="85000"/>
                    <a:lumOff val="15000"/>
                  </a:schemeClr>
                </a:solidFill>
                <a:ea typeface="Arial"/>
                <a:cs typeface="Arial"/>
                <a:sym typeface="Arial"/>
              </a:rPr>
              <a:t>Patch Intelligence</a:t>
            </a:r>
            <a:endParaRPr lang="en-US" sz="900" b="1" dirty="0">
              <a:solidFill>
                <a:schemeClr val="tx1">
                  <a:lumMod val="85000"/>
                  <a:lumOff val="15000"/>
                </a:schemeClr>
              </a:solidFill>
              <a:ea typeface="MS PGothic" charset="0"/>
            </a:endParaRPr>
          </a:p>
        </p:txBody>
      </p:sp>
      <p:sp>
        <p:nvSpPr>
          <p:cNvPr id="38" name="Rectangle 37">
            <a:extLst>
              <a:ext uri="{FF2B5EF4-FFF2-40B4-BE49-F238E27FC236}">
                <a16:creationId xmlns:a16="http://schemas.microsoft.com/office/drawing/2014/main" id="{A2ECD7E5-7E38-4CAB-0187-93D505AA1367}"/>
              </a:ext>
            </a:extLst>
          </p:cNvPr>
          <p:cNvSpPr/>
          <p:nvPr/>
        </p:nvSpPr>
        <p:spPr>
          <a:xfrm>
            <a:off x="3118357" y="6183835"/>
            <a:ext cx="848322" cy="230832"/>
          </a:xfrm>
          <a:prstGeom prst="rect">
            <a:avLst/>
          </a:prstGeom>
        </p:spPr>
        <p:txBody>
          <a:bodyPr wrap="square">
            <a:spAutoFit/>
          </a:bodyPr>
          <a:lstStyle/>
          <a:p>
            <a:pPr algn="ctr"/>
            <a:r>
              <a:rPr lang="en-US" sz="900" b="1" dirty="0">
                <a:solidFill>
                  <a:schemeClr val="tx1">
                    <a:lumMod val="85000"/>
                    <a:lumOff val="15000"/>
                  </a:schemeClr>
                </a:solidFill>
                <a:ea typeface="MS PGothic" charset="0"/>
                <a:cs typeface="Arial"/>
                <a:sym typeface="Arial"/>
              </a:rPr>
              <a:t>Discovery </a:t>
            </a:r>
            <a:endParaRPr lang="en-US" sz="900" b="1" dirty="0">
              <a:solidFill>
                <a:schemeClr val="tx1">
                  <a:lumMod val="85000"/>
                  <a:lumOff val="15000"/>
                </a:schemeClr>
              </a:solidFill>
              <a:ea typeface="MS PGothic" charset="0"/>
            </a:endParaRPr>
          </a:p>
        </p:txBody>
      </p:sp>
      <p:sp>
        <p:nvSpPr>
          <p:cNvPr id="39" name="Rectangle 38">
            <a:extLst>
              <a:ext uri="{FF2B5EF4-FFF2-40B4-BE49-F238E27FC236}">
                <a16:creationId xmlns:a16="http://schemas.microsoft.com/office/drawing/2014/main" id="{70BC5D11-3A35-BFDF-6214-93B11A4F2C04}"/>
              </a:ext>
            </a:extLst>
          </p:cNvPr>
          <p:cNvSpPr/>
          <p:nvPr/>
        </p:nvSpPr>
        <p:spPr>
          <a:xfrm>
            <a:off x="7008639" y="5865344"/>
            <a:ext cx="848322" cy="369332"/>
          </a:xfrm>
          <a:prstGeom prst="rect">
            <a:avLst/>
          </a:prstGeom>
        </p:spPr>
        <p:txBody>
          <a:bodyPr wrap="square">
            <a:spAutoFit/>
          </a:bodyPr>
          <a:lstStyle/>
          <a:p>
            <a:pPr algn="ctr"/>
            <a:r>
              <a:rPr lang="en-US" sz="900">
                <a:solidFill>
                  <a:schemeClr val="tx1">
                    <a:lumMod val="50000"/>
                    <a:lumOff val="50000"/>
                  </a:schemeClr>
                </a:solidFill>
                <a:ea typeface="Arial"/>
                <a:cs typeface="Arial"/>
                <a:sym typeface="Arial"/>
              </a:rPr>
              <a:t>Smart Advisors</a:t>
            </a:r>
            <a:endParaRPr lang="en-US" sz="900">
              <a:solidFill>
                <a:schemeClr val="tx1">
                  <a:lumMod val="50000"/>
                  <a:lumOff val="50000"/>
                </a:schemeClr>
              </a:solidFill>
              <a:ea typeface="MS PGothic" charset="0"/>
            </a:endParaRPr>
          </a:p>
        </p:txBody>
      </p:sp>
      <p:sp>
        <p:nvSpPr>
          <p:cNvPr id="40" name="Rectangle 39">
            <a:extLst>
              <a:ext uri="{FF2B5EF4-FFF2-40B4-BE49-F238E27FC236}">
                <a16:creationId xmlns:a16="http://schemas.microsoft.com/office/drawing/2014/main" id="{3640A89F-AF9F-5413-3F1F-8487EE1CCD2E}"/>
              </a:ext>
            </a:extLst>
          </p:cNvPr>
          <p:cNvSpPr/>
          <p:nvPr/>
        </p:nvSpPr>
        <p:spPr>
          <a:xfrm>
            <a:off x="4340322" y="5865344"/>
            <a:ext cx="848322" cy="369332"/>
          </a:xfrm>
          <a:prstGeom prst="rect">
            <a:avLst/>
          </a:prstGeom>
        </p:spPr>
        <p:txBody>
          <a:bodyPr wrap="square">
            <a:spAutoFit/>
          </a:bodyPr>
          <a:lstStyle/>
          <a:p>
            <a:pPr algn="ctr"/>
            <a:r>
              <a:rPr lang="en-US" sz="900" dirty="0">
                <a:solidFill>
                  <a:schemeClr val="tx1">
                    <a:lumMod val="50000"/>
                    <a:lumOff val="50000"/>
                  </a:schemeClr>
                </a:solidFill>
                <a:ea typeface="Arial"/>
                <a:cs typeface="Arial"/>
                <a:sym typeface="Arial"/>
              </a:rPr>
              <a:t>Device</a:t>
            </a:r>
          </a:p>
          <a:p>
            <a:pPr algn="ctr"/>
            <a:r>
              <a:rPr lang="en-US" sz="900" dirty="0">
                <a:solidFill>
                  <a:schemeClr val="tx1">
                    <a:lumMod val="50000"/>
                    <a:lumOff val="50000"/>
                  </a:schemeClr>
                </a:solidFill>
                <a:ea typeface="Arial"/>
                <a:cs typeface="Arial"/>
                <a:sym typeface="Arial"/>
              </a:rPr>
              <a:t>Information</a:t>
            </a:r>
            <a:endParaRPr lang="en-US" sz="900" dirty="0">
              <a:solidFill>
                <a:schemeClr val="tx1">
                  <a:lumMod val="50000"/>
                  <a:lumOff val="50000"/>
                </a:schemeClr>
              </a:solidFill>
              <a:ea typeface="MS PGothic" charset="0"/>
            </a:endParaRPr>
          </a:p>
        </p:txBody>
      </p:sp>
      <p:sp>
        <p:nvSpPr>
          <p:cNvPr id="41" name="Rectangle 40">
            <a:extLst>
              <a:ext uri="{FF2B5EF4-FFF2-40B4-BE49-F238E27FC236}">
                <a16:creationId xmlns:a16="http://schemas.microsoft.com/office/drawing/2014/main" id="{F8327512-5B1C-3E9B-B1EB-754676E5F55D}"/>
              </a:ext>
            </a:extLst>
          </p:cNvPr>
          <p:cNvSpPr/>
          <p:nvPr/>
        </p:nvSpPr>
        <p:spPr>
          <a:xfrm>
            <a:off x="5156161" y="5865344"/>
            <a:ext cx="848322" cy="369332"/>
          </a:xfrm>
          <a:prstGeom prst="rect">
            <a:avLst/>
          </a:prstGeom>
        </p:spPr>
        <p:txBody>
          <a:bodyPr wrap="square">
            <a:spAutoFit/>
          </a:bodyPr>
          <a:lstStyle/>
          <a:p>
            <a:pPr algn="ctr"/>
            <a:r>
              <a:rPr lang="en-US" sz="900">
                <a:solidFill>
                  <a:schemeClr val="tx1">
                    <a:lumMod val="50000"/>
                    <a:lumOff val="50000"/>
                  </a:schemeClr>
                </a:solidFill>
                <a:ea typeface="Arial"/>
                <a:cs typeface="Arial"/>
                <a:sym typeface="Arial"/>
              </a:rPr>
              <a:t>User</a:t>
            </a:r>
          </a:p>
          <a:p>
            <a:pPr algn="ctr"/>
            <a:r>
              <a:rPr lang="en-US" sz="900">
                <a:solidFill>
                  <a:schemeClr val="tx1">
                    <a:lumMod val="50000"/>
                    <a:lumOff val="50000"/>
                  </a:schemeClr>
                </a:solidFill>
                <a:ea typeface="MS PGothic" charset="0"/>
                <a:cs typeface="Arial"/>
                <a:sym typeface="Arial"/>
              </a:rPr>
              <a:t>Information</a:t>
            </a:r>
            <a:endParaRPr lang="en-US" sz="900">
              <a:solidFill>
                <a:schemeClr val="tx1">
                  <a:lumMod val="50000"/>
                  <a:lumOff val="50000"/>
                </a:schemeClr>
              </a:solidFill>
              <a:ea typeface="MS PGothic" charset="0"/>
            </a:endParaRPr>
          </a:p>
        </p:txBody>
      </p:sp>
      <p:sp>
        <p:nvSpPr>
          <p:cNvPr id="42" name="Rectangle 41">
            <a:extLst>
              <a:ext uri="{FF2B5EF4-FFF2-40B4-BE49-F238E27FC236}">
                <a16:creationId xmlns:a16="http://schemas.microsoft.com/office/drawing/2014/main" id="{933EDB3F-7681-175A-A765-19A2627DC880}"/>
              </a:ext>
            </a:extLst>
          </p:cNvPr>
          <p:cNvSpPr/>
          <p:nvPr/>
        </p:nvSpPr>
        <p:spPr>
          <a:xfrm>
            <a:off x="3524483" y="5865344"/>
            <a:ext cx="848322" cy="369332"/>
          </a:xfrm>
          <a:prstGeom prst="rect">
            <a:avLst/>
          </a:prstGeom>
        </p:spPr>
        <p:txBody>
          <a:bodyPr wrap="square">
            <a:spAutoFit/>
          </a:bodyPr>
          <a:lstStyle/>
          <a:p>
            <a:pPr algn="ctr"/>
            <a:r>
              <a:rPr lang="en-US" sz="900" dirty="0">
                <a:solidFill>
                  <a:schemeClr val="tx1">
                    <a:lumMod val="50000"/>
                    <a:lumOff val="50000"/>
                  </a:schemeClr>
                </a:solidFill>
                <a:ea typeface="Arial"/>
                <a:cs typeface="Arial"/>
                <a:sym typeface="Arial"/>
              </a:rPr>
              <a:t>Analytic</a:t>
            </a:r>
          </a:p>
          <a:p>
            <a:pPr algn="ctr"/>
            <a:r>
              <a:rPr lang="en-US" sz="900" dirty="0">
                <a:solidFill>
                  <a:schemeClr val="tx1">
                    <a:lumMod val="50000"/>
                    <a:lumOff val="50000"/>
                  </a:schemeClr>
                </a:solidFill>
                <a:ea typeface="MS PGothic" charset="0"/>
                <a:cs typeface="Arial"/>
                <a:sym typeface="Arial"/>
              </a:rPr>
              <a:t>Dashboards</a:t>
            </a:r>
            <a:endParaRPr lang="en-US" sz="900" dirty="0">
              <a:solidFill>
                <a:schemeClr val="tx1">
                  <a:lumMod val="50000"/>
                  <a:lumOff val="50000"/>
                </a:schemeClr>
              </a:solidFill>
              <a:ea typeface="MS PGothic" charset="0"/>
            </a:endParaRPr>
          </a:p>
        </p:txBody>
      </p:sp>
      <p:sp>
        <p:nvSpPr>
          <p:cNvPr id="43" name="Rectangle 42">
            <a:extLst>
              <a:ext uri="{FF2B5EF4-FFF2-40B4-BE49-F238E27FC236}">
                <a16:creationId xmlns:a16="http://schemas.microsoft.com/office/drawing/2014/main" id="{8AA5C05C-C26E-8769-910A-5FEB0A2715E7}"/>
              </a:ext>
            </a:extLst>
          </p:cNvPr>
          <p:cNvSpPr/>
          <p:nvPr/>
        </p:nvSpPr>
        <p:spPr>
          <a:xfrm>
            <a:off x="7824478" y="5865344"/>
            <a:ext cx="848322" cy="369332"/>
          </a:xfrm>
          <a:prstGeom prst="rect">
            <a:avLst/>
          </a:prstGeom>
        </p:spPr>
        <p:txBody>
          <a:bodyPr wrap="square">
            <a:spAutoFit/>
          </a:bodyPr>
          <a:lstStyle/>
          <a:p>
            <a:pPr algn="ctr"/>
            <a:r>
              <a:rPr lang="en-US" sz="900">
                <a:solidFill>
                  <a:schemeClr val="tx1">
                    <a:lumMod val="50000"/>
                    <a:lumOff val="50000"/>
                  </a:schemeClr>
                </a:solidFill>
                <a:ea typeface="MS PGothic" charset="0"/>
                <a:cs typeface="Arial"/>
                <a:sym typeface="Arial"/>
              </a:rPr>
              <a:t>Software</a:t>
            </a:r>
          </a:p>
          <a:p>
            <a:pPr algn="ctr"/>
            <a:r>
              <a:rPr lang="en-US" sz="900">
                <a:solidFill>
                  <a:schemeClr val="tx1">
                    <a:lumMod val="50000"/>
                    <a:lumOff val="50000"/>
                  </a:schemeClr>
                </a:solidFill>
                <a:ea typeface="MS PGothic" charset="0"/>
                <a:cs typeface="Arial"/>
                <a:sym typeface="Arial"/>
              </a:rPr>
              <a:t>Insights</a:t>
            </a:r>
            <a:endParaRPr lang="en-US" sz="900">
              <a:solidFill>
                <a:schemeClr val="tx1">
                  <a:lumMod val="50000"/>
                  <a:lumOff val="50000"/>
                </a:schemeClr>
              </a:solidFill>
              <a:ea typeface="MS PGothic" charset="0"/>
            </a:endParaRPr>
          </a:p>
        </p:txBody>
      </p:sp>
      <p:sp>
        <p:nvSpPr>
          <p:cNvPr id="44" name="Rectangle 43">
            <a:extLst>
              <a:ext uri="{FF2B5EF4-FFF2-40B4-BE49-F238E27FC236}">
                <a16:creationId xmlns:a16="http://schemas.microsoft.com/office/drawing/2014/main" id="{48E39882-0EA3-03CC-6FA0-69B14D8F915F}"/>
              </a:ext>
            </a:extLst>
          </p:cNvPr>
          <p:cNvSpPr/>
          <p:nvPr/>
        </p:nvSpPr>
        <p:spPr>
          <a:xfrm>
            <a:off x="5972000" y="5865344"/>
            <a:ext cx="1069122" cy="369332"/>
          </a:xfrm>
          <a:prstGeom prst="rect">
            <a:avLst/>
          </a:prstGeom>
        </p:spPr>
        <p:txBody>
          <a:bodyPr wrap="square">
            <a:spAutoFit/>
          </a:bodyPr>
          <a:lstStyle/>
          <a:p>
            <a:pPr algn="ctr"/>
            <a:r>
              <a:rPr lang="en-US" sz="900">
                <a:solidFill>
                  <a:schemeClr val="tx1">
                    <a:lumMod val="50000"/>
                    <a:lumOff val="50000"/>
                  </a:schemeClr>
                </a:solidFill>
                <a:ea typeface="MS PGothic" charset="0"/>
                <a:cs typeface="Arial"/>
                <a:sym typeface="Arial"/>
              </a:rPr>
              <a:t>Active Directory</a:t>
            </a:r>
          </a:p>
          <a:p>
            <a:pPr algn="ctr"/>
            <a:r>
              <a:rPr lang="en-US" sz="900">
                <a:solidFill>
                  <a:schemeClr val="tx1">
                    <a:lumMod val="50000"/>
                    <a:lumOff val="50000"/>
                  </a:schemeClr>
                </a:solidFill>
                <a:ea typeface="MS PGothic" charset="0"/>
                <a:cs typeface="Arial"/>
                <a:sym typeface="Arial"/>
              </a:rPr>
              <a:t>Connector</a:t>
            </a:r>
            <a:endParaRPr lang="en-US" sz="900">
              <a:solidFill>
                <a:schemeClr val="tx1">
                  <a:lumMod val="50000"/>
                  <a:lumOff val="50000"/>
                </a:schemeClr>
              </a:solidFill>
              <a:ea typeface="MS PGothic" charset="0"/>
            </a:endParaRPr>
          </a:p>
        </p:txBody>
      </p:sp>
      <p:sp>
        <p:nvSpPr>
          <p:cNvPr id="45" name="TextBox 44">
            <a:extLst>
              <a:ext uri="{FF2B5EF4-FFF2-40B4-BE49-F238E27FC236}">
                <a16:creationId xmlns:a16="http://schemas.microsoft.com/office/drawing/2014/main" id="{FFFC154A-79C2-413E-FFC0-985F3B92BA38}"/>
              </a:ext>
            </a:extLst>
          </p:cNvPr>
          <p:cNvSpPr txBox="1"/>
          <p:nvPr/>
        </p:nvSpPr>
        <p:spPr>
          <a:xfrm>
            <a:off x="4554211" y="6358866"/>
            <a:ext cx="2992545" cy="276999"/>
          </a:xfrm>
          <a:prstGeom prst="rect">
            <a:avLst/>
          </a:prstGeom>
          <a:noFill/>
        </p:spPr>
        <p:txBody>
          <a:bodyPr wrap="square" rtlCol="0">
            <a:spAutoFit/>
          </a:bodyPr>
          <a:lstStyle/>
          <a:p>
            <a:pPr algn="ctr"/>
            <a:r>
              <a:rPr lang="en-US" sz="1200" b="1" dirty="0">
                <a:solidFill>
                  <a:srgbClr val="E61226"/>
                </a:solidFill>
                <a:cs typeface="Arial"/>
              </a:rPr>
              <a:t>Digital Experience (DEX) Scoring</a:t>
            </a:r>
            <a:endParaRPr lang="en-US" sz="1200" dirty="0">
              <a:solidFill>
                <a:srgbClr val="E61226"/>
              </a:solidFill>
            </a:endParaRPr>
          </a:p>
        </p:txBody>
      </p:sp>
      <p:grpSp>
        <p:nvGrpSpPr>
          <p:cNvPr id="46" name="Group 45">
            <a:extLst>
              <a:ext uri="{FF2B5EF4-FFF2-40B4-BE49-F238E27FC236}">
                <a16:creationId xmlns:a16="http://schemas.microsoft.com/office/drawing/2014/main" id="{2271A47C-FCBC-7275-89C9-A54466C31AB2}"/>
              </a:ext>
            </a:extLst>
          </p:cNvPr>
          <p:cNvGrpSpPr/>
          <p:nvPr/>
        </p:nvGrpSpPr>
        <p:grpSpPr>
          <a:xfrm>
            <a:off x="10064212" y="5103107"/>
            <a:ext cx="2050363" cy="1682323"/>
            <a:chOff x="9977126" y="5175677"/>
            <a:chExt cx="2050363" cy="1682323"/>
          </a:xfrm>
        </p:grpSpPr>
        <p:pic>
          <p:nvPicPr>
            <p:cNvPr id="47" name="Picture 2" descr="500+ Free Smartphone &amp; Phone Vectors - Pixabay">
              <a:extLst>
                <a:ext uri="{FF2B5EF4-FFF2-40B4-BE49-F238E27FC236}">
                  <a16:creationId xmlns:a16="http://schemas.microsoft.com/office/drawing/2014/main" id="{F2011DE5-D28D-919C-09C6-DAE68810C2C3}"/>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9977126" y="5175677"/>
              <a:ext cx="2050363" cy="1682323"/>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8" descr="Work | CoLab Coop">
              <a:extLst>
                <a:ext uri="{FF2B5EF4-FFF2-40B4-BE49-F238E27FC236}">
                  <a16:creationId xmlns:a16="http://schemas.microsoft.com/office/drawing/2014/main" id="{ABA06463-93E1-58FC-837E-9C19CA434FF9}"/>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10172552" y="6164798"/>
              <a:ext cx="426246" cy="255565"/>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2">
              <a:extLst>
                <a:ext uri="{FF2B5EF4-FFF2-40B4-BE49-F238E27FC236}">
                  <a16:creationId xmlns:a16="http://schemas.microsoft.com/office/drawing/2014/main" id="{194F4361-A0AD-F355-DFBA-E0BFC40E4616}"/>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0671458" y="6492825"/>
              <a:ext cx="203101" cy="217372"/>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49">
              <a:extLst>
                <a:ext uri="{FF2B5EF4-FFF2-40B4-BE49-F238E27FC236}">
                  <a16:creationId xmlns:a16="http://schemas.microsoft.com/office/drawing/2014/main" id="{FFABABFD-4D1C-431C-70F1-E8C240CBF504}"/>
                </a:ext>
              </a:extLst>
            </p:cNvPr>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10980731" y="6537290"/>
              <a:ext cx="431557" cy="314785"/>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68" descr="Red Hat responds to Speculative Store Bypass and helps explain Variant 4  chip vulnerability | BetaNews">
              <a:extLst>
                <a:ext uri="{FF2B5EF4-FFF2-40B4-BE49-F238E27FC236}">
                  <a16:creationId xmlns:a16="http://schemas.microsoft.com/office/drawing/2014/main" id="{310608EE-97CB-9B63-9673-3877B0E7016D}"/>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1042537" y="5577745"/>
              <a:ext cx="421515" cy="256538"/>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76" descr="Basic system monitoring tools in CentOS 7 – WebSetNet">
              <a:extLst>
                <a:ext uri="{FF2B5EF4-FFF2-40B4-BE49-F238E27FC236}">
                  <a16:creationId xmlns:a16="http://schemas.microsoft.com/office/drawing/2014/main" id="{EE753345-5965-27AD-7C0D-B5F83FFA9C51}"/>
                </a:ext>
              </a:extLst>
            </p:cNvPr>
            <p:cNvPicPr>
              <a:picLocks noChangeAspect="1" noChangeArrowheads="1"/>
            </p:cNvPicPr>
            <p:nvPr/>
          </p:nvPicPr>
          <p:blipFill>
            <a:blip r:embed="rId13" cstate="print">
              <a:extLst>
                <a:ext uri="{28A0092B-C50C-407E-A947-70E740481C1C}">
                  <a14:useLocalDpi xmlns:a14="http://schemas.microsoft.com/office/drawing/2010/main"/>
                </a:ext>
              </a:extLst>
            </a:blip>
            <a:srcRect/>
            <a:stretch>
              <a:fillRect/>
            </a:stretch>
          </p:blipFill>
          <p:spPr bwMode="auto">
            <a:xfrm>
              <a:off x="10836863" y="5301932"/>
              <a:ext cx="457003" cy="286258"/>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6" descr="Chrome OS - Wikipedia">
              <a:extLst>
                <a:ext uri="{FF2B5EF4-FFF2-40B4-BE49-F238E27FC236}">
                  <a16:creationId xmlns:a16="http://schemas.microsoft.com/office/drawing/2014/main" id="{4B988202-7831-73B0-CC1C-437D85671397}"/>
                </a:ext>
              </a:extLst>
            </p:cNvPr>
            <p:cNvPicPr>
              <a:picLocks noChangeAspect="1" noChangeArrowheads="1"/>
            </p:cNvPicPr>
            <p:nvPr/>
          </p:nvPicPr>
          <p:blipFill>
            <a:blip r:embed="rId14" cstate="print">
              <a:extLst>
                <a:ext uri="{28A0092B-C50C-407E-A947-70E740481C1C}">
                  <a14:useLocalDpi xmlns:a14="http://schemas.microsoft.com/office/drawing/2010/main"/>
                </a:ext>
              </a:extLst>
            </a:blip>
            <a:srcRect/>
            <a:stretch>
              <a:fillRect/>
            </a:stretch>
          </p:blipFill>
          <p:spPr bwMode="auto">
            <a:xfrm>
              <a:off x="11378074" y="5381279"/>
              <a:ext cx="375735" cy="342747"/>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descr="Windows Logo - PNG and Vector - Logo Download">
              <a:extLst>
                <a:ext uri="{FF2B5EF4-FFF2-40B4-BE49-F238E27FC236}">
                  <a16:creationId xmlns:a16="http://schemas.microsoft.com/office/drawing/2014/main" id="{760A8402-E3C9-60D8-D410-0367EC9543A2}"/>
                </a:ext>
              </a:extLst>
            </p:cNvPr>
            <p:cNvPicPr>
              <a:picLocks noChangeAspect="1" noChangeArrowheads="1"/>
            </p:cNvPicPr>
            <p:nvPr/>
          </p:nvPicPr>
          <p:blipFill>
            <a:blip r:embed="rId15" cstate="print">
              <a:extLst>
                <a:ext uri="{28A0092B-C50C-407E-A947-70E740481C1C}">
                  <a14:useLocalDpi xmlns:a14="http://schemas.microsoft.com/office/drawing/2010/main"/>
                </a:ext>
              </a:extLst>
            </a:blip>
            <a:srcRect/>
            <a:stretch>
              <a:fillRect/>
            </a:stretch>
          </p:blipFill>
          <p:spPr bwMode="auto">
            <a:xfrm>
              <a:off x="10954531" y="5878820"/>
              <a:ext cx="678669" cy="148813"/>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54" descr="A logo of two faces&#10;&#10;Description automatically generated">
              <a:extLst>
                <a:ext uri="{FF2B5EF4-FFF2-40B4-BE49-F238E27FC236}">
                  <a16:creationId xmlns:a16="http://schemas.microsoft.com/office/drawing/2014/main" id="{F45E2E1E-2AB9-F4DF-B206-319D095E9D01}"/>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10502951" y="5350041"/>
              <a:ext cx="300360" cy="405830"/>
            </a:xfrm>
            <a:prstGeom prst="rect">
              <a:avLst/>
            </a:prstGeom>
          </p:spPr>
        </p:pic>
      </p:grpSp>
    </p:spTree>
    <p:extLst>
      <p:ext uri="{BB962C8B-B14F-4D97-AF65-F5344CB8AC3E}">
        <p14:creationId xmlns:p14="http://schemas.microsoft.com/office/powerpoint/2010/main" val="12845030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fade">
                                      <p:cBhvr>
                                        <p:cTn id="37" dur="500"/>
                                        <p:tgtEl>
                                          <p:spTgt spid="4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500"/>
                                        <p:tgtEl>
                                          <p:spTgt spid="4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500"/>
                                        <p:tgtEl>
                                          <p:spTgt spid="4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fade">
                                      <p:cBhvr>
                                        <p:cTn id="46" dur="500"/>
                                        <p:tgtEl>
                                          <p:spTgt spid="4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500"/>
                                        <p:tgtEl>
                                          <p:spTgt spid="3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500"/>
                                        <p:tgtEl>
                                          <p:spTgt spid="3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fade">
                                      <p:cBhvr>
                                        <p:cTn id="58" dur="500"/>
                                        <p:tgtEl>
                                          <p:spTgt spid="4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9"/>
                                        </p:tgtEl>
                                        <p:attrNameLst>
                                          <p:attrName>style.visibility</p:attrName>
                                        </p:attrNameLst>
                                      </p:cBhvr>
                                      <p:to>
                                        <p:strVal val="visible"/>
                                      </p:to>
                                    </p:set>
                                    <p:animEffect transition="in" filter="fade">
                                      <p:cBhvr>
                                        <p:cTn id="61" dur="500"/>
                                        <p:tgtEl>
                                          <p:spTgt spid="39"/>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3"/>
                                        </p:tgtEl>
                                        <p:attrNameLst>
                                          <p:attrName>style.visibility</p:attrName>
                                        </p:attrNameLst>
                                      </p:cBhvr>
                                      <p:to>
                                        <p:strVal val="visible"/>
                                      </p:to>
                                    </p:set>
                                    <p:animEffect transition="in" filter="fade">
                                      <p:cBhvr>
                                        <p:cTn id="64" dur="500"/>
                                        <p:tgtEl>
                                          <p:spTgt spid="4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500"/>
                                        <p:tgtEl>
                                          <p:spTgt spid="37"/>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fade">
                                      <p:cBhvr>
                                        <p:cTn id="70" dur="500"/>
                                        <p:tgtEl>
                                          <p:spTgt spid="3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500"/>
                                        <p:tgtEl>
                                          <p:spTgt spid="2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500"/>
                                        <p:tgtEl>
                                          <p:spTgt spid="28"/>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fade">
                                      <p:cBhvr>
                                        <p:cTn id="82" dur="500"/>
                                        <p:tgtEl>
                                          <p:spTgt spid="27"/>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9"/>
                                        </p:tgtEl>
                                        <p:attrNameLst>
                                          <p:attrName>style.visibility</p:attrName>
                                        </p:attrNameLst>
                                      </p:cBhvr>
                                      <p:to>
                                        <p:strVal val="visible"/>
                                      </p:to>
                                    </p:set>
                                    <p:animEffect transition="in" filter="fade">
                                      <p:cBhvr>
                                        <p:cTn id="85" dur="500"/>
                                        <p:tgtEl>
                                          <p:spTgt spid="29"/>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46"/>
                                        </p:tgtEl>
                                        <p:attrNameLst>
                                          <p:attrName>style.visibility</p:attrName>
                                        </p:attrNameLst>
                                      </p:cBhvr>
                                      <p:to>
                                        <p:strVal val="visible"/>
                                      </p:to>
                                    </p:set>
                                    <p:animEffect transition="in" filter="fade">
                                      <p:cBhvr>
                                        <p:cTn id="9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p:bldP spid="23" grpId="0"/>
      <p:bldP spid="25" grpId="0"/>
      <p:bldP spid="26" grpId="0"/>
      <p:bldP spid="27" grpId="0"/>
      <p:bldP spid="28" grpId="0"/>
      <p:bldP spid="29" grpId="0"/>
      <p:bldP spid="30" grpId="0"/>
      <p:bldP spid="31" grpId="0"/>
      <p:bldP spid="33" grpId="0"/>
      <p:bldP spid="34" grpId="0"/>
      <p:bldP spid="35" grpId="0"/>
      <p:bldP spid="36" grpId="0"/>
      <p:bldP spid="37" grpId="0"/>
      <p:bldP spid="38" grpId="0"/>
      <p:bldP spid="39" grpId="0"/>
      <p:bldP spid="40" grpId="0"/>
      <p:bldP spid="41" grpId="0"/>
      <p:bldP spid="42" grpId="0"/>
      <p:bldP spid="43" grpId="0"/>
      <p:bldP spid="44" grpId="0"/>
      <p:bldP spid="4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788A3C1-0BEE-D60C-C8E9-D0537A8AC248}"/>
              </a:ext>
            </a:extLst>
          </p:cNvPr>
          <p:cNvPicPr>
            <a:picLocks noChangeAspect="1"/>
          </p:cNvPicPr>
          <p:nvPr/>
        </p:nvPicPr>
        <p:blipFill>
          <a:blip r:embed="rId2"/>
          <a:stretch>
            <a:fillRect/>
          </a:stretch>
        </p:blipFill>
        <p:spPr>
          <a:xfrm>
            <a:off x="5263283" y="128477"/>
            <a:ext cx="6852518" cy="6120985"/>
          </a:xfrm>
          <a:prstGeom prst="rect">
            <a:avLst/>
          </a:prstGeom>
        </p:spPr>
      </p:pic>
      <p:pic>
        <p:nvPicPr>
          <p:cNvPr id="4" name="Picture 3">
            <a:extLst>
              <a:ext uri="{FF2B5EF4-FFF2-40B4-BE49-F238E27FC236}">
                <a16:creationId xmlns:a16="http://schemas.microsoft.com/office/drawing/2014/main" id="{4E21C55E-325D-7501-E67D-4DE053991129}"/>
              </a:ext>
            </a:extLst>
          </p:cNvPr>
          <p:cNvPicPr>
            <a:picLocks noChangeAspect="1"/>
          </p:cNvPicPr>
          <p:nvPr/>
        </p:nvPicPr>
        <p:blipFill>
          <a:blip r:embed="rId3"/>
          <a:srcRect l="6433" t="5500" r="6325" b="6108"/>
          <a:stretch/>
        </p:blipFill>
        <p:spPr>
          <a:xfrm>
            <a:off x="6131459" y="598667"/>
            <a:ext cx="4979006" cy="4930384"/>
          </a:xfrm>
          <a:prstGeom prst="flowChartConnector">
            <a:avLst/>
          </a:prstGeom>
        </p:spPr>
      </p:pic>
      <p:pic>
        <p:nvPicPr>
          <p:cNvPr id="3" name="Picture 2">
            <a:extLst>
              <a:ext uri="{FF2B5EF4-FFF2-40B4-BE49-F238E27FC236}">
                <a16:creationId xmlns:a16="http://schemas.microsoft.com/office/drawing/2014/main" id="{D680802B-B85B-E0B4-EC56-C59172216BA8}"/>
              </a:ext>
            </a:extLst>
          </p:cNvPr>
          <p:cNvPicPr>
            <a:picLocks noChangeAspect="1"/>
          </p:cNvPicPr>
          <p:nvPr/>
        </p:nvPicPr>
        <p:blipFill>
          <a:blip r:embed="rId4"/>
          <a:stretch>
            <a:fillRect/>
          </a:stretch>
        </p:blipFill>
        <p:spPr>
          <a:xfrm>
            <a:off x="6772958" y="1230090"/>
            <a:ext cx="3683415" cy="3653987"/>
          </a:xfrm>
          <a:prstGeom prst="rect">
            <a:avLst/>
          </a:prstGeom>
        </p:spPr>
      </p:pic>
      <p:grpSp>
        <p:nvGrpSpPr>
          <p:cNvPr id="9" name="Group 8">
            <a:extLst>
              <a:ext uri="{FF2B5EF4-FFF2-40B4-BE49-F238E27FC236}">
                <a16:creationId xmlns:a16="http://schemas.microsoft.com/office/drawing/2014/main" id="{545C9997-06CC-F407-407F-D9A153FAD761}"/>
              </a:ext>
            </a:extLst>
          </p:cNvPr>
          <p:cNvGrpSpPr/>
          <p:nvPr/>
        </p:nvGrpSpPr>
        <p:grpSpPr>
          <a:xfrm>
            <a:off x="7996691" y="2117975"/>
            <a:ext cx="1338118" cy="700013"/>
            <a:chOff x="5134644" y="2578798"/>
            <a:chExt cx="1232672" cy="644852"/>
          </a:xfrm>
        </p:grpSpPr>
        <p:pic>
          <p:nvPicPr>
            <p:cNvPr id="10" name="Picture 9" descr="A picture containing text, tableware, dishware, plate&#10;&#10;Description automatically generated">
              <a:extLst>
                <a:ext uri="{FF2B5EF4-FFF2-40B4-BE49-F238E27FC236}">
                  <a16:creationId xmlns:a16="http://schemas.microsoft.com/office/drawing/2014/main" id="{E6940A36-540F-60EC-4D1C-386EEFCB5E21}"/>
                </a:ext>
              </a:extLst>
            </p:cNvPr>
            <p:cNvPicPr>
              <a:picLocks noChangeAspect="1"/>
            </p:cNvPicPr>
            <p:nvPr/>
          </p:nvPicPr>
          <p:blipFill rotWithShape="1">
            <a:blip r:embed="rId5">
              <a:biLevel thresh="25000"/>
            </a:blip>
            <a:srcRect b="42593"/>
            <a:stretch/>
          </p:blipFill>
          <p:spPr>
            <a:xfrm>
              <a:off x="5219127" y="2578798"/>
              <a:ext cx="1148189" cy="353245"/>
            </a:xfrm>
            <a:prstGeom prst="rect">
              <a:avLst/>
            </a:prstGeom>
          </p:spPr>
        </p:pic>
        <p:pic>
          <p:nvPicPr>
            <p:cNvPr id="11" name="Picture 10" descr="A picture containing text, tableware, dishware, plate&#10;&#10;Description automatically generated">
              <a:extLst>
                <a:ext uri="{FF2B5EF4-FFF2-40B4-BE49-F238E27FC236}">
                  <a16:creationId xmlns:a16="http://schemas.microsoft.com/office/drawing/2014/main" id="{E9ED5FE7-A1A2-A631-3D03-5EDE03F0F7F2}"/>
                </a:ext>
              </a:extLst>
            </p:cNvPr>
            <p:cNvPicPr>
              <a:picLocks noChangeAspect="1"/>
            </p:cNvPicPr>
            <p:nvPr/>
          </p:nvPicPr>
          <p:blipFill rotWithShape="1">
            <a:blip r:embed="rId5">
              <a:biLevel thresh="25000"/>
            </a:blip>
            <a:srcRect t="64349" b="1"/>
            <a:stretch/>
          </p:blipFill>
          <p:spPr>
            <a:xfrm>
              <a:off x="5134644" y="3004280"/>
              <a:ext cx="1148189" cy="219370"/>
            </a:xfrm>
            <a:prstGeom prst="rect">
              <a:avLst/>
            </a:prstGeom>
          </p:spPr>
        </p:pic>
      </p:grpSp>
      <p:sp>
        <p:nvSpPr>
          <p:cNvPr id="12" name="TextBox 11">
            <a:extLst>
              <a:ext uri="{FF2B5EF4-FFF2-40B4-BE49-F238E27FC236}">
                <a16:creationId xmlns:a16="http://schemas.microsoft.com/office/drawing/2014/main" id="{38096DBF-2776-9663-FAB3-D6559F0EDB94}"/>
              </a:ext>
            </a:extLst>
          </p:cNvPr>
          <p:cNvSpPr txBox="1"/>
          <p:nvPr/>
        </p:nvSpPr>
        <p:spPr>
          <a:xfrm>
            <a:off x="7151029" y="2919736"/>
            <a:ext cx="2884511" cy="1077218"/>
          </a:xfrm>
          <a:prstGeom prst="rect">
            <a:avLst/>
          </a:prstGeom>
          <a:noFill/>
        </p:spPr>
        <p:txBody>
          <a:bodyPr wrap="square" rtlCol="0">
            <a:spAutoFit/>
          </a:bodyPr>
          <a:lstStyle/>
          <a:p>
            <a:pPr algn="ctr" defTabSz="914408">
              <a:defRPr/>
            </a:pPr>
            <a:r>
              <a:rPr lang="en-US" sz="1600" dirty="0">
                <a:solidFill>
                  <a:schemeClr val="bg1"/>
                </a:solidFill>
                <a:latin typeface="Arial" panose="020B0604020202020204"/>
              </a:rPr>
              <a:t>A cloud-scaled, intelligent automation suite of solutions that self-heals, self-secures, and self-services</a:t>
            </a:r>
          </a:p>
        </p:txBody>
      </p:sp>
      <p:sp>
        <p:nvSpPr>
          <p:cNvPr id="13" name="TextBox 12">
            <a:extLst>
              <a:ext uri="{FF2B5EF4-FFF2-40B4-BE49-F238E27FC236}">
                <a16:creationId xmlns:a16="http://schemas.microsoft.com/office/drawing/2014/main" id="{0DC2CA37-B5CC-8843-FE98-65FF2E0958A7}"/>
              </a:ext>
            </a:extLst>
          </p:cNvPr>
          <p:cNvSpPr txBox="1"/>
          <p:nvPr/>
        </p:nvSpPr>
        <p:spPr>
          <a:xfrm>
            <a:off x="10639621" y="1331886"/>
            <a:ext cx="1256318" cy="1169551"/>
          </a:xfrm>
          <a:prstGeom prst="rect">
            <a:avLst/>
          </a:prstGeom>
          <a:noFill/>
        </p:spPr>
        <p:txBody>
          <a:bodyPr wrap="square" lIns="91440" tIns="45720" rIns="91440" bIns="45720" rtlCol="0" anchor="t">
            <a:spAutoFit/>
          </a:bodyPr>
          <a:lstStyle/>
          <a:p>
            <a:pPr algn="ctr" defTabSz="1219181" fontAlgn="base">
              <a:spcBef>
                <a:spcPct val="0"/>
              </a:spcBef>
              <a:buClr>
                <a:srgbClr val="942093"/>
              </a:buClr>
              <a:defRPr/>
            </a:pPr>
            <a:r>
              <a:rPr lang="en-US" sz="1000" dirty="0">
                <a:solidFill>
                  <a:schemeClr val="bg1"/>
                </a:solidFill>
                <a:latin typeface="Arial"/>
                <a:cs typeface="Arial"/>
              </a:rPr>
              <a:t>Medical Device Mgmt.  </a:t>
            </a:r>
            <a:endParaRPr lang="en-US" sz="1000" dirty="0">
              <a:solidFill>
                <a:schemeClr val="bg1"/>
              </a:solidFill>
              <a:latin typeface="Arial" panose="020B0604020202020204" pitchFamily="34" charset="0"/>
              <a:cs typeface="Arial" panose="020B0604020202020204" pitchFamily="34" charset="0"/>
            </a:endParaRPr>
          </a:p>
          <a:p>
            <a:pPr algn="ctr" defTabSz="1219181" fontAlgn="base">
              <a:spcBef>
                <a:spcPts val="600"/>
              </a:spcBef>
              <a:buClr>
                <a:srgbClr val="942093"/>
              </a:buClr>
              <a:defRPr/>
            </a:pPr>
            <a:r>
              <a:rPr lang="en-US" sz="1000" dirty="0">
                <a:solidFill>
                  <a:schemeClr val="bg1"/>
                </a:solidFill>
                <a:latin typeface="Arial"/>
                <a:cs typeface="Arial"/>
              </a:rPr>
              <a:t>IIOT Device Mgmt.  </a:t>
            </a:r>
            <a:endParaRPr lang="en-US" sz="1000" dirty="0">
              <a:solidFill>
                <a:schemeClr val="bg1"/>
              </a:solidFill>
              <a:latin typeface="Arial" panose="020B0604020202020204" pitchFamily="34" charset="0"/>
              <a:cs typeface="Arial" panose="020B0604020202020204" pitchFamily="34" charset="0"/>
            </a:endParaRPr>
          </a:p>
          <a:p>
            <a:pPr algn="ctr" defTabSz="1219181" fontAlgn="base">
              <a:spcBef>
                <a:spcPts val="600"/>
              </a:spcBef>
              <a:buClr>
                <a:srgbClr val="942093"/>
              </a:buClr>
              <a:defRPr/>
            </a:pPr>
            <a:r>
              <a:rPr lang="en-US" sz="1000" dirty="0">
                <a:solidFill>
                  <a:schemeClr val="bg1"/>
                </a:solidFill>
                <a:latin typeface="Arial"/>
                <a:cs typeface="Arial"/>
              </a:rPr>
              <a:t>Rugged Device Mgmt.  </a:t>
            </a:r>
          </a:p>
        </p:txBody>
      </p:sp>
      <p:sp>
        <p:nvSpPr>
          <p:cNvPr id="14" name="TextBox 13">
            <a:extLst>
              <a:ext uri="{FF2B5EF4-FFF2-40B4-BE49-F238E27FC236}">
                <a16:creationId xmlns:a16="http://schemas.microsoft.com/office/drawing/2014/main" id="{5163853F-6D66-4DA0-9791-5FA4EAD87674}"/>
              </a:ext>
            </a:extLst>
          </p:cNvPr>
          <p:cNvSpPr txBox="1"/>
          <p:nvPr/>
        </p:nvSpPr>
        <p:spPr>
          <a:xfrm>
            <a:off x="9955530" y="269310"/>
            <a:ext cx="1801977" cy="1169551"/>
          </a:xfrm>
          <a:prstGeom prst="rect">
            <a:avLst/>
          </a:prstGeom>
          <a:noFill/>
        </p:spPr>
        <p:txBody>
          <a:bodyPr wrap="square" lIns="91440" tIns="45720" rIns="91440" bIns="45720" rtlCol="0" anchor="t">
            <a:spAutoFit/>
          </a:bodyPr>
          <a:lstStyle/>
          <a:p>
            <a:pPr algn="ctr" defTabSz="1219181" fontAlgn="base">
              <a:spcBef>
                <a:spcPct val="0"/>
              </a:spcBef>
              <a:buClr>
                <a:srgbClr val="942093"/>
              </a:buClr>
              <a:defRPr/>
            </a:pPr>
            <a:r>
              <a:rPr lang="en-US" sz="1000" dirty="0">
                <a:solidFill>
                  <a:schemeClr val="bg1"/>
                </a:solidFill>
                <a:latin typeface="Arial"/>
                <a:cs typeface="Arial"/>
              </a:rPr>
              <a:t>Endpoint Mgmt.  </a:t>
            </a:r>
            <a:endParaRPr lang="en-US" sz="1000" dirty="0">
              <a:solidFill>
                <a:schemeClr val="bg1"/>
              </a:solidFill>
              <a:latin typeface="Arial" panose="020B0604020202020204" pitchFamily="34" charset="0"/>
              <a:cs typeface="Arial" panose="020B0604020202020204" pitchFamily="34" charset="0"/>
            </a:endParaRPr>
          </a:p>
          <a:p>
            <a:pPr algn="ctr" defTabSz="1219181" fontAlgn="base">
              <a:spcBef>
                <a:spcPts val="600"/>
              </a:spcBef>
              <a:buClr>
                <a:srgbClr val="942093"/>
              </a:buClr>
              <a:defRPr/>
            </a:pPr>
            <a:r>
              <a:rPr lang="en-US" sz="1000" dirty="0">
                <a:solidFill>
                  <a:schemeClr val="bg1"/>
                </a:solidFill>
                <a:latin typeface="Arial"/>
                <a:cs typeface="Arial"/>
              </a:rPr>
              <a:t>Modern Device Mgmt.</a:t>
            </a:r>
            <a:endParaRPr lang="en-US" sz="1000" dirty="0">
              <a:solidFill>
                <a:schemeClr val="bg1"/>
              </a:solidFill>
              <a:latin typeface="Arial" panose="020B0604020202020204" pitchFamily="34" charset="0"/>
              <a:cs typeface="Arial" panose="020B0604020202020204" pitchFamily="34" charset="0"/>
            </a:endParaRPr>
          </a:p>
          <a:p>
            <a:pPr algn="ctr" defTabSz="1219181" fontAlgn="base">
              <a:spcBef>
                <a:spcPts val="600"/>
              </a:spcBef>
              <a:buClr>
                <a:srgbClr val="942093"/>
              </a:buClr>
              <a:defRPr/>
            </a:pPr>
            <a:r>
              <a:rPr lang="en-US" sz="1000" dirty="0">
                <a:solidFill>
                  <a:schemeClr val="bg1"/>
                </a:solidFill>
                <a:latin typeface="Arial"/>
                <a:cs typeface="Arial"/>
              </a:rPr>
              <a:t>Mobile Device Mgmt.  </a:t>
            </a:r>
          </a:p>
          <a:p>
            <a:pPr algn="ctr" defTabSz="1219181" fontAlgn="base">
              <a:spcBef>
                <a:spcPts val="600"/>
              </a:spcBef>
              <a:buClr>
                <a:srgbClr val="942093"/>
              </a:buClr>
              <a:defRPr/>
            </a:pPr>
            <a:r>
              <a:rPr lang="en-US" sz="1000" dirty="0">
                <a:solidFill>
                  <a:schemeClr val="bg1"/>
                </a:solidFill>
                <a:latin typeface="Arial"/>
                <a:cs typeface="Arial"/>
              </a:rPr>
              <a:t>User Workspace Mgmt.</a:t>
            </a:r>
          </a:p>
          <a:p>
            <a:pPr algn="ctr" defTabSz="1219181" fontAlgn="base">
              <a:spcBef>
                <a:spcPts val="600"/>
              </a:spcBef>
              <a:buClr>
                <a:srgbClr val="942093"/>
              </a:buClr>
              <a:defRPr/>
            </a:pPr>
            <a:endParaRPr lang="en-US" sz="1000" dirty="0">
              <a:solidFill>
                <a:schemeClr val="bg1"/>
              </a:solidFill>
              <a:latin typeface="Arial"/>
              <a:cs typeface="Arial"/>
            </a:endParaRPr>
          </a:p>
        </p:txBody>
      </p:sp>
      <p:sp>
        <p:nvSpPr>
          <p:cNvPr id="15" name="TextBox 14">
            <a:extLst>
              <a:ext uri="{FF2B5EF4-FFF2-40B4-BE49-F238E27FC236}">
                <a16:creationId xmlns:a16="http://schemas.microsoft.com/office/drawing/2014/main" id="{EC19D9DC-FBD5-2437-3090-CA391C01A832}"/>
              </a:ext>
            </a:extLst>
          </p:cNvPr>
          <p:cNvSpPr txBox="1"/>
          <p:nvPr/>
        </p:nvSpPr>
        <p:spPr>
          <a:xfrm>
            <a:off x="10572635" y="3951469"/>
            <a:ext cx="1116530" cy="1153256"/>
          </a:xfrm>
          <a:prstGeom prst="rect">
            <a:avLst/>
          </a:prstGeom>
          <a:noFill/>
        </p:spPr>
        <p:txBody>
          <a:bodyPr wrap="square" lIns="91440" tIns="45720" rIns="91440" bIns="45720" numCol="1" spcCol="91440" rtlCol="0" anchor="t">
            <a:noAutofit/>
          </a:bodyPr>
          <a:lstStyle/>
          <a:p>
            <a:pPr algn="ctr" defTabSz="1219181" fontAlgn="base">
              <a:spcBef>
                <a:spcPts val="500"/>
              </a:spcBef>
              <a:buClr>
                <a:srgbClr val="942093"/>
              </a:buClr>
              <a:defRPr/>
            </a:pPr>
            <a:r>
              <a:rPr lang="en-US" sz="1000" dirty="0">
                <a:solidFill>
                  <a:schemeClr val="bg1"/>
                </a:solidFill>
                <a:latin typeface="Arial" panose="020B0604020202020204"/>
                <a:cs typeface="Arial"/>
              </a:rPr>
              <a:t>Patch Mgmt.  </a:t>
            </a:r>
          </a:p>
          <a:p>
            <a:pPr algn="ctr" defTabSz="1219181" fontAlgn="base">
              <a:spcBef>
                <a:spcPts val="500"/>
              </a:spcBef>
              <a:buClr>
                <a:srgbClr val="942093"/>
              </a:buClr>
              <a:defRPr/>
            </a:pPr>
            <a:r>
              <a:rPr lang="en-US" sz="1000" dirty="0">
                <a:solidFill>
                  <a:schemeClr val="bg1"/>
                </a:solidFill>
                <a:latin typeface="Arial" panose="020B0604020202020204"/>
                <a:cs typeface="Arial"/>
              </a:rPr>
              <a:t>Risk &amp; Vulnerability Mgmt.  </a:t>
            </a:r>
            <a:endParaRPr lang="en-US" sz="1000" dirty="0">
              <a:solidFill>
                <a:schemeClr val="bg1"/>
              </a:solidFill>
              <a:latin typeface="Arial" panose="020B0604020202020204" pitchFamily="34" charset="0"/>
              <a:cs typeface="Arial" panose="020B0604020202020204" pitchFamily="34" charset="0"/>
            </a:endParaRPr>
          </a:p>
          <a:p>
            <a:pPr algn="ctr" defTabSz="1219181" fontAlgn="base">
              <a:spcBef>
                <a:spcPts val="500"/>
              </a:spcBef>
              <a:buClr>
                <a:srgbClr val="942093"/>
              </a:buClr>
              <a:defRPr/>
            </a:pPr>
            <a:r>
              <a:rPr lang="en-US" sz="1000" dirty="0">
                <a:solidFill>
                  <a:schemeClr val="bg1"/>
                </a:solidFill>
                <a:latin typeface="Arial" panose="020B0604020202020204"/>
                <a:cs typeface="Arial"/>
              </a:rPr>
              <a:t>Zero Trust Access</a:t>
            </a:r>
          </a:p>
          <a:p>
            <a:pPr algn="ctr" defTabSz="1219181">
              <a:spcBef>
                <a:spcPts val="500"/>
              </a:spcBef>
              <a:buClr>
                <a:srgbClr val="942093"/>
              </a:buClr>
              <a:defRPr/>
            </a:pPr>
            <a:r>
              <a:rPr lang="en-US" sz="1000" dirty="0">
                <a:solidFill>
                  <a:schemeClr val="bg1"/>
                </a:solidFill>
                <a:latin typeface="Arial" panose="020B0604020202020204"/>
                <a:cs typeface="Arial"/>
              </a:rPr>
              <a:t>Secure Access </a:t>
            </a:r>
          </a:p>
          <a:p>
            <a:pPr algn="ctr" defTabSz="1219181" fontAlgn="base">
              <a:spcBef>
                <a:spcPts val="500"/>
              </a:spcBef>
              <a:buClr>
                <a:srgbClr val="942093"/>
              </a:buClr>
              <a:defRPr/>
            </a:pPr>
            <a:endParaRPr lang="en-US" sz="1000" dirty="0">
              <a:solidFill>
                <a:schemeClr val="bg1"/>
              </a:solidFill>
              <a:latin typeface="Arial" panose="020B0604020202020204"/>
              <a:cs typeface="Arial"/>
            </a:endParaRPr>
          </a:p>
        </p:txBody>
      </p:sp>
      <p:sp>
        <p:nvSpPr>
          <p:cNvPr id="16" name="TextBox 15">
            <a:extLst>
              <a:ext uri="{FF2B5EF4-FFF2-40B4-BE49-F238E27FC236}">
                <a16:creationId xmlns:a16="http://schemas.microsoft.com/office/drawing/2014/main" id="{810FD798-2E91-B4F9-FC75-7AA244A5C625}"/>
              </a:ext>
            </a:extLst>
          </p:cNvPr>
          <p:cNvSpPr txBox="1"/>
          <p:nvPr/>
        </p:nvSpPr>
        <p:spPr>
          <a:xfrm>
            <a:off x="9340820" y="5354653"/>
            <a:ext cx="2071086" cy="814940"/>
          </a:xfrm>
          <a:prstGeom prst="rect">
            <a:avLst/>
          </a:prstGeom>
          <a:noFill/>
        </p:spPr>
        <p:txBody>
          <a:bodyPr wrap="square" lIns="91440" tIns="45720" rIns="91440" bIns="45720" numCol="1" spcCol="91440" rtlCol="0" anchor="t">
            <a:noAutofit/>
          </a:bodyPr>
          <a:lstStyle/>
          <a:p>
            <a:pPr algn="ctr" defTabSz="1219181" fontAlgn="base">
              <a:spcBef>
                <a:spcPts val="500"/>
              </a:spcBef>
              <a:buClr>
                <a:srgbClr val="942093"/>
              </a:buClr>
              <a:defRPr/>
            </a:pPr>
            <a:r>
              <a:rPr lang="en-US" sz="1000" dirty="0">
                <a:solidFill>
                  <a:schemeClr val="bg1"/>
                </a:solidFill>
                <a:latin typeface="Arial" panose="020B0604020202020204"/>
                <a:cs typeface="Arial"/>
              </a:rPr>
              <a:t>Mobile Threat Defense</a:t>
            </a:r>
          </a:p>
          <a:p>
            <a:pPr algn="ctr" defTabSz="1219181" fontAlgn="base">
              <a:spcBef>
                <a:spcPts val="500"/>
              </a:spcBef>
              <a:buClr>
                <a:srgbClr val="942093"/>
              </a:buClr>
              <a:defRPr/>
            </a:pPr>
            <a:r>
              <a:rPr lang="en-US" sz="1000" dirty="0">
                <a:solidFill>
                  <a:schemeClr val="bg1"/>
                </a:solidFill>
                <a:latin typeface="Arial" panose="020B0604020202020204"/>
                <a:cs typeface="Arial"/>
              </a:rPr>
              <a:t>Network Access Mgmt.  </a:t>
            </a:r>
          </a:p>
          <a:p>
            <a:pPr algn="ctr" defTabSz="1219181">
              <a:spcBef>
                <a:spcPts val="500"/>
              </a:spcBef>
              <a:defRPr/>
            </a:pPr>
            <a:r>
              <a:rPr lang="en-US" sz="1000" dirty="0">
                <a:solidFill>
                  <a:schemeClr val="bg1"/>
                </a:solidFill>
                <a:latin typeface="Arial" panose="020B0604020202020204"/>
                <a:cs typeface="Arial"/>
              </a:rPr>
              <a:t>Web Application Firewall</a:t>
            </a:r>
          </a:p>
        </p:txBody>
      </p:sp>
      <p:sp>
        <p:nvSpPr>
          <p:cNvPr id="17" name="TextBox 16">
            <a:extLst>
              <a:ext uri="{FF2B5EF4-FFF2-40B4-BE49-F238E27FC236}">
                <a16:creationId xmlns:a16="http://schemas.microsoft.com/office/drawing/2014/main" id="{1A3A7E4F-2665-8D3F-0CF6-CEA23D56E390}"/>
              </a:ext>
            </a:extLst>
          </p:cNvPr>
          <p:cNvSpPr txBox="1"/>
          <p:nvPr/>
        </p:nvSpPr>
        <p:spPr>
          <a:xfrm>
            <a:off x="5555087" y="4118892"/>
            <a:ext cx="1241147" cy="800219"/>
          </a:xfrm>
          <a:prstGeom prst="rect">
            <a:avLst/>
          </a:prstGeom>
          <a:noFill/>
        </p:spPr>
        <p:txBody>
          <a:bodyPr wrap="square" lIns="91440" tIns="45720" rIns="91440" bIns="45720" rtlCol="0" anchor="t">
            <a:spAutoFit/>
          </a:bodyPr>
          <a:lstStyle/>
          <a:p>
            <a:pPr algn="ctr" defTabSz="1219181" fontAlgn="base">
              <a:spcBef>
                <a:spcPct val="0"/>
              </a:spcBef>
              <a:spcAft>
                <a:spcPts val="600"/>
              </a:spcAft>
              <a:buClr>
                <a:srgbClr val="942093"/>
              </a:buClr>
              <a:defRPr/>
            </a:pPr>
            <a:r>
              <a:rPr lang="en-US" sz="900" dirty="0">
                <a:solidFill>
                  <a:schemeClr val="bg1"/>
                </a:solidFill>
                <a:latin typeface="Arial"/>
                <a:cs typeface="Arial"/>
              </a:rPr>
              <a:t>IT Service Mgmt.  </a:t>
            </a:r>
            <a:endParaRPr lang="en-US" sz="900" dirty="0">
              <a:solidFill>
                <a:schemeClr val="bg1"/>
              </a:solidFill>
              <a:latin typeface="Arial" panose="020B0604020202020204" pitchFamily="34" charset="0"/>
              <a:cs typeface="Arial" panose="020B0604020202020204" pitchFamily="34" charset="0"/>
            </a:endParaRPr>
          </a:p>
          <a:p>
            <a:pPr algn="ctr" defTabSz="1219181" fontAlgn="base">
              <a:spcBef>
                <a:spcPct val="0"/>
              </a:spcBef>
              <a:spcAft>
                <a:spcPts val="600"/>
              </a:spcAft>
              <a:buClr>
                <a:srgbClr val="942093"/>
              </a:buClr>
              <a:defRPr/>
            </a:pPr>
            <a:r>
              <a:rPr lang="en-US" sz="900" dirty="0">
                <a:solidFill>
                  <a:schemeClr val="bg1"/>
                </a:solidFill>
                <a:latin typeface="Arial"/>
                <a:cs typeface="Arial"/>
              </a:rPr>
              <a:t>IT Asset Mgmt.  </a:t>
            </a:r>
            <a:endParaRPr lang="en-US" sz="900" dirty="0">
              <a:solidFill>
                <a:schemeClr val="bg1"/>
              </a:solidFill>
              <a:latin typeface="Arial" panose="020B0604020202020204" pitchFamily="34" charset="0"/>
              <a:cs typeface="Arial" panose="020B0604020202020204" pitchFamily="34" charset="0"/>
            </a:endParaRPr>
          </a:p>
          <a:p>
            <a:pPr algn="ctr" defTabSz="1219181">
              <a:spcBef>
                <a:spcPct val="0"/>
              </a:spcBef>
              <a:spcAft>
                <a:spcPts val="600"/>
              </a:spcAft>
              <a:defRPr/>
            </a:pPr>
            <a:r>
              <a:rPr lang="en-ZA" sz="900" dirty="0">
                <a:solidFill>
                  <a:schemeClr val="bg1"/>
                </a:solidFill>
                <a:latin typeface="Arial"/>
                <a:cs typeface="Arial"/>
              </a:rPr>
              <a:t>Software License Optimisation</a:t>
            </a:r>
          </a:p>
        </p:txBody>
      </p:sp>
      <p:sp>
        <p:nvSpPr>
          <p:cNvPr id="18" name="TextBox 17">
            <a:extLst>
              <a:ext uri="{FF2B5EF4-FFF2-40B4-BE49-F238E27FC236}">
                <a16:creationId xmlns:a16="http://schemas.microsoft.com/office/drawing/2014/main" id="{5523F34C-78DB-EC99-A74B-DF08113BDEE4}"/>
              </a:ext>
            </a:extLst>
          </p:cNvPr>
          <p:cNvSpPr txBox="1"/>
          <p:nvPr/>
        </p:nvSpPr>
        <p:spPr>
          <a:xfrm>
            <a:off x="6063719" y="4927074"/>
            <a:ext cx="1990392" cy="1231106"/>
          </a:xfrm>
          <a:prstGeom prst="rect">
            <a:avLst/>
          </a:prstGeom>
          <a:noFill/>
        </p:spPr>
        <p:txBody>
          <a:bodyPr wrap="square" lIns="91440" tIns="45720" rIns="91440" bIns="45720" rtlCol="0" anchor="t">
            <a:spAutoFit/>
          </a:bodyPr>
          <a:lstStyle/>
          <a:p>
            <a:pPr defTabSz="1219181" fontAlgn="base">
              <a:spcBef>
                <a:spcPct val="0"/>
              </a:spcBef>
              <a:spcAft>
                <a:spcPts val="600"/>
              </a:spcAft>
              <a:buClr>
                <a:schemeClr val="bg1">
                  <a:lumMod val="50000"/>
                </a:schemeClr>
              </a:buClr>
              <a:defRPr/>
            </a:pPr>
            <a:r>
              <a:rPr lang="en-US" sz="900" dirty="0">
                <a:solidFill>
                  <a:schemeClr val="bg1"/>
                </a:solidFill>
                <a:latin typeface="Arial"/>
                <a:cs typeface="Arial"/>
              </a:rPr>
              <a:t>Enterprise Service Management</a:t>
            </a:r>
            <a:endParaRPr lang="en-US" sz="900" dirty="0">
              <a:solidFill>
                <a:schemeClr val="bg1"/>
              </a:solidFill>
              <a:latin typeface="Arial" panose="020B0604020202020204" pitchFamily="34" charset="0"/>
              <a:cs typeface="Arial" panose="020B0604020202020204" pitchFamily="34" charset="0"/>
            </a:endParaRPr>
          </a:p>
          <a:p>
            <a:pPr marL="171451" indent="-171451" defTabSz="1219181">
              <a:spcBef>
                <a:spcPct val="0"/>
              </a:spcBef>
              <a:spcAft>
                <a:spcPts val="600"/>
              </a:spcAft>
              <a:buClr>
                <a:schemeClr val="bg1">
                  <a:lumMod val="50000"/>
                </a:schemeClr>
              </a:buClr>
              <a:buFont typeface="Arial"/>
              <a:buChar char="•"/>
              <a:defRPr/>
            </a:pPr>
            <a:r>
              <a:rPr lang="en-US" sz="900" dirty="0">
                <a:solidFill>
                  <a:schemeClr val="bg1"/>
                </a:solidFill>
                <a:latin typeface="Arial"/>
                <a:cs typeface="Arial"/>
              </a:rPr>
              <a:t>Human Resources</a:t>
            </a:r>
            <a:endParaRPr lang="en-US" sz="900" dirty="0">
              <a:solidFill>
                <a:schemeClr val="bg1"/>
              </a:solidFill>
              <a:latin typeface="Arial" panose="020B0604020202020204" pitchFamily="34" charset="0"/>
              <a:cs typeface="Arial" panose="020B0604020202020204" pitchFamily="34" charset="0"/>
            </a:endParaRPr>
          </a:p>
          <a:p>
            <a:pPr marL="171451" indent="-171451" defTabSz="1219181" fontAlgn="base">
              <a:spcBef>
                <a:spcPct val="0"/>
              </a:spcBef>
              <a:spcAft>
                <a:spcPts val="600"/>
              </a:spcAft>
              <a:buClr>
                <a:schemeClr val="bg1">
                  <a:lumMod val="50000"/>
                </a:schemeClr>
              </a:buClr>
              <a:buFont typeface="Arial"/>
              <a:buChar char="•"/>
              <a:defRPr/>
            </a:pPr>
            <a:r>
              <a:rPr lang="en-US" sz="900" dirty="0">
                <a:solidFill>
                  <a:schemeClr val="bg1"/>
                </a:solidFill>
                <a:latin typeface="Arial"/>
                <a:cs typeface="Arial"/>
              </a:rPr>
              <a:t>Facilities</a:t>
            </a:r>
          </a:p>
          <a:p>
            <a:pPr marL="171451" indent="-171451" defTabSz="1219181" fontAlgn="base">
              <a:spcBef>
                <a:spcPct val="0"/>
              </a:spcBef>
              <a:spcAft>
                <a:spcPts val="600"/>
              </a:spcAft>
              <a:buClr>
                <a:schemeClr val="bg1">
                  <a:lumMod val="50000"/>
                </a:schemeClr>
              </a:buClr>
              <a:buFont typeface="Arial"/>
              <a:buChar char="•"/>
              <a:defRPr/>
            </a:pPr>
            <a:r>
              <a:rPr lang="en-US" sz="900" dirty="0">
                <a:solidFill>
                  <a:schemeClr val="bg1"/>
                </a:solidFill>
                <a:latin typeface="Arial"/>
                <a:cs typeface="Arial"/>
              </a:rPr>
              <a:t>Project Management</a:t>
            </a:r>
            <a:endParaRPr lang="en-US" sz="900" dirty="0">
              <a:solidFill>
                <a:schemeClr val="bg1"/>
              </a:solidFill>
              <a:latin typeface="Arial" panose="020B0604020202020204" pitchFamily="34" charset="0"/>
              <a:cs typeface="Arial" panose="020B0604020202020204" pitchFamily="34" charset="0"/>
            </a:endParaRPr>
          </a:p>
          <a:p>
            <a:pPr marL="171451" indent="-171451" defTabSz="1219181" fontAlgn="base">
              <a:spcBef>
                <a:spcPct val="0"/>
              </a:spcBef>
              <a:spcAft>
                <a:spcPts val="600"/>
              </a:spcAft>
              <a:buClr>
                <a:schemeClr val="bg1">
                  <a:lumMod val="50000"/>
                </a:schemeClr>
              </a:buClr>
              <a:buFont typeface="Arial"/>
              <a:buChar char="•"/>
              <a:defRPr/>
            </a:pPr>
            <a:r>
              <a:rPr lang="en-US" sz="900" dirty="0">
                <a:solidFill>
                  <a:schemeClr val="bg1"/>
                </a:solidFill>
                <a:latin typeface="Arial"/>
                <a:cs typeface="Arial"/>
              </a:rPr>
              <a:t>Governance, Risk &amp; Compliance</a:t>
            </a:r>
            <a:endParaRPr lang="en-US" sz="900" dirty="0">
              <a:solidFill>
                <a:schemeClr val="bg1"/>
              </a:solidFill>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2EDC5B57-4124-4084-1E50-4D91E2AB73D1}"/>
              </a:ext>
            </a:extLst>
          </p:cNvPr>
          <p:cNvSpPr txBox="1"/>
          <p:nvPr/>
        </p:nvSpPr>
        <p:spPr>
          <a:xfrm>
            <a:off x="6400703" y="269111"/>
            <a:ext cx="988541" cy="707886"/>
          </a:xfrm>
          <a:prstGeom prst="rect">
            <a:avLst/>
          </a:prstGeom>
          <a:noFill/>
        </p:spPr>
        <p:txBody>
          <a:bodyPr wrap="square">
            <a:spAutoFit/>
          </a:bodyPr>
          <a:lstStyle/>
          <a:p>
            <a:pPr algn="ctr" defTabSz="1219181" fontAlgn="base">
              <a:spcAft>
                <a:spcPts val="600"/>
              </a:spcAft>
              <a:buClr>
                <a:srgbClr val="942093"/>
              </a:buClr>
              <a:defRPr/>
            </a:pPr>
            <a:r>
              <a:rPr lang="en-US" sz="1000" dirty="0">
                <a:solidFill>
                  <a:schemeClr val="bg1"/>
                </a:solidFill>
                <a:latin typeface="Arial"/>
                <a:cs typeface="Arial"/>
              </a:rPr>
              <a:t>Discovery</a:t>
            </a:r>
          </a:p>
          <a:p>
            <a:pPr algn="ctr" defTabSz="1219181" fontAlgn="base">
              <a:spcAft>
                <a:spcPts val="600"/>
              </a:spcAft>
              <a:buClr>
                <a:srgbClr val="942093"/>
              </a:buClr>
              <a:defRPr/>
            </a:pPr>
            <a:r>
              <a:rPr lang="en-US" sz="1000" dirty="0">
                <a:solidFill>
                  <a:schemeClr val="bg1"/>
                </a:solidFill>
                <a:latin typeface="Arial"/>
                <a:cs typeface="Arial"/>
              </a:rPr>
              <a:t>Workspace</a:t>
            </a:r>
          </a:p>
          <a:p>
            <a:pPr algn="ctr" defTabSz="1219181" fontAlgn="base">
              <a:spcAft>
                <a:spcPts val="600"/>
              </a:spcAft>
              <a:buClr>
                <a:srgbClr val="942093"/>
              </a:buClr>
              <a:defRPr/>
            </a:pPr>
            <a:r>
              <a:rPr lang="en-US" sz="1000" dirty="0">
                <a:solidFill>
                  <a:schemeClr val="bg1"/>
                </a:solidFill>
                <a:latin typeface="Arial"/>
                <a:cs typeface="Arial"/>
              </a:rPr>
              <a:t>Healing</a:t>
            </a:r>
          </a:p>
        </p:txBody>
      </p:sp>
      <p:sp>
        <p:nvSpPr>
          <p:cNvPr id="20" name="TextBox 19">
            <a:extLst>
              <a:ext uri="{FF2B5EF4-FFF2-40B4-BE49-F238E27FC236}">
                <a16:creationId xmlns:a16="http://schemas.microsoft.com/office/drawing/2014/main" id="{752051AC-AC42-EACB-DAE9-791FC88AD19D}"/>
              </a:ext>
            </a:extLst>
          </p:cNvPr>
          <p:cNvSpPr txBox="1"/>
          <p:nvPr/>
        </p:nvSpPr>
        <p:spPr>
          <a:xfrm>
            <a:off x="5357542" y="810671"/>
            <a:ext cx="1241148" cy="1477328"/>
          </a:xfrm>
          <a:prstGeom prst="rect">
            <a:avLst/>
          </a:prstGeom>
          <a:noFill/>
        </p:spPr>
        <p:txBody>
          <a:bodyPr wrap="square">
            <a:spAutoFit/>
          </a:bodyPr>
          <a:lstStyle/>
          <a:p>
            <a:pPr algn="ctr" defTabSz="1219181">
              <a:spcAft>
                <a:spcPts val="600"/>
              </a:spcAft>
              <a:defRPr/>
            </a:pPr>
            <a:r>
              <a:rPr lang="en-US" sz="1000" dirty="0">
                <a:solidFill>
                  <a:schemeClr val="bg1"/>
                </a:solidFill>
                <a:latin typeface="Arial"/>
                <a:cs typeface="Arial"/>
              </a:rPr>
              <a:t>Patch Intelligence</a:t>
            </a:r>
          </a:p>
          <a:p>
            <a:pPr algn="ctr" defTabSz="1219181">
              <a:spcAft>
                <a:spcPts val="600"/>
              </a:spcAft>
              <a:defRPr/>
            </a:pPr>
            <a:r>
              <a:rPr lang="en-US" sz="1000" dirty="0">
                <a:solidFill>
                  <a:schemeClr val="bg1"/>
                </a:solidFill>
                <a:latin typeface="Arial"/>
                <a:cs typeface="Arial"/>
              </a:rPr>
              <a:t>Digital Experience</a:t>
            </a:r>
          </a:p>
          <a:p>
            <a:pPr algn="ctr" defTabSz="1219181">
              <a:spcAft>
                <a:spcPts val="600"/>
              </a:spcAft>
              <a:defRPr/>
            </a:pPr>
            <a:r>
              <a:rPr lang="en-US" sz="1000" dirty="0">
                <a:solidFill>
                  <a:schemeClr val="bg1"/>
                </a:solidFill>
                <a:latin typeface="Arial"/>
                <a:cs typeface="Arial"/>
              </a:rPr>
              <a:t>Edge Intelligence</a:t>
            </a:r>
          </a:p>
          <a:p>
            <a:pPr algn="ctr" defTabSz="1219181">
              <a:spcAft>
                <a:spcPts val="600"/>
              </a:spcAft>
              <a:defRPr/>
            </a:pPr>
            <a:r>
              <a:rPr lang="en-US" sz="1000" dirty="0">
                <a:solidFill>
                  <a:schemeClr val="bg1"/>
                </a:solidFill>
                <a:latin typeface="Arial"/>
                <a:cs typeface="Arial"/>
              </a:rPr>
              <a:t>Spend Intelligence</a:t>
            </a:r>
          </a:p>
          <a:p>
            <a:pPr algn="ctr" defTabSz="1219181">
              <a:spcAft>
                <a:spcPts val="600"/>
              </a:spcAft>
              <a:defRPr/>
            </a:pPr>
            <a:r>
              <a:rPr lang="en-US" sz="1000" dirty="0">
                <a:solidFill>
                  <a:schemeClr val="bg1"/>
                </a:solidFill>
                <a:latin typeface="Arial"/>
                <a:cs typeface="Arial"/>
              </a:rPr>
              <a:t>External Attack Surface Management</a:t>
            </a:r>
            <a:endParaRPr lang="en-US" sz="1000" dirty="0">
              <a:solidFill>
                <a:schemeClr val="bg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551D6C68-B543-12A5-4030-7850FEFAD078}"/>
              </a:ext>
            </a:extLst>
          </p:cNvPr>
          <p:cNvSpPr txBox="1"/>
          <p:nvPr/>
        </p:nvSpPr>
        <p:spPr>
          <a:xfrm>
            <a:off x="543631" y="1438861"/>
            <a:ext cx="4006120" cy="2339102"/>
          </a:xfrm>
          <a:prstGeom prst="rect">
            <a:avLst/>
          </a:prstGeom>
          <a:noFill/>
        </p:spPr>
        <p:txBody>
          <a:bodyPr wrap="square" rtlCol="0">
            <a:spAutoFit/>
          </a:bodyPr>
          <a:lstStyle/>
          <a:p>
            <a:pPr algn="ctr"/>
            <a:r>
              <a:rPr lang="en-ZA" sz="1600" b="1" dirty="0"/>
              <a:t>Cloud based solution advantages</a:t>
            </a:r>
          </a:p>
          <a:p>
            <a:endParaRPr lang="en-ZA" dirty="0"/>
          </a:p>
          <a:p>
            <a:pPr marL="285750" indent="-285750">
              <a:buFont typeface="Arial" panose="020B0604020202020204" pitchFamily="34" charset="0"/>
              <a:buChar char="•"/>
            </a:pPr>
            <a:r>
              <a:rPr lang="en-ZA" sz="1600" dirty="0"/>
              <a:t>Eliminate hardware procurement and maintenance</a:t>
            </a:r>
          </a:p>
          <a:p>
            <a:pPr marL="285750" indent="-285750">
              <a:buFont typeface="Arial" panose="020B0604020202020204" pitchFamily="34" charset="0"/>
              <a:buChar char="•"/>
            </a:pPr>
            <a:r>
              <a:rPr lang="en-ZA" sz="1600" dirty="0"/>
              <a:t>Software maintenance eliminated</a:t>
            </a:r>
          </a:p>
          <a:p>
            <a:pPr marL="285750" indent="-285750">
              <a:buFont typeface="Arial" panose="020B0604020202020204" pitchFamily="34" charset="0"/>
              <a:buChar char="•"/>
            </a:pPr>
            <a:r>
              <a:rPr lang="en-ZA" sz="1600" dirty="0"/>
              <a:t>Agile deployment</a:t>
            </a:r>
          </a:p>
          <a:p>
            <a:pPr marL="285750" indent="-285750">
              <a:buFont typeface="Arial" panose="020B0604020202020204" pitchFamily="34" charset="0"/>
              <a:buChar char="•"/>
            </a:pPr>
            <a:r>
              <a:rPr lang="en-ZA" sz="1600" dirty="0"/>
              <a:t>Fast time to value</a:t>
            </a:r>
          </a:p>
          <a:p>
            <a:pPr marL="285750" indent="-285750">
              <a:buFont typeface="Arial" panose="020B0604020202020204" pitchFamily="34" charset="0"/>
              <a:buChar char="•"/>
            </a:pPr>
            <a:r>
              <a:rPr lang="en-ZA" sz="1600" dirty="0"/>
              <a:t>Secure and Resilient infrastructure</a:t>
            </a:r>
          </a:p>
          <a:p>
            <a:pPr marL="285750" indent="-285750">
              <a:buFont typeface="Arial" panose="020B0604020202020204" pitchFamily="34" charset="0"/>
              <a:buChar char="•"/>
            </a:pPr>
            <a:r>
              <a:rPr lang="en-ZA" sz="1600" dirty="0"/>
              <a:t>Continued enhancements</a:t>
            </a:r>
            <a:endParaRPr lang="en-ZA" dirty="0"/>
          </a:p>
        </p:txBody>
      </p:sp>
    </p:spTree>
    <p:extLst>
      <p:ext uri="{BB962C8B-B14F-4D97-AF65-F5344CB8AC3E}">
        <p14:creationId xmlns:p14="http://schemas.microsoft.com/office/powerpoint/2010/main" val="2160913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a:extLst>
              <a:ext uri="{FF2B5EF4-FFF2-40B4-BE49-F238E27FC236}">
                <a16:creationId xmlns:a16="http://schemas.microsoft.com/office/drawing/2014/main" id="{74A651B5-B6B1-1127-CE5D-4A2BAF977E0C}"/>
              </a:ext>
            </a:extLst>
          </p:cNvPr>
          <p:cNvSpPr/>
          <p:nvPr/>
        </p:nvSpPr>
        <p:spPr>
          <a:xfrm>
            <a:off x="6449958" y="1432664"/>
            <a:ext cx="5147996" cy="4516380"/>
          </a:xfrm>
          <a:prstGeom prst="roundRect">
            <a:avLst>
              <a:gd name="adj" fmla="val 2179"/>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Arial" panose="020B0604020202020204"/>
                <a:ea typeface="+mn-lt"/>
                <a:cs typeface="Arial" panose="020B0604020202020204"/>
                <a:sym typeface="Roboto"/>
              </a:rPr>
              <a:t>Integrations</a:t>
            </a:r>
            <a:endParaRPr kumimoji="0" lang="en-US" sz="2400" b="0" i="0" u="none" strike="noStrike" kern="1200" cap="none" spc="0" normalizeH="0" baseline="0" noProof="0">
              <a:ln>
                <a:noFill/>
              </a:ln>
              <a:solidFill>
                <a:srgbClr val="231F20"/>
              </a:solidFill>
              <a:effectLst/>
              <a:uLnTx/>
              <a:uFillTx/>
              <a:latin typeface="Arial" panose="020B0604020202020204"/>
              <a:ea typeface="+mn-ea"/>
              <a:cs typeface="+mn-cs"/>
            </a:endParaRPr>
          </a:p>
        </p:txBody>
      </p:sp>
      <p:sp>
        <p:nvSpPr>
          <p:cNvPr id="6" name="Rounded Rectangle 5">
            <a:extLst>
              <a:ext uri="{FF2B5EF4-FFF2-40B4-BE49-F238E27FC236}">
                <a16:creationId xmlns:a16="http://schemas.microsoft.com/office/drawing/2014/main" id="{E5BCD19B-21E8-BB9A-B97D-D5164A796DD4}"/>
              </a:ext>
            </a:extLst>
          </p:cNvPr>
          <p:cNvSpPr/>
          <p:nvPr/>
        </p:nvSpPr>
        <p:spPr>
          <a:xfrm>
            <a:off x="612962" y="1432664"/>
            <a:ext cx="5044754" cy="4516380"/>
          </a:xfrm>
          <a:prstGeom prst="roundRect">
            <a:avLst>
              <a:gd name="adj" fmla="val 2179"/>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Arial" panose="020B0604020202020204"/>
                <a:ea typeface="+mn-lt"/>
                <a:cs typeface="Arial" panose="020B0604020202020204"/>
                <a:sym typeface="Roboto"/>
              </a:rPr>
              <a:t>Integrations</a:t>
            </a:r>
            <a:endParaRPr kumimoji="0" lang="en-US" sz="2400" b="0" i="0" u="none" strike="noStrike" kern="1200" cap="none" spc="0" normalizeH="0" baseline="0" noProof="0">
              <a:ln>
                <a:noFill/>
              </a:ln>
              <a:solidFill>
                <a:srgbClr val="231F20"/>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67B07551-4A0A-4DE3-392F-848592B1E72B}"/>
              </a:ext>
            </a:extLst>
          </p:cNvPr>
          <p:cNvSpPr>
            <a:spLocks noGrp="1"/>
          </p:cNvSpPr>
          <p:nvPr>
            <p:ph type="title"/>
          </p:nvPr>
        </p:nvSpPr>
        <p:spPr>
          <a:noFill/>
        </p:spPr>
        <p:txBody>
          <a:bodyPr lIns="0" tIns="0" rIns="91440" bIns="0" anchor="ctr" anchorCtr="0">
            <a:normAutofit/>
          </a:bodyPr>
          <a:lstStyle/>
          <a:p>
            <a:r>
              <a:rPr lang="en-US">
                <a:latin typeface="Arial"/>
                <a:cs typeface="Arial"/>
              </a:rPr>
              <a:t>Self-Healing</a:t>
            </a:r>
            <a:r>
              <a:rPr lang="en-US" sz="3200">
                <a:latin typeface="Arial"/>
                <a:cs typeface="Arial"/>
              </a:rPr>
              <a:t> </a:t>
            </a:r>
            <a:r>
              <a:rPr lang="en-US">
                <a:latin typeface="Arial"/>
                <a:cs typeface="Arial"/>
              </a:rPr>
              <a:t>E</a:t>
            </a:r>
            <a:r>
              <a:rPr lang="en-US" sz="3200">
                <a:latin typeface="Arial"/>
                <a:cs typeface="Arial"/>
              </a:rPr>
              <a:t>ndpoint </a:t>
            </a:r>
            <a:r>
              <a:rPr lang="en-US">
                <a:latin typeface="Arial"/>
                <a:cs typeface="Arial"/>
              </a:rPr>
              <a:t>M</a:t>
            </a:r>
            <a:r>
              <a:rPr lang="en-US" sz="3200">
                <a:latin typeface="Arial"/>
                <a:cs typeface="Arial"/>
              </a:rPr>
              <a:t>anagement</a:t>
            </a:r>
            <a:endParaRPr lang="en-US">
              <a:latin typeface="Arial"/>
              <a:cs typeface="Arial"/>
            </a:endParaRPr>
          </a:p>
        </p:txBody>
      </p:sp>
      <p:sp>
        <p:nvSpPr>
          <p:cNvPr id="9" name="Text Placeholder 15">
            <a:extLst>
              <a:ext uri="{FF2B5EF4-FFF2-40B4-BE49-F238E27FC236}">
                <a16:creationId xmlns:a16="http://schemas.microsoft.com/office/drawing/2014/main" id="{C1FBA8E2-8AAF-7731-BA25-DDA3516ADF72}"/>
              </a:ext>
            </a:extLst>
          </p:cNvPr>
          <p:cNvSpPr txBox="1">
            <a:spLocks/>
          </p:cNvSpPr>
          <p:nvPr/>
        </p:nvSpPr>
        <p:spPr>
          <a:xfrm>
            <a:off x="6700571" y="1656776"/>
            <a:ext cx="4693150" cy="3931847"/>
          </a:xfrm>
          <a:prstGeom prst="rect">
            <a:avLst/>
          </a:prstGeom>
        </p:spPr>
        <p:txBody>
          <a:bodyPr/>
          <a:lstStyle>
            <a:lvl1pPr marL="0" indent="0" algn="l" defTabSz="914400" rtl="0" eaLnBrk="1" latinLnBrk="0" hangingPunct="1">
              <a:lnSpc>
                <a:spcPct val="100000"/>
              </a:lnSpc>
              <a:spcBef>
                <a:spcPts val="1000"/>
              </a:spcBef>
              <a:buFont typeface="Wingdings" pitchFamily="2" charset="2"/>
              <a:buNone/>
              <a:defRPr sz="2400" b="1" i="0" kern="1200">
                <a:solidFill>
                  <a:schemeClr val="tx1"/>
                </a:solidFill>
                <a:latin typeface="Arial" panose="020B0604020202020204" pitchFamily="34" charset="0"/>
                <a:ea typeface="+mn-ea"/>
                <a:cs typeface="Arial" panose="020B0604020202020204" pitchFamily="34" charset="0"/>
              </a:defRPr>
            </a:lvl1pPr>
            <a:lvl2pPr marL="400050" indent="-223838" algn="l" defTabSz="914400" rtl="0" eaLnBrk="1" latinLnBrk="0" hangingPunct="1">
              <a:lnSpc>
                <a:spcPct val="100000"/>
              </a:lnSpc>
              <a:spcBef>
                <a:spcPts val="500"/>
              </a:spcBef>
              <a:buFont typeface="Wingdings" pitchFamily="2" charset="2"/>
              <a:buChar char="§"/>
              <a:tabLst/>
              <a:defRPr sz="2000" b="0" i="0" kern="1200">
                <a:solidFill>
                  <a:schemeClr val="tx1"/>
                </a:solidFill>
                <a:latin typeface="Arial" panose="020B0604020202020204" pitchFamily="34" charset="0"/>
                <a:ea typeface="+mn-ea"/>
                <a:cs typeface="Arial" panose="020B0604020202020204" pitchFamily="34" charset="0"/>
              </a:defRPr>
            </a:lvl2pPr>
            <a:lvl3pPr marL="400050" indent="-223838" algn="l" defTabSz="914400" rtl="0" eaLnBrk="1" latinLnBrk="0" hangingPunct="1">
              <a:lnSpc>
                <a:spcPct val="90000"/>
              </a:lnSpc>
              <a:spcBef>
                <a:spcPts val="500"/>
              </a:spcBef>
              <a:buFont typeface="Wingdings" pitchFamily="2" charset="2"/>
              <a:buChar char="§"/>
              <a:tabLst/>
              <a:defRPr sz="2000" b="0" i="0" kern="1200">
                <a:solidFill>
                  <a:schemeClr val="tx1"/>
                </a:solidFill>
                <a:latin typeface="Arial" panose="020B0604020202020204" pitchFamily="34" charset="0"/>
                <a:ea typeface="+mn-ea"/>
                <a:cs typeface="Arial" panose="020B0604020202020204" pitchFamily="34" charset="0"/>
              </a:defRPr>
            </a:lvl3pPr>
            <a:lvl4pPr marL="400050" indent="-223838" algn="l" defTabSz="914400" rtl="0" eaLnBrk="1" latinLnBrk="0" hangingPunct="1">
              <a:lnSpc>
                <a:spcPct val="90000"/>
              </a:lnSpc>
              <a:spcBef>
                <a:spcPts val="500"/>
              </a:spcBef>
              <a:buFont typeface="Wingdings" pitchFamily="2" charset="2"/>
              <a:buChar char="§"/>
              <a:tabLst/>
              <a:defRPr sz="2000" b="0" i="0" kern="1200">
                <a:solidFill>
                  <a:schemeClr val="tx1"/>
                </a:solidFill>
                <a:latin typeface="Arial" panose="020B0604020202020204" pitchFamily="34" charset="0"/>
                <a:ea typeface="+mn-ea"/>
                <a:cs typeface="Arial" panose="020B0604020202020204" pitchFamily="34" charset="0"/>
              </a:defRPr>
            </a:lvl4pPr>
            <a:lvl5pPr marL="400050" indent="-223838" algn="l" defTabSz="914400" rtl="0" eaLnBrk="1" latinLnBrk="0" hangingPunct="1">
              <a:lnSpc>
                <a:spcPct val="90000"/>
              </a:lnSpc>
              <a:spcBef>
                <a:spcPts val="500"/>
              </a:spcBef>
              <a:buFont typeface="Wingdings" pitchFamily="2" charset="2"/>
              <a:buChar char="§"/>
              <a:tabLst/>
              <a:defRPr sz="2000" b="0" i="0" kern="1200">
                <a:solidFill>
                  <a:schemeClr val="tx1"/>
                </a:solidFill>
                <a:latin typeface="Arial" panose="020B0604020202020204" pitchFamily="34" charset="0"/>
                <a:ea typeface="+mn-ea"/>
                <a:cs typeface="Arial" panose="020B0604020202020204" pitchFamily="34" charset="0"/>
              </a:defRPr>
            </a:lvl5pPr>
            <a:lvl6pPr marL="858838" indent="-173038" algn="l" defTabSz="914400" rtl="0" eaLnBrk="1" latinLnBrk="0" hangingPunct="1">
              <a:lnSpc>
                <a:spcPct val="100000"/>
              </a:lnSpc>
              <a:spcBef>
                <a:spcPts val="500"/>
              </a:spcBef>
              <a:buSzPct val="80000"/>
              <a:buFont typeface="Wingdings" pitchFamily="2" charset="2"/>
              <a:buChar char="§"/>
              <a:tabLst/>
              <a:defRPr sz="1800" kern="1200">
                <a:solidFill>
                  <a:schemeClr val="tx1"/>
                </a:solidFill>
                <a:latin typeface="+mn-lt"/>
                <a:ea typeface="+mn-ea"/>
                <a:cs typeface="+mn-cs"/>
              </a:defRPr>
            </a:lvl6pPr>
            <a:lvl7pPr marL="1433513" indent="-174625" algn="l" defTabSz="914400" rtl="0" eaLnBrk="1" latinLnBrk="0" hangingPunct="1">
              <a:lnSpc>
                <a:spcPct val="100000"/>
              </a:lnSpc>
              <a:spcBef>
                <a:spcPts val="500"/>
              </a:spcBef>
              <a:buSzPct val="70000"/>
              <a:buFont typeface="Wingdings" pitchFamily="2" charset="2"/>
              <a:buChar char="§"/>
              <a:tabLst/>
              <a:defRPr sz="1800" kern="1200">
                <a:solidFill>
                  <a:schemeClr val="tx1"/>
                </a:solidFill>
                <a:latin typeface="+mn-lt"/>
                <a:ea typeface="+mn-ea"/>
                <a:cs typeface="+mn-cs"/>
              </a:defRPr>
            </a:lvl7pPr>
            <a:lvl8pPr marL="1831975" indent="-173038" algn="l" defTabSz="914400" rtl="0" eaLnBrk="1" latinLnBrk="0" hangingPunct="1">
              <a:lnSpc>
                <a:spcPct val="100000"/>
              </a:lnSpc>
              <a:spcBef>
                <a:spcPts val="500"/>
              </a:spcBef>
              <a:buSzPct val="60000"/>
              <a:buFont typeface="Wingdings" pitchFamily="2" charset="2"/>
              <a:buChar char="§"/>
              <a:tabLst/>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a:solidFill>
                  <a:schemeClr val="tx2"/>
                </a:solidFill>
              </a:rPr>
              <a:t>UEM and DEX convergence</a:t>
            </a:r>
          </a:p>
          <a:p>
            <a:pPr marL="404813" indent="-228600">
              <a:buFont typeface="Wingdings" pitchFamily="2" charset="2"/>
              <a:buChar char="§"/>
            </a:pPr>
            <a:r>
              <a:rPr lang="en-US" sz="1600" b="0"/>
              <a:t>Leverage data and AI/ML to drive proactive endpoint management</a:t>
            </a:r>
          </a:p>
          <a:p>
            <a:pPr marL="404813" indent="-228600">
              <a:buFont typeface="Wingdings" pitchFamily="2" charset="2"/>
              <a:buChar char="§"/>
            </a:pPr>
            <a:r>
              <a:rPr lang="en-US" sz="1600" b="0"/>
              <a:t>Address measurement and continuous improvement of Digital Experience (DEX)</a:t>
            </a:r>
          </a:p>
          <a:p>
            <a:pPr marL="404813" indent="-228600">
              <a:buFont typeface="Wingdings" pitchFamily="2" charset="2"/>
              <a:buChar char="§"/>
            </a:pPr>
            <a:r>
              <a:rPr lang="en-US" sz="1600" b="0"/>
              <a:t>Automation handles majority of common endpoint management tasks</a:t>
            </a:r>
          </a:p>
          <a:p>
            <a:pPr marL="404813" indent="-228600">
              <a:buFont typeface="Wingdings" pitchFamily="2" charset="2"/>
              <a:buChar char="§"/>
            </a:pPr>
            <a:r>
              <a:rPr lang="en-US" sz="1600" b="0"/>
              <a:t>Reduce IT administration</a:t>
            </a:r>
          </a:p>
          <a:p>
            <a:pPr marL="404813" indent="-228600">
              <a:buFont typeface="Wingdings" pitchFamily="2" charset="2"/>
              <a:buChar char="§"/>
            </a:pPr>
            <a:r>
              <a:rPr lang="en-US" sz="1600" b="0"/>
              <a:t>Empower employee productivity</a:t>
            </a:r>
            <a:br>
              <a:rPr lang="en-US" sz="1600" b="0"/>
            </a:br>
            <a:r>
              <a:rPr lang="en-US" sz="1600" b="0"/>
              <a:t>and innovation</a:t>
            </a:r>
          </a:p>
          <a:p>
            <a:pPr marL="404813" indent="-228600">
              <a:buFont typeface="Wingdings" pitchFamily="2" charset="2"/>
              <a:buChar char="§"/>
            </a:pPr>
            <a:r>
              <a:rPr lang="en-US" sz="1600" b="0"/>
              <a:t>Reduce Risk with security</a:t>
            </a:r>
            <a:br>
              <a:rPr lang="en-US" sz="1600" b="0"/>
            </a:br>
            <a:r>
              <a:rPr lang="en-US" sz="1600" b="0"/>
              <a:t>views and remediation actions</a:t>
            </a:r>
          </a:p>
        </p:txBody>
      </p:sp>
      <p:sp>
        <p:nvSpPr>
          <p:cNvPr id="7" name="CuadroTexto 395">
            <a:extLst>
              <a:ext uri="{FF2B5EF4-FFF2-40B4-BE49-F238E27FC236}">
                <a16:creationId xmlns:a16="http://schemas.microsoft.com/office/drawing/2014/main" id="{4FB1D408-A753-77B1-8B89-23444F7DA3C3}"/>
              </a:ext>
            </a:extLst>
          </p:cNvPr>
          <p:cNvSpPr txBox="1"/>
          <p:nvPr/>
        </p:nvSpPr>
        <p:spPr>
          <a:xfrm>
            <a:off x="798279" y="4445388"/>
            <a:ext cx="4676744" cy="1295968"/>
          </a:xfrm>
          <a:prstGeom prst="roundRect">
            <a:avLst>
              <a:gd name="adj" fmla="val 6867"/>
            </a:avLst>
          </a:prstGeom>
          <a:solidFill>
            <a:schemeClr val="accent6"/>
          </a:solidFill>
        </p:spPr>
        <p:txBody>
          <a:bodyPr wrap="square" tIns="182880" bIns="182880" rtlCol="0" anchor="ctr">
            <a:noAutofit/>
          </a:bodyPr>
          <a:lstStyle/>
          <a:p>
            <a:pPr algn="ctr"/>
            <a:r>
              <a:rPr lang="en-US" sz="1600" b="1">
                <a:solidFill>
                  <a:schemeClr val="bg1"/>
                </a:solidFill>
                <a:latin typeface="+mj-lt"/>
                <a:ea typeface="Roboto Medium" panose="02000000000000000000" pitchFamily="2" charset="0"/>
                <a:cs typeface="Poppins Medium" pitchFamily="2" charset="77"/>
              </a:rPr>
              <a:t>Digital Employee </a:t>
            </a:r>
            <a:br>
              <a:rPr lang="en-US" sz="1600" b="1">
                <a:solidFill>
                  <a:schemeClr val="bg1"/>
                </a:solidFill>
                <a:latin typeface="+mj-lt"/>
                <a:ea typeface="Roboto Medium" panose="02000000000000000000" pitchFamily="2" charset="0"/>
                <a:cs typeface="Poppins Medium" pitchFamily="2" charset="77"/>
              </a:rPr>
            </a:br>
            <a:r>
              <a:rPr lang="en-US" sz="1600" b="1">
                <a:solidFill>
                  <a:schemeClr val="bg1"/>
                </a:solidFill>
                <a:latin typeface="+mj-lt"/>
                <a:ea typeface="Roboto Medium" panose="02000000000000000000" pitchFamily="2" charset="0"/>
                <a:cs typeface="Poppins Medium" pitchFamily="2" charset="77"/>
              </a:rPr>
              <a:t>Experience</a:t>
            </a:r>
          </a:p>
        </p:txBody>
      </p:sp>
      <p:sp>
        <p:nvSpPr>
          <p:cNvPr id="8" name="TextBox 7">
            <a:extLst>
              <a:ext uri="{FF2B5EF4-FFF2-40B4-BE49-F238E27FC236}">
                <a16:creationId xmlns:a16="http://schemas.microsoft.com/office/drawing/2014/main" id="{D762675E-AF72-9FF5-1B0A-484A1331CFAF}"/>
              </a:ext>
            </a:extLst>
          </p:cNvPr>
          <p:cNvSpPr txBox="1"/>
          <p:nvPr/>
        </p:nvSpPr>
        <p:spPr>
          <a:xfrm>
            <a:off x="798279" y="1656777"/>
            <a:ext cx="4676744" cy="1295968"/>
          </a:xfrm>
          <a:prstGeom prst="roundRect">
            <a:avLst>
              <a:gd name="adj" fmla="val 6867"/>
            </a:avLst>
          </a:prstGeom>
          <a:solidFill>
            <a:schemeClr val="accent4"/>
          </a:solidFill>
        </p:spPr>
        <p:txBody>
          <a:bodyPr wrap="square" tIns="182880" bIns="182880" rtlCol="0" anchor="ctr">
            <a:noAutofit/>
          </a:bodyPr>
          <a:lstStyle/>
          <a:p>
            <a:pPr marR="0" lvl="0" indent="0" algn="ctr" fontAlgn="auto">
              <a:lnSpc>
                <a:spcPct val="100000"/>
              </a:lnSpc>
              <a:spcBef>
                <a:spcPts val="0"/>
              </a:spcBef>
              <a:spcAft>
                <a:spcPts val="0"/>
              </a:spcAft>
              <a:buClrTx/>
              <a:buSzTx/>
              <a:buFontTx/>
              <a:buNone/>
              <a:tabLst/>
              <a:defRPr/>
            </a:pPr>
            <a:r>
              <a:rPr lang="en-US" sz="1600" b="1">
                <a:solidFill>
                  <a:schemeClr val="bg1"/>
                </a:solidFill>
                <a:latin typeface="+mj-lt"/>
                <a:ea typeface="Roboto Medium" panose="02000000000000000000" pitchFamily="2" charset="0"/>
                <a:cs typeface="Poppins Medium" pitchFamily="2" charset="77"/>
              </a:rPr>
              <a:t>Unified </a:t>
            </a:r>
            <a:br>
              <a:rPr lang="en-US" sz="1600" b="1">
                <a:solidFill>
                  <a:schemeClr val="bg1"/>
                </a:solidFill>
                <a:latin typeface="+mj-lt"/>
                <a:ea typeface="Roboto Medium" panose="02000000000000000000" pitchFamily="2" charset="0"/>
                <a:cs typeface="Poppins Medium" pitchFamily="2" charset="77"/>
              </a:rPr>
            </a:br>
            <a:r>
              <a:rPr lang="en-US" sz="1600" b="1">
                <a:solidFill>
                  <a:schemeClr val="bg1"/>
                </a:solidFill>
                <a:latin typeface="+mj-lt"/>
                <a:ea typeface="Roboto Medium" panose="02000000000000000000" pitchFamily="2" charset="0"/>
                <a:cs typeface="Poppins Medium" pitchFamily="2" charset="77"/>
              </a:rPr>
              <a:t>Endpoint Management</a:t>
            </a:r>
          </a:p>
        </p:txBody>
      </p:sp>
      <p:sp>
        <p:nvSpPr>
          <p:cNvPr id="12" name="TextBox 11">
            <a:extLst>
              <a:ext uri="{FF2B5EF4-FFF2-40B4-BE49-F238E27FC236}">
                <a16:creationId xmlns:a16="http://schemas.microsoft.com/office/drawing/2014/main" id="{47CFAAE2-8484-251A-3CC4-48FF73E210A0}"/>
              </a:ext>
            </a:extLst>
          </p:cNvPr>
          <p:cNvSpPr txBox="1"/>
          <p:nvPr/>
        </p:nvSpPr>
        <p:spPr>
          <a:xfrm>
            <a:off x="798277" y="3051083"/>
            <a:ext cx="4676747" cy="1295968"/>
          </a:xfrm>
          <a:prstGeom prst="roundRect">
            <a:avLst>
              <a:gd name="adj" fmla="val 6867"/>
            </a:avLst>
          </a:prstGeom>
          <a:solidFill>
            <a:schemeClr val="accent5"/>
          </a:solidFill>
        </p:spPr>
        <p:txBody>
          <a:bodyPr wrap="square" tIns="182880" bIns="182880" rtlCol="0" anchor="ctr">
            <a:spAutoFit/>
          </a:bodyPr>
          <a:lstStyle/>
          <a:p>
            <a:pPr marR="0" lvl="0" indent="0" algn="ctr" fontAlgn="auto">
              <a:lnSpc>
                <a:spcPct val="100000"/>
              </a:lnSpc>
              <a:spcBef>
                <a:spcPts val="0"/>
              </a:spcBef>
              <a:spcAft>
                <a:spcPts val="0"/>
              </a:spcAft>
              <a:buClrTx/>
              <a:buSzTx/>
              <a:buFontTx/>
              <a:buNone/>
              <a:tabLst/>
              <a:defRPr/>
            </a:pPr>
            <a:r>
              <a:rPr lang="en-US" sz="1600" b="1">
                <a:solidFill>
                  <a:schemeClr val="bg1"/>
                </a:solidFill>
                <a:latin typeface="+mj-lt"/>
                <a:ea typeface="Roboto Medium" panose="02000000000000000000" pitchFamily="2" charset="0"/>
                <a:cs typeface="Poppins Medium" pitchFamily="2" charset="77"/>
              </a:rPr>
              <a:t>Endpoint</a:t>
            </a:r>
          </a:p>
          <a:p>
            <a:pPr marR="0" lvl="0" indent="0" algn="ctr" fontAlgn="auto">
              <a:lnSpc>
                <a:spcPct val="100000"/>
              </a:lnSpc>
              <a:spcBef>
                <a:spcPts val="0"/>
              </a:spcBef>
              <a:spcAft>
                <a:spcPts val="0"/>
              </a:spcAft>
              <a:buClrTx/>
              <a:buSzTx/>
              <a:buFontTx/>
              <a:buNone/>
              <a:tabLst/>
              <a:defRPr/>
            </a:pPr>
            <a:r>
              <a:rPr lang="en-US" sz="1600" b="1">
                <a:solidFill>
                  <a:schemeClr val="bg1"/>
                </a:solidFill>
                <a:latin typeface="+mj-lt"/>
                <a:ea typeface="Roboto Medium" panose="02000000000000000000" pitchFamily="2" charset="0"/>
                <a:cs typeface="Poppins Medium" pitchFamily="2" charset="77"/>
              </a:rPr>
              <a:t>Security</a:t>
            </a:r>
          </a:p>
        </p:txBody>
      </p:sp>
      <p:sp>
        <p:nvSpPr>
          <p:cNvPr id="5" name="Down Arrow 4">
            <a:extLst>
              <a:ext uri="{FF2B5EF4-FFF2-40B4-BE49-F238E27FC236}">
                <a16:creationId xmlns:a16="http://schemas.microsoft.com/office/drawing/2014/main" id="{6B70AEC9-36D5-1C2C-7AD8-491ED1B07599}"/>
              </a:ext>
            </a:extLst>
          </p:cNvPr>
          <p:cNvSpPr/>
          <p:nvPr/>
        </p:nvSpPr>
        <p:spPr>
          <a:xfrm rot="16200000">
            <a:off x="4976667" y="3462133"/>
            <a:ext cx="2238666" cy="389126"/>
          </a:xfrm>
          <a:prstGeom prst="downArrow">
            <a:avLst>
              <a:gd name="adj1" fmla="val 46355"/>
              <a:gd name="adj2" fmla="val 121338"/>
            </a:avLst>
          </a:prstGeom>
          <a:solidFill>
            <a:schemeClr val="bg1">
              <a:lumMod val="50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US"/>
          </a:p>
        </p:txBody>
      </p:sp>
    </p:spTree>
    <p:extLst>
      <p:ext uri="{BB962C8B-B14F-4D97-AF65-F5344CB8AC3E}">
        <p14:creationId xmlns:p14="http://schemas.microsoft.com/office/powerpoint/2010/main" val="1763627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A0DA2-4D2C-C53A-7DEB-F2FCAD22AB41}"/>
            </a:ext>
          </a:extLst>
        </p:cNvPr>
        <p:cNvGrpSpPr/>
        <p:nvPr/>
      </p:nvGrpSpPr>
      <p:grpSpPr>
        <a:xfrm>
          <a:off x="0" y="0"/>
          <a:ext cx="0" cy="0"/>
          <a:chOff x="0" y="0"/>
          <a:chExt cx="0" cy="0"/>
        </a:xfrm>
      </p:grpSpPr>
      <p:sp>
        <p:nvSpPr>
          <p:cNvPr id="28" name="If let untreated">
            <a:extLst>
              <a:ext uri="{FF2B5EF4-FFF2-40B4-BE49-F238E27FC236}">
                <a16:creationId xmlns:a16="http://schemas.microsoft.com/office/drawing/2014/main" id="{A28A60BA-0E6B-C8DF-0B9A-48E374D8E890}"/>
              </a:ext>
            </a:extLst>
          </p:cNvPr>
          <p:cNvSpPr txBox="1"/>
          <p:nvPr/>
        </p:nvSpPr>
        <p:spPr>
          <a:xfrm>
            <a:off x="609600" y="1696808"/>
            <a:ext cx="2055494" cy="408623"/>
          </a:xfrm>
          <a:prstGeom prst="roundRect">
            <a:avLst>
              <a:gd name="adj" fmla="val 12005"/>
            </a:avLst>
          </a:prstGeom>
          <a:solidFill>
            <a:schemeClr val="accent1"/>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ea typeface="+mn-lt"/>
                <a:cs typeface="+mn-lt"/>
              </a:rPr>
              <a:t>If left untreated</a:t>
            </a:r>
            <a:endParaRPr lang="en-US" b="1">
              <a:solidFill>
                <a:schemeClr val="bg1"/>
              </a:solidFill>
            </a:endParaRPr>
          </a:p>
        </p:txBody>
      </p:sp>
      <p:sp>
        <p:nvSpPr>
          <p:cNvPr id="2" name="Title 1">
            <a:extLst>
              <a:ext uri="{FF2B5EF4-FFF2-40B4-BE49-F238E27FC236}">
                <a16:creationId xmlns:a16="http://schemas.microsoft.com/office/drawing/2014/main" id="{66E9B7A1-5FDD-7FB7-D759-63E7182398ED}"/>
              </a:ext>
            </a:extLst>
          </p:cNvPr>
          <p:cNvSpPr>
            <a:spLocks noGrp="1"/>
          </p:cNvSpPr>
          <p:nvPr>
            <p:ph type="title"/>
          </p:nvPr>
        </p:nvSpPr>
        <p:spPr/>
        <p:txBody>
          <a:bodyPr>
            <a:normAutofit fontScale="90000"/>
          </a:bodyPr>
          <a:lstStyle/>
          <a:p>
            <a:r>
              <a:rPr lang="en-US"/>
              <a:t>Lifecycle of a DEX issue: </a:t>
            </a:r>
            <a:br>
              <a:rPr lang="en-US"/>
            </a:br>
            <a:r>
              <a:rPr lang="en-US" sz="2700">
                <a:ea typeface="+mn-lt"/>
                <a:cs typeface="+mn-lt"/>
              </a:rPr>
              <a:t>Opportunities to prevent, resolve and accelerate remediation of issues </a:t>
            </a:r>
            <a:endParaRPr lang="en-US" sz="2700"/>
          </a:p>
        </p:txBody>
      </p:sp>
      <p:grpSp>
        <p:nvGrpSpPr>
          <p:cNvPr id="8" name="DEX">
            <a:extLst>
              <a:ext uri="{FF2B5EF4-FFF2-40B4-BE49-F238E27FC236}">
                <a16:creationId xmlns:a16="http://schemas.microsoft.com/office/drawing/2014/main" id="{B94DBFEE-A8FC-7675-328C-B157A2D309BB}"/>
              </a:ext>
            </a:extLst>
          </p:cNvPr>
          <p:cNvGrpSpPr>
            <a:grpSpLocks noChangeAspect="1"/>
          </p:cNvGrpSpPr>
          <p:nvPr/>
        </p:nvGrpSpPr>
        <p:grpSpPr>
          <a:xfrm>
            <a:off x="6449900" y="1502230"/>
            <a:ext cx="4826639" cy="4663440"/>
            <a:chOff x="6959791" y="1878321"/>
            <a:chExt cx="3880241" cy="3784690"/>
          </a:xfrm>
        </p:grpSpPr>
        <p:sp>
          <p:nvSpPr>
            <p:cNvPr id="46" name="Oval 45">
              <a:extLst>
                <a:ext uri="{FF2B5EF4-FFF2-40B4-BE49-F238E27FC236}">
                  <a16:creationId xmlns:a16="http://schemas.microsoft.com/office/drawing/2014/main" id="{D3A517CC-0664-6017-5FCA-72BCD899D9E7}"/>
                </a:ext>
              </a:extLst>
            </p:cNvPr>
            <p:cNvSpPr/>
            <p:nvPr/>
          </p:nvSpPr>
          <p:spPr>
            <a:xfrm>
              <a:off x="7313084" y="2215783"/>
              <a:ext cx="3259394" cy="3259393"/>
            </a:xfrm>
            <a:prstGeom prst="ellipse">
              <a:avLst/>
            </a:prstGeom>
            <a:noFill/>
            <a:ln w="1905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DC975D35-6519-E1D3-D46F-71A68B96E510}"/>
                </a:ext>
              </a:extLst>
            </p:cNvPr>
            <p:cNvSpPr>
              <a:spLocks/>
            </p:cNvSpPr>
            <p:nvPr/>
          </p:nvSpPr>
          <p:spPr>
            <a:xfrm>
              <a:off x="7279374" y="1878321"/>
              <a:ext cx="1359947" cy="1371600"/>
            </a:xfrm>
            <a:prstGeom prst="ellipse">
              <a:avLst/>
            </a:prstGeom>
            <a:solidFill>
              <a:srgbClr val="9F0B5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200" b="1">
                  <a:ea typeface="+mn-lt"/>
                  <a:cs typeface="+mn-lt"/>
                </a:rPr>
                <a:t>Asymptomatic</a:t>
              </a:r>
              <a:br>
                <a:rPr lang="en-US" sz="800"/>
              </a:br>
              <a:r>
                <a:rPr lang="en-US" sz="800"/>
                <a:t>Issue exists but is unknown </a:t>
              </a:r>
            </a:p>
          </p:txBody>
        </p:sp>
        <p:sp>
          <p:nvSpPr>
            <p:cNvPr id="6" name="Oval 5">
              <a:extLst>
                <a:ext uri="{FF2B5EF4-FFF2-40B4-BE49-F238E27FC236}">
                  <a16:creationId xmlns:a16="http://schemas.microsoft.com/office/drawing/2014/main" id="{0D82D2D2-B283-0391-7092-9A9606CB888F}"/>
                </a:ext>
              </a:extLst>
            </p:cNvPr>
            <p:cNvSpPr>
              <a:spLocks/>
            </p:cNvSpPr>
            <p:nvPr/>
          </p:nvSpPr>
          <p:spPr>
            <a:xfrm>
              <a:off x="6959791" y="4018953"/>
              <a:ext cx="1359947" cy="1371600"/>
            </a:xfrm>
            <a:prstGeom prst="ellipse">
              <a:avLst/>
            </a:prstGeom>
            <a:solidFill>
              <a:srgbClr val="4E178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100" b="1">
                  <a:ea typeface="+mn-lt"/>
                  <a:cs typeface="+mn-lt"/>
                </a:rPr>
                <a:t>Resolution</a:t>
              </a:r>
              <a:br>
                <a:rPr lang="en-US" sz="1100" b="1">
                  <a:ea typeface="+mn-lt"/>
                  <a:cs typeface="+mn-lt"/>
                </a:rPr>
              </a:br>
              <a:r>
                <a:rPr lang="en-US" sz="800">
                  <a:ea typeface="+mn-lt"/>
                  <a:cs typeface="+mn-lt"/>
                </a:rPr>
                <a:t> Improve digital experiences, decreasing IT demand and increasing productivity and user satisfaction</a:t>
              </a:r>
              <a:endParaRPr lang="en-US" sz="800"/>
            </a:p>
          </p:txBody>
        </p:sp>
        <p:sp>
          <p:nvSpPr>
            <p:cNvPr id="7" name="Oval 6">
              <a:extLst>
                <a:ext uri="{FF2B5EF4-FFF2-40B4-BE49-F238E27FC236}">
                  <a16:creationId xmlns:a16="http://schemas.microsoft.com/office/drawing/2014/main" id="{FEB061FB-B487-C6D1-9F7C-B2025A00A7E7}"/>
                </a:ext>
              </a:extLst>
            </p:cNvPr>
            <p:cNvSpPr>
              <a:spLocks/>
            </p:cNvSpPr>
            <p:nvPr/>
          </p:nvSpPr>
          <p:spPr>
            <a:xfrm>
              <a:off x="9352925" y="4291411"/>
              <a:ext cx="1359947" cy="1371600"/>
            </a:xfrm>
            <a:prstGeom prst="ellipse">
              <a:avLst/>
            </a:prstGeom>
            <a:solidFill>
              <a:srgbClr val="65137A"/>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200" b="1">
                  <a:ea typeface="+mn-lt"/>
                  <a:cs typeface="+mn-lt"/>
                </a:rPr>
                <a:t>Response</a:t>
              </a:r>
              <a:br>
                <a:rPr lang="en-US" sz="1200" b="1">
                  <a:ea typeface="+mn-lt"/>
                  <a:cs typeface="+mn-lt"/>
                </a:rPr>
              </a:br>
              <a:r>
                <a:rPr lang="en-US" sz="800">
                  <a:ea typeface="+mn-lt"/>
                  <a:cs typeface="+mn-lt"/>
                </a:rPr>
                <a:t> Recommend quick actions to remediate root cause</a:t>
              </a:r>
              <a:endParaRPr lang="en-US" sz="800"/>
            </a:p>
          </p:txBody>
        </p:sp>
        <p:sp>
          <p:nvSpPr>
            <p:cNvPr id="52" name="Oval 51">
              <a:extLst>
                <a:ext uri="{FF2B5EF4-FFF2-40B4-BE49-F238E27FC236}">
                  <a16:creationId xmlns:a16="http://schemas.microsoft.com/office/drawing/2014/main" id="{3E3ACF89-92F2-F51E-7A34-18E504A4C3EF}"/>
                </a:ext>
              </a:extLst>
            </p:cNvPr>
            <p:cNvSpPr>
              <a:spLocks/>
            </p:cNvSpPr>
            <p:nvPr/>
          </p:nvSpPr>
          <p:spPr>
            <a:xfrm>
              <a:off x="9480085" y="2378486"/>
              <a:ext cx="1359947" cy="1371600"/>
            </a:xfrm>
            <a:prstGeom prst="ellipse">
              <a:avLst/>
            </a:prstGeom>
            <a:solidFill>
              <a:srgbClr val="850D6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200" b="1">
                  <a:ea typeface="+mn-lt"/>
                  <a:cs typeface="+mn-lt"/>
                </a:rPr>
                <a:t>Intervention</a:t>
              </a:r>
              <a:br>
                <a:rPr lang="en-US" sz="1200">
                  <a:ea typeface="+mn-lt"/>
                  <a:cs typeface="+mn-lt"/>
                </a:rPr>
              </a:br>
              <a:r>
                <a:rPr lang="en-US" sz="800">
                  <a:ea typeface="+mn-lt"/>
                  <a:cs typeface="+mn-lt"/>
                </a:rPr>
                <a:t> Discover device issues, security vulnerabilities and measure productivity degradations and user impact  </a:t>
              </a:r>
              <a:endParaRPr lang="en-US" sz="800"/>
            </a:p>
          </p:txBody>
        </p:sp>
        <p:sp>
          <p:nvSpPr>
            <p:cNvPr id="53" name="Triangle 52">
              <a:extLst>
                <a:ext uri="{FF2B5EF4-FFF2-40B4-BE49-F238E27FC236}">
                  <a16:creationId xmlns:a16="http://schemas.microsoft.com/office/drawing/2014/main" id="{C22CD30A-5B56-0005-6818-66104DABCAB0}"/>
                </a:ext>
              </a:extLst>
            </p:cNvPr>
            <p:cNvSpPr/>
            <p:nvPr/>
          </p:nvSpPr>
          <p:spPr>
            <a:xfrm rot="1099632">
              <a:off x="7202106" y="2814826"/>
              <a:ext cx="539642" cy="465208"/>
            </a:xfrm>
            <a:prstGeom prst="triangle">
              <a:avLst/>
            </a:prstGeom>
            <a:solidFill>
              <a:schemeClr val="bg1">
                <a:lumMod val="85000"/>
              </a:schemeClr>
            </a:solidFill>
            <a:ln w="28575" cap="rnd">
              <a:solidFill>
                <a:schemeClr val="bg1">
                  <a:lumMod val="8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riangle 58">
              <a:extLst>
                <a:ext uri="{FF2B5EF4-FFF2-40B4-BE49-F238E27FC236}">
                  <a16:creationId xmlns:a16="http://schemas.microsoft.com/office/drawing/2014/main" id="{C0BD4C80-707D-2936-0036-E7E2479031BB}"/>
                </a:ext>
              </a:extLst>
            </p:cNvPr>
            <p:cNvSpPr/>
            <p:nvPr/>
          </p:nvSpPr>
          <p:spPr>
            <a:xfrm rot="7509014">
              <a:off x="9548992" y="2237651"/>
              <a:ext cx="539642" cy="465208"/>
            </a:xfrm>
            <a:prstGeom prst="triangle">
              <a:avLst/>
            </a:prstGeom>
            <a:solidFill>
              <a:schemeClr val="bg1">
                <a:lumMod val="85000"/>
              </a:schemeClr>
            </a:solidFill>
            <a:ln w="28575" cap="rnd">
              <a:solidFill>
                <a:schemeClr val="bg1">
                  <a:lumMod val="8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riangle 60">
              <a:extLst>
                <a:ext uri="{FF2B5EF4-FFF2-40B4-BE49-F238E27FC236}">
                  <a16:creationId xmlns:a16="http://schemas.microsoft.com/office/drawing/2014/main" id="{CDE2E387-49D5-6CE4-1788-F3C446794F8D}"/>
                </a:ext>
              </a:extLst>
            </p:cNvPr>
            <p:cNvSpPr/>
            <p:nvPr/>
          </p:nvSpPr>
          <p:spPr>
            <a:xfrm rot="18050841">
              <a:off x="7869433" y="5028187"/>
              <a:ext cx="539642" cy="465208"/>
            </a:xfrm>
            <a:prstGeom prst="triangle">
              <a:avLst/>
            </a:prstGeom>
            <a:solidFill>
              <a:schemeClr val="bg1">
                <a:lumMod val="85000"/>
              </a:schemeClr>
            </a:solidFill>
            <a:ln w="28575" cap="rnd">
              <a:solidFill>
                <a:schemeClr val="bg1">
                  <a:lumMod val="8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riangle 61">
              <a:extLst>
                <a:ext uri="{FF2B5EF4-FFF2-40B4-BE49-F238E27FC236}">
                  <a16:creationId xmlns:a16="http://schemas.microsoft.com/office/drawing/2014/main" id="{A135DC91-11D9-818B-4BE3-8EEC70E4148D}"/>
                </a:ext>
              </a:extLst>
            </p:cNvPr>
            <p:cNvSpPr/>
            <p:nvPr/>
          </p:nvSpPr>
          <p:spPr>
            <a:xfrm rot="11873549">
              <a:off x="10174722" y="4244077"/>
              <a:ext cx="539642" cy="465208"/>
            </a:xfrm>
            <a:prstGeom prst="triangle">
              <a:avLst/>
            </a:prstGeom>
            <a:solidFill>
              <a:schemeClr val="bg1">
                <a:lumMod val="85000"/>
              </a:schemeClr>
            </a:solidFill>
            <a:ln w="28575" cap="rnd">
              <a:solidFill>
                <a:schemeClr val="bg1">
                  <a:lumMod val="8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itle 1">
              <a:extLst>
                <a:ext uri="{FF2B5EF4-FFF2-40B4-BE49-F238E27FC236}">
                  <a16:creationId xmlns:a16="http://schemas.microsoft.com/office/drawing/2014/main" id="{0180A993-F966-58F8-5870-49175BDD881B}"/>
                </a:ext>
              </a:extLst>
            </p:cNvPr>
            <p:cNvSpPr txBox="1">
              <a:spLocks/>
            </p:cNvSpPr>
            <p:nvPr/>
          </p:nvSpPr>
          <p:spPr>
            <a:xfrm>
              <a:off x="7834371" y="3511018"/>
              <a:ext cx="2257365" cy="562442"/>
            </a:xfrm>
            <a:prstGeom prst="rect">
              <a:avLst/>
            </a:prstGeom>
          </p:spPr>
          <p:txBody>
            <a:bodyPr lIns="0" tIns="0" bIns="0" anchor="ctr" anchorCtr="0">
              <a:noAutofit/>
            </a:bodyPr>
            <a:lstStyle>
              <a:lvl1pPr marL="0" indent="0" algn="l" defTabSz="914400" rtl="0" eaLnBrk="1" latinLnBrk="0" hangingPunct="1">
                <a:lnSpc>
                  <a:spcPct val="100000"/>
                </a:lnSpc>
                <a:spcBef>
                  <a:spcPct val="0"/>
                </a:spcBef>
                <a:buNone/>
                <a:tabLst>
                  <a:tab pos="3878263" algn="l"/>
                </a:tabLst>
                <a:defRPr sz="3200" b="1" i="0" kern="1200">
                  <a:solidFill>
                    <a:schemeClr val="tx1"/>
                  </a:solidFill>
                  <a:latin typeface="Arial" panose="020B0604020202020204" pitchFamily="34" charset="0"/>
                  <a:ea typeface="+mj-ea"/>
                  <a:cs typeface="Arial" panose="020B0604020202020204" pitchFamily="34" charset="0"/>
                </a:defRPr>
              </a:lvl1pPr>
            </a:lstStyle>
            <a:p>
              <a:pPr algn="ctr"/>
              <a:r>
                <a:rPr lang="en-US" sz="2400">
                  <a:solidFill>
                    <a:schemeClr val="accent1"/>
                  </a:solidFill>
                </a:rPr>
                <a:t>with </a:t>
              </a:r>
              <a:br>
                <a:rPr lang="en-US" sz="2400">
                  <a:solidFill>
                    <a:schemeClr val="accent1"/>
                  </a:solidFill>
                </a:rPr>
              </a:br>
              <a:r>
                <a:rPr lang="en-US" sz="2400">
                  <a:solidFill>
                    <a:schemeClr val="accent1"/>
                  </a:solidFill>
                </a:rPr>
                <a:t>DEX tools</a:t>
              </a:r>
            </a:p>
          </p:txBody>
        </p:sp>
      </p:grpSp>
      <p:grpSp>
        <p:nvGrpSpPr>
          <p:cNvPr id="14" name="Problems">
            <a:extLst>
              <a:ext uri="{FF2B5EF4-FFF2-40B4-BE49-F238E27FC236}">
                <a16:creationId xmlns:a16="http://schemas.microsoft.com/office/drawing/2014/main" id="{B49A0C05-3B2D-E700-64A0-31CFDE6C3C85}"/>
              </a:ext>
            </a:extLst>
          </p:cNvPr>
          <p:cNvGrpSpPr>
            <a:grpSpLocks noChangeAspect="1"/>
          </p:cNvGrpSpPr>
          <p:nvPr/>
        </p:nvGrpSpPr>
        <p:grpSpPr>
          <a:xfrm>
            <a:off x="686072" y="1910962"/>
            <a:ext cx="5625746" cy="3931920"/>
            <a:chOff x="5696072" y="1922964"/>
            <a:chExt cx="6505665" cy="4546910"/>
          </a:xfrm>
        </p:grpSpPr>
        <p:pic>
          <p:nvPicPr>
            <p:cNvPr id="75" name="Graphic 74">
              <a:extLst>
                <a:ext uri="{FF2B5EF4-FFF2-40B4-BE49-F238E27FC236}">
                  <a16:creationId xmlns:a16="http://schemas.microsoft.com/office/drawing/2014/main" id="{6441D665-E0E1-253B-F8C9-3A3434985D7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5559689">
              <a:off x="5884337" y="1986100"/>
              <a:ext cx="4419591" cy="4293320"/>
            </a:xfrm>
            <a:prstGeom prst="rect">
              <a:avLst/>
            </a:prstGeom>
          </p:spPr>
        </p:pic>
        <p:grpSp>
          <p:nvGrpSpPr>
            <p:cNvPr id="92" name="Group 91">
              <a:extLst>
                <a:ext uri="{FF2B5EF4-FFF2-40B4-BE49-F238E27FC236}">
                  <a16:creationId xmlns:a16="http://schemas.microsoft.com/office/drawing/2014/main" id="{6C6815D0-9529-FBB8-ED0A-91D8268F55A0}"/>
                </a:ext>
              </a:extLst>
            </p:cNvPr>
            <p:cNvGrpSpPr>
              <a:grpSpLocks noChangeAspect="1"/>
            </p:cNvGrpSpPr>
            <p:nvPr/>
          </p:nvGrpSpPr>
          <p:grpSpPr>
            <a:xfrm>
              <a:off x="9348845" y="4760584"/>
              <a:ext cx="1982771" cy="1709290"/>
              <a:chOff x="10796579" y="4651960"/>
              <a:chExt cx="863521" cy="744415"/>
            </a:xfrm>
            <a:noFill/>
          </p:grpSpPr>
          <p:sp>
            <p:nvSpPr>
              <p:cNvPr id="90" name="Triangle 89">
                <a:extLst>
                  <a:ext uri="{FF2B5EF4-FFF2-40B4-BE49-F238E27FC236}">
                    <a16:creationId xmlns:a16="http://schemas.microsoft.com/office/drawing/2014/main" id="{A7A6AF07-ED0F-7731-92D5-98578F288F0D}"/>
                  </a:ext>
                </a:extLst>
              </p:cNvPr>
              <p:cNvSpPr/>
              <p:nvPr/>
            </p:nvSpPr>
            <p:spPr>
              <a:xfrm>
                <a:off x="10796579" y="4651960"/>
                <a:ext cx="863521" cy="744415"/>
              </a:xfrm>
              <a:prstGeom prst="triangle">
                <a:avLst/>
              </a:prstGeom>
              <a:grpFill/>
              <a:ln w="63500" cap="rnd">
                <a:solidFill>
                  <a:schemeClr val="tx2"/>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TextBox 90">
                <a:extLst>
                  <a:ext uri="{FF2B5EF4-FFF2-40B4-BE49-F238E27FC236}">
                    <a16:creationId xmlns:a16="http://schemas.microsoft.com/office/drawing/2014/main" id="{1949E8A3-8576-0F36-E564-27AEE569E32A}"/>
                  </a:ext>
                </a:extLst>
              </p:cNvPr>
              <p:cNvSpPr txBox="1"/>
              <p:nvPr/>
            </p:nvSpPr>
            <p:spPr>
              <a:xfrm>
                <a:off x="11122270" y="4755327"/>
                <a:ext cx="212139" cy="618045"/>
              </a:xfrm>
              <a:prstGeom prst="rect">
                <a:avLst/>
              </a:prstGeom>
              <a:grp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9600" b="1">
                    <a:solidFill>
                      <a:schemeClr val="tx2"/>
                    </a:solidFill>
                  </a:rPr>
                  <a:t>!</a:t>
                </a:r>
              </a:p>
            </p:txBody>
          </p:sp>
        </p:grpSp>
        <p:sp>
          <p:nvSpPr>
            <p:cNvPr id="29" name="TextBox 28">
              <a:extLst>
                <a:ext uri="{FF2B5EF4-FFF2-40B4-BE49-F238E27FC236}">
                  <a16:creationId xmlns:a16="http://schemas.microsoft.com/office/drawing/2014/main" id="{8382C5F5-D86A-6DE2-9519-099A74A37D35}"/>
                </a:ext>
              </a:extLst>
            </p:cNvPr>
            <p:cNvSpPr txBox="1"/>
            <p:nvPr/>
          </p:nvSpPr>
          <p:spPr>
            <a:xfrm>
              <a:off x="5841375" y="2480273"/>
              <a:ext cx="2069077"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a:ea typeface="+mn-lt"/>
                  <a:cs typeface="+mn-lt"/>
                </a:rPr>
                <a:t>No Intervention by DEX</a:t>
              </a:r>
              <a:endParaRPr lang="en-US" sz="1100" b="1"/>
            </a:p>
          </p:txBody>
        </p:sp>
        <p:sp>
          <p:nvSpPr>
            <p:cNvPr id="30" name="TextBox 29">
              <a:extLst>
                <a:ext uri="{FF2B5EF4-FFF2-40B4-BE49-F238E27FC236}">
                  <a16:creationId xmlns:a16="http://schemas.microsoft.com/office/drawing/2014/main" id="{835B6E40-4B33-9E65-26B3-A47EAC481FBB}"/>
                </a:ext>
              </a:extLst>
            </p:cNvPr>
            <p:cNvSpPr txBox="1"/>
            <p:nvPr/>
          </p:nvSpPr>
          <p:spPr>
            <a:xfrm>
              <a:off x="6273023" y="2836354"/>
              <a:ext cx="2533126" cy="2847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b="1"/>
                <a:t>Digital friction, frustrated user</a:t>
              </a:r>
            </a:p>
          </p:txBody>
        </p:sp>
        <p:sp>
          <p:nvSpPr>
            <p:cNvPr id="32" name="TextBox 31">
              <a:extLst>
                <a:ext uri="{FF2B5EF4-FFF2-40B4-BE49-F238E27FC236}">
                  <a16:creationId xmlns:a16="http://schemas.microsoft.com/office/drawing/2014/main" id="{89470363-7943-C7D8-3E7C-EEA683F14BF4}"/>
                </a:ext>
              </a:extLst>
            </p:cNvPr>
            <p:cNvSpPr txBox="1"/>
            <p:nvPr/>
          </p:nvSpPr>
          <p:spPr>
            <a:xfrm>
              <a:off x="6608700" y="3192435"/>
              <a:ext cx="3175993" cy="2847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b="1"/>
                <a:t>Interrupted work, decrease in productivity</a:t>
              </a:r>
            </a:p>
          </p:txBody>
        </p:sp>
        <p:sp>
          <p:nvSpPr>
            <p:cNvPr id="34" name="TextBox 33">
              <a:extLst>
                <a:ext uri="{FF2B5EF4-FFF2-40B4-BE49-F238E27FC236}">
                  <a16:creationId xmlns:a16="http://schemas.microsoft.com/office/drawing/2014/main" id="{4CDCD90D-AFF4-6077-618A-E8110F0BBFC9}"/>
                </a:ext>
              </a:extLst>
            </p:cNvPr>
            <p:cNvSpPr txBox="1"/>
            <p:nvPr/>
          </p:nvSpPr>
          <p:spPr>
            <a:xfrm>
              <a:off x="7196431" y="3904597"/>
              <a:ext cx="4018578" cy="4982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a:t>IT/service desk tickets increase, </a:t>
              </a:r>
              <a:br>
                <a:rPr lang="en-US" sz="1100" b="1"/>
              </a:br>
              <a:r>
                <a:rPr lang="en-US" sz="1100" b="1"/>
                <a:t>IT overwhelmed</a:t>
              </a:r>
              <a:endParaRPr lang="en-US" b="1"/>
            </a:p>
          </p:txBody>
        </p:sp>
        <p:sp>
          <p:nvSpPr>
            <p:cNvPr id="36" name="TextBox 35">
              <a:extLst>
                <a:ext uri="{FF2B5EF4-FFF2-40B4-BE49-F238E27FC236}">
                  <a16:creationId xmlns:a16="http://schemas.microsoft.com/office/drawing/2014/main" id="{9672911B-9263-092B-17E9-9AF787C00940}"/>
                </a:ext>
              </a:extLst>
            </p:cNvPr>
            <p:cNvSpPr txBox="1"/>
            <p:nvPr/>
          </p:nvSpPr>
          <p:spPr>
            <a:xfrm>
              <a:off x="7664837" y="4417590"/>
              <a:ext cx="2523153" cy="2847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b="1"/>
                <a:t>Issues don't get resolved quickly</a:t>
              </a:r>
            </a:p>
          </p:txBody>
        </p:sp>
        <p:sp>
          <p:nvSpPr>
            <p:cNvPr id="38" name="TextBox 37">
              <a:extLst>
                <a:ext uri="{FF2B5EF4-FFF2-40B4-BE49-F238E27FC236}">
                  <a16:creationId xmlns:a16="http://schemas.microsoft.com/office/drawing/2014/main" id="{B6BBE342-939C-AF14-7027-6FFBDF88E431}"/>
                </a:ext>
              </a:extLst>
            </p:cNvPr>
            <p:cNvSpPr txBox="1"/>
            <p:nvPr/>
          </p:nvSpPr>
          <p:spPr>
            <a:xfrm>
              <a:off x="8015704" y="4789567"/>
              <a:ext cx="2862108" cy="8186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b="1"/>
                <a:t>Stressed IT team, unhappy</a:t>
              </a:r>
              <a:br>
                <a:rPr lang="en-US" sz="1000" b="1"/>
              </a:br>
              <a:r>
                <a:rPr lang="en-US" sz="1000" b="1"/>
                <a:t>employees, Vulnerabilities</a:t>
              </a:r>
              <a:br>
                <a:rPr lang="en-US" sz="1000" b="1"/>
              </a:br>
              <a:r>
                <a:rPr lang="en-US" sz="1000" b="1"/>
                <a:t>increasing, new security </a:t>
              </a:r>
              <a:br>
                <a:rPr lang="en-US" sz="1000" b="1"/>
              </a:br>
              <a:r>
                <a:rPr lang="en-US" sz="1000" b="1"/>
                <a:t>risks arising</a:t>
              </a:r>
            </a:p>
          </p:txBody>
        </p:sp>
        <p:sp>
          <p:nvSpPr>
            <p:cNvPr id="40" name="TextBox 39">
              <a:extLst>
                <a:ext uri="{FF2B5EF4-FFF2-40B4-BE49-F238E27FC236}">
                  <a16:creationId xmlns:a16="http://schemas.microsoft.com/office/drawing/2014/main" id="{8940B1FE-754A-24CF-F631-3999DCBD8AFE}"/>
                </a:ext>
              </a:extLst>
            </p:cNvPr>
            <p:cNvSpPr txBox="1"/>
            <p:nvPr/>
          </p:nvSpPr>
          <p:spPr>
            <a:xfrm>
              <a:off x="6875912" y="3548516"/>
              <a:ext cx="3464318" cy="2847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b="1"/>
                <a:t>Unsafe work arounds, security risk increases</a:t>
              </a:r>
            </a:p>
          </p:txBody>
        </p:sp>
        <p:pic>
          <p:nvPicPr>
            <p:cNvPr id="76" name="Graphic 75">
              <a:extLst>
                <a:ext uri="{FF2B5EF4-FFF2-40B4-BE49-F238E27FC236}">
                  <a16:creationId xmlns:a16="http://schemas.microsoft.com/office/drawing/2014/main" id="{146D1D61-3A8E-E3A9-F38F-8E6E449D06F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4571680">
              <a:off x="5691045" y="2719806"/>
              <a:ext cx="351885" cy="341831"/>
            </a:xfrm>
            <a:prstGeom prst="rect">
              <a:avLst/>
            </a:prstGeom>
          </p:spPr>
        </p:pic>
        <p:pic>
          <p:nvPicPr>
            <p:cNvPr id="85" name="Graphic 84">
              <a:extLst>
                <a:ext uri="{FF2B5EF4-FFF2-40B4-BE49-F238E27FC236}">
                  <a16:creationId xmlns:a16="http://schemas.microsoft.com/office/drawing/2014/main" id="{C1E59A44-3901-4790-4D72-2584A99F42D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4571680">
              <a:off x="6224183" y="3273871"/>
              <a:ext cx="351885" cy="341831"/>
            </a:xfrm>
            <a:prstGeom prst="rect">
              <a:avLst/>
            </a:prstGeom>
          </p:spPr>
        </p:pic>
        <p:pic>
          <p:nvPicPr>
            <p:cNvPr id="86" name="Graphic 85">
              <a:extLst>
                <a:ext uri="{FF2B5EF4-FFF2-40B4-BE49-F238E27FC236}">
                  <a16:creationId xmlns:a16="http://schemas.microsoft.com/office/drawing/2014/main" id="{9DBECC6A-787F-F5D9-F97C-3D3F02BCA35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4571680">
              <a:off x="6832355" y="3869684"/>
              <a:ext cx="351885" cy="341831"/>
            </a:xfrm>
            <a:prstGeom prst="rect">
              <a:avLst/>
            </a:prstGeom>
          </p:spPr>
        </p:pic>
        <p:pic>
          <p:nvPicPr>
            <p:cNvPr id="95" name="Graphic 94">
              <a:extLst>
                <a:ext uri="{FF2B5EF4-FFF2-40B4-BE49-F238E27FC236}">
                  <a16:creationId xmlns:a16="http://schemas.microsoft.com/office/drawing/2014/main" id="{2658F3AC-CBC8-ECFF-55E4-2D4559DD5D9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4571680">
              <a:off x="7488895" y="4562021"/>
              <a:ext cx="351885" cy="341831"/>
            </a:xfrm>
            <a:prstGeom prst="rect">
              <a:avLst/>
            </a:prstGeom>
          </p:spPr>
        </p:pic>
        <p:sp>
          <p:nvSpPr>
            <p:cNvPr id="11" name="Title 1">
              <a:extLst>
                <a:ext uri="{FF2B5EF4-FFF2-40B4-BE49-F238E27FC236}">
                  <a16:creationId xmlns:a16="http://schemas.microsoft.com/office/drawing/2014/main" id="{55CB7856-C582-47AB-55F1-90ED2AD9EBB7}"/>
                </a:ext>
              </a:extLst>
            </p:cNvPr>
            <p:cNvSpPr txBox="1">
              <a:spLocks/>
            </p:cNvSpPr>
            <p:nvPr/>
          </p:nvSpPr>
          <p:spPr>
            <a:xfrm>
              <a:off x="9944372" y="3471349"/>
              <a:ext cx="2257365" cy="562442"/>
            </a:xfrm>
            <a:prstGeom prst="rect">
              <a:avLst/>
            </a:prstGeom>
          </p:spPr>
          <p:txBody>
            <a:bodyPr lIns="0" tIns="0" bIns="0" anchor="ctr" anchorCtr="0">
              <a:noAutofit/>
            </a:bodyPr>
            <a:lstStyle>
              <a:lvl1pPr marL="0" indent="0" algn="l" defTabSz="914400" rtl="0" eaLnBrk="1" latinLnBrk="0" hangingPunct="1">
                <a:lnSpc>
                  <a:spcPct val="100000"/>
                </a:lnSpc>
                <a:spcBef>
                  <a:spcPct val="0"/>
                </a:spcBef>
                <a:buNone/>
                <a:tabLst>
                  <a:tab pos="3878263" algn="l"/>
                </a:tabLst>
                <a:defRPr sz="3200" b="1" i="0" kern="1200">
                  <a:solidFill>
                    <a:schemeClr val="tx1"/>
                  </a:solidFill>
                  <a:latin typeface="Arial" panose="020B0604020202020204" pitchFamily="34" charset="0"/>
                  <a:ea typeface="+mj-ea"/>
                  <a:cs typeface="Arial" panose="020B0604020202020204" pitchFamily="34" charset="0"/>
                </a:defRPr>
              </a:lvl1pPr>
            </a:lstStyle>
            <a:p>
              <a:pPr algn="ctr"/>
              <a:r>
                <a:rPr lang="en-US" sz="2400">
                  <a:solidFill>
                    <a:schemeClr val="accent1"/>
                  </a:solidFill>
                </a:rPr>
                <a:t>without </a:t>
              </a:r>
              <a:br>
                <a:rPr lang="en-US" sz="2400">
                  <a:solidFill>
                    <a:schemeClr val="accent1"/>
                  </a:solidFill>
                </a:rPr>
              </a:br>
              <a:r>
                <a:rPr lang="en-US" sz="2400">
                  <a:solidFill>
                    <a:schemeClr val="accent1"/>
                  </a:solidFill>
                </a:rPr>
                <a:t>DEX</a:t>
              </a:r>
              <a:br>
                <a:rPr lang="en-US" sz="2400">
                  <a:solidFill>
                    <a:schemeClr val="accent1"/>
                  </a:solidFill>
                </a:rPr>
              </a:br>
              <a:r>
                <a:rPr lang="en-US" sz="2400">
                  <a:solidFill>
                    <a:schemeClr val="accent1"/>
                  </a:solidFill>
                </a:rPr>
                <a:t>tools</a:t>
              </a:r>
            </a:p>
          </p:txBody>
        </p:sp>
      </p:grpSp>
      <p:cxnSp>
        <p:nvCxnSpPr>
          <p:cNvPr id="3" name="Seperator" hidden="1">
            <a:extLst>
              <a:ext uri="{FF2B5EF4-FFF2-40B4-BE49-F238E27FC236}">
                <a16:creationId xmlns:a16="http://schemas.microsoft.com/office/drawing/2014/main" id="{EBC51D2D-3CA9-F336-0B73-16873631C2EA}"/>
              </a:ext>
            </a:extLst>
          </p:cNvPr>
          <p:cNvCxnSpPr/>
          <p:nvPr/>
        </p:nvCxnSpPr>
        <p:spPr>
          <a:xfrm>
            <a:off x="6311818" y="1942552"/>
            <a:ext cx="0" cy="3865418"/>
          </a:xfrm>
          <a:prstGeom prst="line">
            <a:avLst/>
          </a:prstGeom>
          <a:ln cap="rnd">
            <a:round/>
          </a:ln>
        </p:spPr>
        <p:style>
          <a:lnRef idx="1">
            <a:schemeClr val="accent1"/>
          </a:lnRef>
          <a:fillRef idx="0">
            <a:schemeClr val="accent1"/>
          </a:fillRef>
          <a:effectRef idx="0">
            <a:schemeClr val="accent1"/>
          </a:effectRef>
          <a:fontRef idx="minor">
            <a:schemeClr val="tx1"/>
          </a:fontRef>
        </p:style>
      </p:cxnSp>
      <p:sp>
        <p:nvSpPr>
          <p:cNvPr id="9" name="Transparant 15%">
            <a:extLst>
              <a:ext uri="{FF2B5EF4-FFF2-40B4-BE49-F238E27FC236}">
                <a16:creationId xmlns:a16="http://schemas.microsoft.com/office/drawing/2014/main" id="{36C8B2B1-94C3-7DBC-C4BE-AB8A6C9CA4FA}"/>
              </a:ext>
            </a:extLst>
          </p:cNvPr>
          <p:cNvSpPr/>
          <p:nvPr/>
        </p:nvSpPr>
        <p:spPr>
          <a:xfrm>
            <a:off x="261257" y="1502230"/>
            <a:ext cx="6118605" cy="4702628"/>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7531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500"/>
                                  </p:stCondLst>
                                  <p:childTnLst>
                                    <p:set>
                                      <p:cBhvr>
                                        <p:cTn id="17" dur="1" fill="hold">
                                          <p:stCondLst>
                                            <p:cond delay="0"/>
                                          </p:stCondLst>
                                        </p:cTn>
                                        <p:tgtEl>
                                          <p:spTgt spid="3"/>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EEDEFBE-47CF-D51D-FACE-BF76E18186E5}"/>
              </a:ext>
            </a:extLst>
          </p:cNvPr>
          <p:cNvSpPr/>
          <p:nvPr/>
        </p:nvSpPr>
        <p:spPr>
          <a:xfrm>
            <a:off x="6614432" y="1501491"/>
            <a:ext cx="3716628" cy="4744511"/>
          </a:xfrm>
          <a:prstGeom prst="rect">
            <a:avLst/>
          </a:prstGeom>
          <a:gradFill flip="none" rotWithShape="1">
            <a:gsLst>
              <a:gs pos="0">
                <a:srgbClr val="BFBFBF"/>
              </a:gs>
              <a:gs pos="100000">
                <a:srgbClr val="92D050">
                  <a:tint val="44500"/>
                  <a:satMod val="160000"/>
                  <a:lumMod val="0"/>
                  <a:lumOff val="100000"/>
                </a:srgbClr>
              </a:gs>
              <a:gs pos="100000">
                <a:srgbClr val="92D050">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0767E15-69B8-4E19-AD9D-259BA9172A15}"/>
              </a:ext>
            </a:extLst>
          </p:cNvPr>
          <p:cNvSpPr/>
          <p:nvPr/>
        </p:nvSpPr>
        <p:spPr>
          <a:xfrm>
            <a:off x="2398912" y="1501491"/>
            <a:ext cx="4130220" cy="4653061"/>
          </a:xfrm>
          <a:prstGeom prst="rect">
            <a:avLst/>
          </a:prstGeom>
          <a:gradFill flip="none" rotWithShape="1">
            <a:gsLst>
              <a:gs pos="0">
                <a:srgbClr val="BFBFBF"/>
              </a:gs>
              <a:gs pos="100000">
                <a:srgbClr val="92D050">
                  <a:tint val="44500"/>
                  <a:satMod val="160000"/>
                  <a:lumMod val="0"/>
                  <a:lumOff val="100000"/>
                </a:srgbClr>
              </a:gs>
              <a:gs pos="100000">
                <a:srgbClr val="92D050">
                  <a:tint val="23500"/>
                  <a:satMod val="16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4925D4E8-8302-4BF4-95B7-83057BBD7BA0}"/>
              </a:ext>
            </a:extLst>
          </p:cNvPr>
          <p:cNvCxnSpPr>
            <a:cxnSpLocks/>
          </p:cNvCxnSpPr>
          <p:nvPr/>
        </p:nvCxnSpPr>
        <p:spPr>
          <a:xfrm>
            <a:off x="3141859" y="2240724"/>
            <a:ext cx="0" cy="3466075"/>
          </a:xfrm>
          <a:prstGeom prst="line">
            <a:avLst/>
          </a:prstGeom>
          <a:ln w="28575">
            <a:solidFill>
              <a:schemeClr val="tx1"/>
            </a:solidFill>
          </a:ln>
        </p:spPr>
        <p:style>
          <a:lnRef idx="1">
            <a:schemeClr val="accent5"/>
          </a:lnRef>
          <a:fillRef idx="0">
            <a:schemeClr val="accent5"/>
          </a:fillRef>
          <a:effectRef idx="0">
            <a:schemeClr val="accent5"/>
          </a:effectRef>
          <a:fontRef idx="minor">
            <a:schemeClr val="tx1"/>
          </a:fontRef>
        </p:style>
      </p:cxnSp>
      <p:cxnSp>
        <p:nvCxnSpPr>
          <p:cNvPr id="8" name="Straight Connector 7">
            <a:extLst>
              <a:ext uri="{FF2B5EF4-FFF2-40B4-BE49-F238E27FC236}">
                <a16:creationId xmlns:a16="http://schemas.microsoft.com/office/drawing/2014/main" id="{E1A0454C-0B0D-42E6-AD09-8E9757F9DF64}"/>
              </a:ext>
            </a:extLst>
          </p:cNvPr>
          <p:cNvCxnSpPr>
            <a:cxnSpLocks/>
          </p:cNvCxnSpPr>
          <p:nvPr/>
        </p:nvCxnSpPr>
        <p:spPr>
          <a:xfrm>
            <a:off x="4484735" y="2214495"/>
            <a:ext cx="0" cy="3463290"/>
          </a:xfrm>
          <a:prstGeom prst="line">
            <a:avLst/>
          </a:prstGeom>
          <a:ln w="28575">
            <a:solidFill>
              <a:schemeClr val="tx1"/>
            </a:solidFill>
          </a:ln>
        </p:spPr>
        <p:style>
          <a:lnRef idx="1">
            <a:schemeClr val="accent5"/>
          </a:lnRef>
          <a:fillRef idx="0">
            <a:schemeClr val="accent5"/>
          </a:fillRef>
          <a:effectRef idx="0">
            <a:schemeClr val="accent5"/>
          </a:effectRef>
          <a:fontRef idx="minor">
            <a:schemeClr val="tx1"/>
          </a:fontRef>
        </p:style>
      </p:cxnSp>
      <p:cxnSp>
        <p:nvCxnSpPr>
          <p:cNvPr id="9" name="Straight Connector 8">
            <a:extLst>
              <a:ext uri="{FF2B5EF4-FFF2-40B4-BE49-F238E27FC236}">
                <a16:creationId xmlns:a16="http://schemas.microsoft.com/office/drawing/2014/main" id="{FC60337D-BB61-3C70-F3C7-F68621D423DF}"/>
              </a:ext>
            </a:extLst>
          </p:cNvPr>
          <p:cNvCxnSpPr>
            <a:cxnSpLocks/>
          </p:cNvCxnSpPr>
          <p:nvPr/>
        </p:nvCxnSpPr>
        <p:spPr>
          <a:xfrm>
            <a:off x="5808599" y="2214495"/>
            <a:ext cx="0" cy="3463290"/>
          </a:xfrm>
          <a:prstGeom prst="line">
            <a:avLst/>
          </a:prstGeom>
          <a:ln w="28575">
            <a:solidFill>
              <a:schemeClr val="tx1"/>
            </a:solidFill>
          </a:ln>
        </p:spPr>
        <p:style>
          <a:lnRef idx="1">
            <a:schemeClr val="accent5"/>
          </a:lnRef>
          <a:fillRef idx="0">
            <a:schemeClr val="accent5"/>
          </a:fillRef>
          <a:effectRef idx="0">
            <a:schemeClr val="accent5"/>
          </a:effectRef>
          <a:fontRef idx="minor">
            <a:schemeClr val="tx1"/>
          </a:fontRef>
        </p:style>
      </p:cxnSp>
      <p:cxnSp>
        <p:nvCxnSpPr>
          <p:cNvPr id="10" name="Straight Connector 9">
            <a:extLst>
              <a:ext uri="{FF2B5EF4-FFF2-40B4-BE49-F238E27FC236}">
                <a16:creationId xmlns:a16="http://schemas.microsoft.com/office/drawing/2014/main" id="{4136BAC0-1743-E2CE-DE6A-ABDE2DA568C6}"/>
              </a:ext>
            </a:extLst>
          </p:cNvPr>
          <p:cNvCxnSpPr>
            <a:cxnSpLocks/>
          </p:cNvCxnSpPr>
          <p:nvPr/>
        </p:nvCxnSpPr>
        <p:spPr>
          <a:xfrm>
            <a:off x="7122899" y="2214495"/>
            <a:ext cx="0" cy="3463290"/>
          </a:xfrm>
          <a:prstGeom prst="line">
            <a:avLst/>
          </a:prstGeom>
          <a:ln w="28575">
            <a:solidFill>
              <a:schemeClr val="tx1"/>
            </a:solidFill>
          </a:ln>
        </p:spPr>
        <p:style>
          <a:lnRef idx="1">
            <a:schemeClr val="accent5"/>
          </a:lnRef>
          <a:fillRef idx="0">
            <a:schemeClr val="accent5"/>
          </a:fillRef>
          <a:effectRef idx="0">
            <a:schemeClr val="accent5"/>
          </a:effectRef>
          <a:fontRef idx="minor">
            <a:schemeClr val="tx1"/>
          </a:fontRef>
        </p:style>
      </p:cxnSp>
      <p:cxnSp>
        <p:nvCxnSpPr>
          <p:cNvPr id="11" name="Straight Connector 10">
            <a:extLst>
              <a:ext uri="{FF2B5EF4-FFF2-40B4-BE49-F238E27FC236}">
                <a16:creationId xmlns:a16="http://schemas.microsoft.com/office/drawing/2014/main" id="{2A2F9D8C-661B-4879-D5A4-14FF238EBD67}"/>
              </a:ext>
            </a:extLst>
          </p:cNvPr>
          <p:cNvCxnSpPr>
            <a:cxnSpLocks/>
          </p:cNvCxnSpPr>
          <p:nvPr/>
        </p:nvCxnSpPr>
        <p:spPr>
          <a:xfrm>
            <a:off x="8499542" y="2214495"/>
            <a:ext cx="0" cy="3463290"/>
          </a:xfrm>
          <a:prstGeom prst="line">
            <a:avLst/>
          </a:prstGeom>
          <a:ln w="28575">
            <a:solidFill>
              <a:schemeClr val="tx1"/>
            </a:solidFill>
          </a:ln>
        </p:spPr>
        <p:style>
          <a:lnRef idx="1">
            <a:schemeClr val="accent5"/>
          </a:lnRef>
          <a:fillRef idx="0">
            <a:schemeClr val="accent5"/>
          </a:fillRef>
          <a:effectRef idx="0">
            <a:schemeClr val="accent5"/>
          </a:effectRef>
          <a:fontRef idx="minor">
            <a:schemeClr val="tx1"/>
          </a:fontRef>
        </p:style>
      </p:cxnSp>
      <p:cxnSp>
        <p:nvCxnSpPr>
          <p:cNvPr id="12" name="Straight Connector 11">
            <a:extLst>
              <a:ext uri="{FF2B5EF4-FFF2-40B4-BE49-F238E27FC236}">
                <a16:creationId xmlns:a16="http://schemas.microsoft.com/office/drawing/2014/main" id="{E7B7AEF2-7E89-BD02-CA63-326D6FD8C004}"/>
              </a:ext>
            </a:extLst>
          </p:cNvPr>
          <p:cNvCxnSpPr>
            <a:cxnSpLocks/>
          </p:cNvCxnSpPr>
          <p:nvPr/>
        </p:nvCxnSpPr>
        <p:spPr>
          <a:xfrm>
            <a:off x="9808387" y="2214495"/>
            <a:ext cx="0" cy="3463290"/>
          </a:xfrm>
          <a:prstGeom prst="line">
            <a:avLst/>
          </a:prstGeom>
          <a:ln w="28575">
            <a:solidFill>
              <a:schemeClr val="tx1"/>
            </a:solidFill>
          </a:ln>
        </p:spPr>
        <p:style>
          <a:lnRef idx="1">
            <a:schemeClr val="accent5"/>
          </a:lnRef>
          <a:fillRef idx="0">
            <a:schemeClr val="accent5"/>
          </a:fillRef>
          <a:effectRef idx="0">
            <a:schemeClr val="accent5"/>
          </a:effectRef>
          <a:fontRef idx="minor">
            <a:schemeClr val="tx1"/>
          </a:fontRef>
        </p:style>
      </p:cxnSp>
      <p:sp>
        <p:nvSpPr>
          <p:cNvPr id="13" name="Rectangle: Rounded Corners 34">
            <a:extLst>
              <a:ext uri="{FF2B5EF4-FFF2-40B4-BE49-F238E27FC236}">
                <a16:creationId xmlns:a16="http://schemas.microsoft.com/office/drawing/2014/main" id="{550BF925-6173-1312-7EF9-AA7ECFBA9AF8}"/>
              </a:ext>
            </a:extLst>
          </p:cNvPr>
          <p:cNvSpPr/>
          <p:nvPr/>
        </p:nvSpPr>
        <p:spPr>
          <a:xfrm>
            <a:off x="2278857" y="5484189"/>
            <a:ext cx="8201024" cy="764737"/>
          </a:xfrm>
          <a:prstGeom prst="roundRect">
            <a:avLst>
              <a:gd name="adj" fmla="val 6391"/>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Rounded Corners 33">
            <a:extLst>
              <a:ext uri="{FF2B5EF4-FFF2-40B4-BE49-F238E27FC236}">
                <a16:creationId xmlns:a16="http://schemas.microsoft.com/office/drawing/2014/main" id="{1835893E-5440-A633-B724-5A4322DC0F03}"/>
              </a:ext>
            </a:extLst>
          </p:cNvPr>
          <p:cNvSpPr/>
          <p:nvPr/>
        </p:nvSpPr>
        <p:spPr>
          <a:xfrm>
            <a:off x="2278857" y="1151201"/>
            <a:ext cx="8201024" cy="1102230"/>
          </a:xfrm>
          <a:prstGeom prst="roundRect">
            <a:avLst>
              <a:gd name="adj" fmla="val 7129"/>
            </a:avLst>
          </a:prstGeom>
          <a:solidFill>
            <a:srgbClr val="4E03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itle 1">
            <a:extLst>
              <a:ext uri="{FF2B5EF4-FFF2-40B4-BE49-F238E27FC236}">
                <a16:creationId xmlns:a16="http://schemas.microsoft.com/office/drawing/2014/main" id="{4E5ED4E1-6765-E405-454D-F6122B40B310}"/>
              </a:ext>
            </a:extLst>
          </p:cNvPr>
          <p:cNvSpPr>
            <a:spLocks noGrp="1"/>
          </p:cNvSpPr>
          <p:nvPr>
            <p:ph type="title"/>
          </p:nvPr>
        </p:nvSpPr>
        <p:spPr>
          <a:xfrm>
            <a:off x="548594" y="326360"/>
            <a:ext cx="11284744" cy="879033"/>
          </a:xfrm>
        </p:spPr>
        <p:txBody>
          <a:bodyPr>
            <a:normAutofit/>
          </a:bodyPr>
          <a:lstStyle/>
          <a:p>
            <a:r>
              <a:rPr lang="en-US" sz="2400"/>
              <a:t>Opportunities to prevent, resolve and accelerate remediation of DEX issues</a:t>
            </a:r>
            <a:endParaRPr lang="en-GB" sz="2400"/>
          </a:p>
        </p:txBody>
      </p:sp>
      <p:sp>
        <p:nvSpPr>
          <p:cNvPr id="19" name="TextBox 18">
            <a:extLst>
              <a:ext uri="{FF2B5EF4-FFF2-40B4-BE49-F238E27FC236}">
                <a16:creationId xmlns:a16="http://schemas.microsoft.com/office/drawing/2014/main" id="{E764B6E9-DAE1-95BE-3982-05AA57C4493B}"/>
              </a:ext>
            </a:extLst>
          </p:cNvPr>
          <p:cNvSpPr txBox="1"/>
          <p:nvPr/>
        </p:nvSpPr>
        <p:spPr>
          <a:xfrm>
            <a:off x="10532982" y="4345520"/>
            <a:ext cx="1300356" cy="307777"/>
          </a:xfrm>
          <a:prstGeom prst="rect">
            <a:avLst/>
          </a:prstGeom>
          <a:noFill/>
        </p:spPr>
        <p:txBody>
          <a:bodyPr wrap="none" rtlCol="0">
            <a:spAutoFit/>
          </a:bodyPr>
          <a:lstStyle/>
          <a:p>
            <a:r>
              <a:rPr lang="en-US" sz="1400" b="1"/>
              <a:t>Service Desk</a:t>
            </a:r>
          </a:p>
        </p:txBody>
      </p:sp>
      <p:sp>
        <p:nvSpPr>
          <p:cNvPr id="20" name="TextBox 19">
            <a:extLst>
              <a:ext uri="{FF2B5EF4-FFF2-40B4-BE49-F238E27FC236}">
                <a16:creationId xmlns:a16="http://schemas.microsoft.com/office/drawing/2014/main" id="{EC32E4EB-23A2-9C88-D844-FFC7D1790965}"/>
              </a:ext>
            </a:extLst>
          </p:cNvPr>
          <p:cNvSpPr txBox="1"/>
          <p:nvPr/>
        </p:nvSpPr>
        <p:spPr>
          <a:xfrm>
            <a:off x="2340599" y="1177499"/>
            <a:ext cx="1580881" cy="1015663"/>
          </a:xfrm>
          <a:prstGeom prst="rect">
            <a:avLst/>
          </a:prstGeom>
          <a:noFill/>
        </p:spPr>
        <p:txBody>
          <a:bodyPr wrap="none" lIns="91440" tIns="45720" rIns="91440" bIns="45720" rtlCol="0" anchor="t">
            <a:spAutoFit/>
          </a:bodyPr>
          <a:lstStyle/>
          <a:p>
            <a:pPr algn="ctr"/>
            <a:r>
              <a:rPr lang="en-US" sz="1000" b="1">
                <a:solidFill>
                  <a:schemeClr val="bg1"/>
                </a:solidFill>
              </a:rPr>
              <a:t>Inoculation </a:t>
            </a:r>
            <a:br>
              <a:rPr lang="en-US" sz="1000" b="1">
                <a:solidFill>
                  <a:schemeClr val="bg1"/>
                </a:solidFill>
              </a:rPr>
            </a:br>
            <a:r>
              <a:rPr lang="en-US" sz="1000" b="1">
                <a:solidFill>
                  <a:schemeClr val="bg1"/>
                </a:solidFill>
              </a:rPr>
              <a:t>(</a:t>
            </a:r>
            <a:r>
              <a:rPr lang="en-US" sz="1000" b="1" err="1">
                <a:solidFill>
                  <a:schemeClr val="bg1"/>
                </a:solidFill>
              </a:rPr>
              <a:t>cyberhygiene</a:t>
            </a:r>
            <a:r>
              <a:rPr lang="en-US" sz="1000" b="1">
                <a:solidFill>
                  <a:schemeClr val="bg1"/>
                </a:solidFill>
              </a:rPr>
              <a:t> +</a:t>
            </a:r>
          </a:p>
          <a:p>
            <a:pPr algn="ctr"/>
            <a:r>
              <a:rPr lang="en-US" sz="1000" b="1">
                <a:solidFill>
                  <a:schemeClr val="bg1"/>
                </a:solidFill>
              </a:rPr>
              <a:t> experience guardrails)</a:t>
            </a:r>
          </a:p>
          <a:p>
            <a:pPr algn="ctr"/>
            <a:endParaRPr lang="en-US" sz="1000" b="1">
              <a:solidFill>
                <a:schemeClr val="bg1"/>
              </a:solidFill>
            </a:endParaRPr>
          </a:p>
          <a:p>
            <a:pPr algn="ctr"/>
            <a:r>
              <a:rPr lang="en-US" sz="1000" i="1">
                <a:solidFill>
                  <a:schemeClr val="bg1"/>
                </a:solidFill>
              </a:rPr>
              <a:t>“Prevent it from</a:t>
            </a:r>
            <a:br>
              <a:rPr lang="en-US" sz="1000" i="1">
                <a:solidFill>
                  <a:schemeClr val="bg1"/>
                </a:solidFill>
              </a:rPr>
            </a:br>
            <a:r>
              <a:rPr lang="en-US" sz="1000" i="1">
                <a:solidFill>
                  <a:schemeClr val="bg1"/>
                </a:solidFill>
              </a:rPr>
              <a:t> becoming a problem”</a:t>
            </a:r>
          </a:p>
        </p:txBody>
      </p:sp>
      <p:sp>
        <p:nvSpPr>
          <p:cNvPr id="21" name="TextBox 20">
            <a:extLst>
              <a:ext uri="{FF2B5EF4-FFF2-40B4-BE49-F238E27FC236}">
                <a16:creationId xmlns:a16="http://schemas.microsoft.com/office/drawing/2014/main" id="{5A7CDA26-7815-E7F0-E329-8AD9DB08EE1F}"/>
              </a:ext>
            </a:extLst>
          </p:cNvPr>
          <p:cNvSpPr txBox="1"/>
          <p:nvPr/>
        </p:nvSpPr>
        <p:spPr>
          <a:xfrm>
            <a:off x="3822569" y="1177499"/>
            <a:ext cx="1324333" cy="1015663"/>
          </a:xfrm>
          <a:prstGeom prst="rect">
            <a:avLst/>
          </a:prstGeom>
          <a:noFill/>
        </p:spPr>
        <p:txBody>
          <a:bodyPr wrap="square" lIns="91440" tIns="45720" rIns="91440" bIns="45720" rtlCol="0" anchor="t">
            <a:spAutoFit/>
          </a:bodyPr>
          <a:lstStyle/>
          <a:p>
            <a:pPr algn="ctr"/>
            <a:r>
              <a:rPr lang="en-US" sz="1000" b="1">
                <a:solidFill>
                  <a:schemeClr val="bg1"/>
                </a:solidFill>
              </a:rPr>
              <a:t>Preventive</a:t>
            </a:r>
            <a:br>
              <a:rPr lang="en-US" sz="1000" b="1">
                <a:solidFill>
                  <a:schemeClr val="bg1"/>
                </a:solidFill>
              </a:rPr>
            </a:br>
            <a:r>
              <a:rPr lang="en-US" sz="1000" b="1">
                <a:solidFill>
                  <a:schemeClr val="bg1"/>
                </a:solidFill>
              </a:rPr>
              <a:t>Maintenance</a:t>
            </a:r>
            <a:br>
              <a:rPr lang="en-US" sz="1000" b="1">
                <a:solidFill>
                  <a:schemeClr val="bg1"/>
                </a:solidFill>
              </a:rPr>
            </a:br>
            <a:br>
              <a:rPr lang="en-US" sz="1000" b="1">
                <a:solidFill>
                  <a:schemeClr val="bg1"/>
                </a:solidFill>
              </a:rPr>
            </a:br>
            <a:r>
              <a:rPr lang="en-US" sz="1000" i="1">
                <a:solidFill>
                  <a:schemeClr val="bg1"/>
                </a:solidFill>
              </a:rPr>
              <a:t>“Address emergent issues before they </a:t>
            </a:r>
            <a:br>
              <a:rPr lang="en-US" sz="1000" i="1">
                <a:solidFill>
                  <a:schemeClr val="bg1"/>
                </a:solidFill>
              </a:rPr>
            </a:br>
            <a:r>
              <a:rPr lang="en-US" sz="1000" i="1">
                <a:solidFill>
                  <a:schemeClr val="bg1"/>
                </a:solidFill>
              </a:rPr>
              <a:t>impact users”</a:t>
            </a:r>
          </a:p>
        </p:txBody>
      </p:sp>
      <p:sp>
        <p:nvSpPr>
          <p:cNvPr id="22" name="TextBox 21">
            <a:extLst>
              <a:ext uri="{FF2B5EF4-FFF2-40B4-BE49-F238E27FC236}">
                <a16:creationId xmlns:a16="http://schemas.microsoft.com/office/drawing/2014/main" id="{6F1140FD-5C43-E0B8-50B8-074C77873364}"/>
              </a:ext>
            </a:extLst>
          </p:cNvPr>
          <p:cNvSpPr txBox="1"/>
          <p:nvPr/>
        </p:nvSpPr>
        <p:spPr>
          <a:xfrm>
            <a:off x="5124758" y="1177499"/>
            <a:ext cx="1367683" cy="1015663"/>
          </a:xfrm>
          <a:prstGeom prst="rect">
            <a:avLst/>
          </a:prstGeom>
          <a:noFill/>
        </p:spPr>
        <p:txBody>
          <a:bodyPr wrap="none" lIns="91440" tIns="45720" rIns="91440" bIns="45720" rtlCol="0" anchor="t">
            <a:spAutoFit/>
          </a:bodyPr>
          <a:lstStyle/>
          <a:p>
            <a:pPr algn="ctr"/>
            <a:r>
              <a:rPr lang="en-US" sz="1000" b="1">
                <a:solidFill>
                  <a:schemeClr val="bg1"/>
                </a:solidFill>
              </a:rPr>
              <a:t>User Outreach</a:t>
            </a:r>
            <a:br>
              <a:rPr lang="en-US" sz="1000" b="1">
                <a:solidFill>
                  <a:schemeClr val="bg1"/>
                </a:solidFill>
              </a:rPr>
            </a:br>
            <a:br>
              <a:rPr lang="en-US" sz="1000" b="1">
                <a:solidFill>
                  <a:schemeClr val="bg1"/>
                </a:solidFill>
              </a:rPr>
            </a:br>
            <a:br>
              <a:rPr lang="en-US" sz="1000" b="1">
                <a:solidFill>
                  <a:schemeClr val="bg1"/>
                </a:solidFill>
              </a:rPr>
            </a:br>
            <a:r>
              <a:rPr lang="en-US" sz="1000" i="1">
                <a:solidFill>
                  <a:schemeClr val="bg1"/>
                </a:solidFill>
              </a:rPr>
              <a:t>“Discover and </a:t>
            </a:r>
            <a:br>
              <a:rPr lang="en-US" sz="1000" i="1">
                <a:solidFill>
                  <a:schemeClr val="bg1"/>
                </a:solidFill>
              </a:rPr>
            </a:br>
            <a:r>
              <a:rPr lang="en-US" sz="1000" i="1">
                <a:solidFill>
                  <a:schemeClr val="bg1"/>
                </a:solidFill>
              </a:rPr>
              <a:t>address unreported </a:t>
            </a:r>
            <a:br>
              <a:rPr lang="en-US" sz="1000" i="1">
                <a:solidFill>
                  <a:schemeClr val="bg1"/>
                </a:solidFill>
              </a:rPr>
            </a:br>
            <a:r>
              <a:rPr lang="en-US" sz="1000" i="1">
                <a:solidFill>
                  <a:schemeClr val="bg1"/>
                </a:solidFill>
              </a:rPr>
              <a:t>digital friction”</a:t>
            </a:r>
          </a:p>
        </p:txBody>
      </p:sp>
      <p:sp>
        <p:nvSpPr>
          <p:cNvPr id="23" name="TextBox 22">
            <a:extLst>
              <a:ext uri="{FF2B5EF4-FFF2-40B4-BE49-F238E27FC236}">
                <a16:creationId xmlns:a16="http://schemas.microsoft.com/office/drawing/2014/main" id="{D0F7886E-7755-809B-458F-3C646C68F6B3}"/>
              </a:ext>
            </a:extLst>
          </p:cNvPr>
          <p:cNvSpPr txBox="1"/>
          <p:nvPr/>
        </p:nvSpPr>
        <p:spPr>
          <a:xfrm>
            <a:off x="6381350" y="1177499"/>
            <a:ext cx="1483098" cy="1015663"/>
          </a:xfrm>
          <a:prstGeom prst="rect">
            <a:avLst/>
          </a:prstGeom>
          <a:noFill/>
        </p:spPr>
        <p:txBody>
          <a:bodyPr wrap="none" rtlCol="0">
            <a:spAutoFit/>
          </a:bodyPr>
          <a:lstStyle/>
          <a:p>
            <a:pPr algn="ctr"/>
            <a:r>
              <a:rPr lang="en-US" sz="1000" b="1">
                <a:solidFill>
                  <a:schemeClr val="bg1"/>
                </a:solidFill>
              </a:rPr>
              <a:t>Self-Heal</a:t>
            </a:r>
          </a:p>
          <a:p>
            <a:pPr algn="ctr"/>
            <a:endParaRPr lang="en-US" sz="1000" b="1">
              <a:solidFill>
                <a:schemeClr val="bg1"/>
              </a:solidFill>
            </a:endParaRPr>
          </a:p>
          <a:p>
            <a:pPr algn="ctr"/>
            <a:endParaRPr lang="en-US" sz="1000" b="1">
              <a:solidFill>
                <a:schemeClr val="bg1"/>
              </a:solidFill>
            </a:endParaRPr>
          </a:p>
          <a:p>
            <a:pPr algn="ctr"/>
            <a:r>
              <a:rPr lang="en-US" sz="1000" i="1">
                <a:solidFill>
                  <a:schemeClr val="bg1"/>
                </a:solidFill>
              </a:rPr>
              <a:t>“Automatically respond</a:t>
            </a:r>
            <a:br>
              <a:rPr lang="en-US" sz="1000" i="1">
                <a:solidFill>
                  <a:schemeClr val="bg1"/>
                </a:solidFill>
              </a:rPr>
            </a:br>
            <a:r>
              <a:rPr lang="en-US" sz="1000" i="1">
                <a:solidFill>
                  <a:schemeClr val="bg1"/>
                </a:solidFill>
              </a:rPr>
              <a:t> to issues that have</a:t>
            </a:r>
            <a:br>
              <a:rPr lang="en-US" sz="1000" i="1">
                <a:solidFill>
                  <a:schemeClr val="bg1"/>
                </a:solidFill>
              </a:rPr>
            </a:br>
            <a:r>
              <a:rPr lang="en-US" sz="1000" i="1">
                <a:solidFill>
                  <a:schemeClr val="bg1"/>
                </a:solidFill>
              </a:rPr>
              <a:t> impacted users”</a:t>
            </a:r>
          </a:p>
        </p:txBody>
      </p:sp>
      <p:sp>
        <p:nvSpPr>
          <p:cNvPr id="24" name="TextBox 23">
            <a:extLst>
              <a:ext uri="{FF2B5EF4-FFF2-40B4-BE49-F238E27FC236}">
                <a16:creationId xmlns:a16="http://schemas.microsoft.com/office/drawing/2014/main" id="{2A4B35AA-B61B-D583-839F-6F53CC28A56C}"/>
              </a:ext>
            </a:extLst>
          </p:cNvPr>
          <p:cNvSpPr txBox="1"/>
          <p:nvPr/>
        </p:nvSpPr>
        <p:spPr>
          <a:xfrm>
            <a:off x="7959971" y="1177499"/>
            <a:ext cx="1079142" cy="1015663"/>
          </a:xfrm>
          <a:prstGeom prst="rect">
            <a:avLst/>
          </a:prstGeom>
          <a:noFill/>
        </p:spPr>
        <p:txBody>
          <a:bodyPr wrap="none" rtlCol="0">
            <a:spAutoFit/>
          </a:bodyPr>
          <a:lstStyle/>
          <a:p>
            <a:pPr algn="ctr"/>
            <a:r>
              <a:rPr lang="en-US" sz="1000" b="1">
                <a:solidFill>
                  <a:schemeClr val="bg1"/>
                </a:solidFill>
              </a:rPr>
              <a:t>Self-Service</a:t>
            </a:r>
            <a:br>
              <a:rPr lang="en-US" sz="1000" b="1">
                <a:solidFill>
                  <a:schemeClr val="bg1"/>
                </a:solidFill>
              </a:rPr>
            </a:br>
            <a:br>
              <a:rPr lang="en-US" sz="1000" b="1">
                <a:solidFill>
                  <a:schemeClr val="bg1"/>
                </a:solidFill>
              </a:rPr>
            </a:br>
            <a:br>
              <a:rPr lang="en-US" sz="1000" b="1">
                <a:solidFill>
                  <a:schemeClr val="bg1"/>
                </a:solidFill>
              </a:rPr>
            </a:br>
            <a:r>
              <a:rPr lang="en-US" sz="1000" i="1">
                <a:solidFill>
                  <a:schemeClr val="bg1"/>
                </a:solidFill>
              </a:rPr>
              <a:t>“Help users find</a:t>
            </a:r>
            <a:br>
              <a:rPr lang="en-US" sz="1000" i="1">
                <a:solidFill>
                  <a:schemeClr val="bg1"/>
                </a:solidFill>
              </a:rPr>
            </a:br>
            <a:r>
              <a:rPr lang="en-US" sz="1000" i="1">
                <a:solidFill>
                  <a:schemeClr val="bg1"/>
                </a:solidFill>
              </a:rPr>
              <a:t> solutions to</a:t>
            </a:r>
            <a:br>
              <a:rPr lang="en-US" sz="1000" i="1">
                <a:solidFill>
                  <a:schemeClr val="bg1"/>
                </a:solidFill>
              </a:rPr>
            </a:br>
            <a:r>
              <a:rPr lang="en-US" sz="1000" i="1">
                <a:solidFill>
                  <a:schemeClr val="bg1"/>
                </a:solidFill>
              </a:rPr>
              <a:t> their problems”</a:t>
            </a:r>
          </a:p>
        </p:txBody>
      </p:sp>
      <p:sp>
        <p:nvSpPr>
          <p:cNvPr id="25" name="TextBox 24">
            <a:extLst>
              <a:ext uri="{FF2B5EF4-FFF2-40B4-BE49-F238E27FC236}">
                <a16:creationId xmlns:a16="http://schemas.microsoft.com/office/drawing/2014/main" id="{66B69B19-6D42-5B48-21FD-DB3306FF9273}"/>
              </a:ext>
            </a:extLst>
          </p:cNvPr>
          <p:cNvSpPr txBox="1"/>
          <p:nvPr/>
        </p:nvSpPr>
        <p:spPr>
          <a:xfrm>
            <a:off x="9239161" y="1177499"/>
            <a:ext cx="1138453" cy="1015663"/>
          </a:xfrm>
          <a:prstGeom prst="rect">
            <a:avLst/>
          </a:prstGeom>
          <a:noFill/>
        </p:spPr>
        <p:txBody>
          <a:bodyPr wrap="none" rtlCol="0">
            <a:spAutoFit/>
          </a:bodyPr>
          <a:lstStyle/>
          <a:p>
            <a:pPr algn="ctr"/>
            <a:r>
              <a:rPr lang="en-US" sz="1000" b="1">
                <a:solidFill>
                  <a:schemeClr val="bg1"/>
                </a:solidFill>
              </a:rPr>
              <a:t>Analyst </a:t>
            </a:r>
            <a:br>
              <a:rPr lang="en-US" sz="1000" b="1">
                <a:solidFill>
                  <a:schemeClr val="bg1"/>
                </a:solidFill>
              </a:rPr>
            </a:br>
            <a:r>
              <a:rPr lang="en-US" sz="1000" b="1">
                <a:solidFill>
                  <a:schemeClr val="bg1"/>
                </a:solidFill>
              </a:rPr>
              <a:t>Acceleration</a:t>
            </a:r>
          </a:p>
          <a:p>
            <a:pPr algn="ctr"/>
            <a:endParaRPr lang="en-US" sz="1000" b="1">
              <a:solidFill>
                <a:schemeClr val="bg1"/>
              </a:solidFill>
            </a:endParaRPr>
          </a:p>
          <a:p>
            <a:pPr algn="ctr"/>
            <a:r>
              <a:rPr lang="en-US" sz="1000" i="1">
                <a:solidFill>
                  <a:schemeClr val="bg1"/>
                </a:solidFill>
              </a:rPr>
              <a:t>“Reduce MTTR </a:t>
            </a:r>
            <a:br>
              <a:rPr lang="en-US" sz="1000" i="1">
                <a:solidFill>
                  <a:schemeClr val="bg1"/>
                </a:solidFill>
              </a:rPr>
            </a:br>
            <a:r>
              <a:rPr lang="en-US" sz="1000" i="1">
                <a:solidFill>
                  <a:schemeClr val="bg1"/>
                </a:solidFill>
              </a:rPr>
              <a:t>and number </a:t>
            </a:r>
            <a:br>
              <a:rPr lang="en-US" sz="1000" i="1">
                <a:solidFill>
                  <a:schemeClr val="bg1"/>
                </a:solidFill>
              </a:rPr>
            </a:br>
            <a:r>
              <a:rPr lang="en-US" sz="1000" i="1">
                <a:solidFill>
                  <a:schemeClr val="bg1"/>
                </a:solidFill>
              </a:rPr>
              <a:t>of escalations”</a:t>
            </a:r>
          </a:p>
        </p:txBody>
      </p:sp>
      <p:sp>
        <p:nvSpPr>
          <p:cNvPr id="26" name="Arrow: Left-Right 20">
            <a:extLst>
              <a:ext uri="{FF2B5EF4-FFF2-40B4-BE49-F238E27FC236}">
                <a16:creationId xmlns:a16="http://schemas.microsoft.com/office/drawing/2014/main" id="{D8E4AC01-166E-87FD-1A3D-67606E002D15}"/>
              </a:ext>
            </a:extLst>
          </p:cNvPr>
          <p:cNvSpPr/>
          <p:nvPr/>
        </p:nvSpPr>
        <p:spPr>
          <a:xfrm>
            <a:off x="2450306" y="4119657"/>
            <a:ext cx="2598472" cy="599455"/>
          </a:xfrm>
          <a:prstGeom prst="leftRightArrow">
            <a:avLst/>
          </a:prstGeom>
          <a:solidFill>
            <a:schemeClr val="accent3"/>
          </a:solidFill>
          <a:ln>
            <a:noFill/>
          </a:ln>
        </p:spPr>
        <p:style>
          <a:lnRef idx="2">
            <a:schemeClr val="accent4">
              <a:shade val="15000"/>
            </a:schemeClr>
          </a:lnRef>
          <a:fillRef idx="1">
            <a:schemeClr val="accent4"/>
          </a:fillRef>
          <a:effectRef idx="0">
            <a:schemeClr val="accent4"/>
          </a:effectRef>
          <a:fontRef idx="minor">
            <a:schemeClr val="lt1"/>
          </a:fontRef>
        </p:style>
        <p:txBody>
          <a:bodyPr lIns="91440" tIns="45720" rIns="91440" bIns="45720" rtlCol="0" anchor="ctr"/>
          <a:lstStyle/>
          <a:p>
            <a:pPr algn="ctr"/>
            <a:r>
              <a:rPr lang="en-US" sz="1600">
                <a:solidFill>
                  <a:schemeClr val="bg1"/>
                </a:solidFill>
              </a:rPr>
              <a:t>Issue prevention</a:t>
            </a:r>
            <a:endParaRPr lang="en-GB" sz="1600">
              <a:solidFill>
                <a:schemeClr val="bg1"/>
              </a:solidFill>
            </a:endParaRPr>
          </a:p>
        </p:txBody>
      </p:sp>
      <p:sp>
        <p:nvSpPr>
          <p:cNvPr id="27" name="Arrow: Left-Right 21">
            <a:extLst>
              <a:ext uri="{FF2B5EF4-FFF2-40B4-BE49-F238E27FC236}">
                <a16:creationId xmlns:a16="http://schemas.microsoft.com/office/drawing/2014/main" id="{850D3434-2440-F248-6254-38D11B71AA2F}"/>
              </a:ext>
            </a:extLst>
          </p:cNvPr>
          <p:cNvSpPr/>
          <p:nvPr/>
        </p:nvSpPr>
        <p:spPr>
          <a:xfrm>
            <a:off x="5042649" y="4119657"/>
            <a:ext cx="5266978" cy="599455"/>
          </a:xfrm>
          <a:prstGeom prst="leftRightArrow">
            <a:avLst/>
          </a:prstGeom>
          <a:solidFill>
            <a:schemeClr val="accent3"/>
          </a:solidFill>
          <a:ln>
            <a:noFill/>
          </a:ln>
        </p:spPr>
        <p:style>
          <a:lnRef idx="2">
            <a:schemeClr val="accent4">
              <a:shade val="15000"/>
            </a:schemeClr>
          </a:lnRef>
          <a:fillRef idx="1">
            <a:schemeClr val="accent4"/>
          </a:fillRef>
          <a:effectRef idx="0">
            <a:schemeClr val="accent4"/>
          </a:effectRef>
          <a:fontRef idx="minor">
            <a:schemeClr val="lt1"/>
          </a:fontRef>
        </p:style>
        <p:txBody>
          <a:bodyPr lIns="91440" tIns="45720" rIns="91440" bIns="45720" rtlCol="0" anchor="ctr"/>
          <a:lstStyle/>
          <a:p>
            <a:pPr algn="ctr"/>
            <a:r>
              <a:rPr lang="en-US" sz="1600">
                <a:solidFill>
                  <a:schemeClr val="bg1"/>
                </a:solidFill>
              </a:rPr>
              <a:t>Issue response</a:t>
            </a:r>
            <a:endParaRPr lang="en-GB" sz="1600">
              <a:solidFill>
                <a:schemeClr val="bg1"/>
              </a:solidFill>
            </a:endParaRPr>
          </a:p>
        </p:txBody>
      </p:sp>
      <p:sp>
        <p:nvSpPr>
          <p:cNvPr id="28" name="Arrow: Left-Right 23">
            <a:extLst>
              <a:ext uri="{FF2B5EF4-FFF2-40B4-BE49-F238E27FC236}">
                <a16:creationId xmlns:a16="http://schemas.microsoft.com/office/drawing/2014/main" id="{D39FC50C-4B5A-4280-CEB5-73622D1F7156}"/>
              </a:ext>
            </a:extLst>
          </p:cNvPr>
          <p:cNvSpPr/>
          <p:nvPr/>
        </p:nvSpPr>
        <p:spPr>
          <a:xfrm>
            <a:off x="5065860" y="2400162"/>
            <a:ext cx="5243767" cy="675717"/>
          </a:xfrm>
          <a:prstGeom prst="leftRightArrow">
            <a:avLst/>
          </a:prstGeom>
          <a:solidFill>
            <a:schemeClr val="accent2"/>
          </a:solidFill>
          <a:ln>
            <a:noFill/>
          </a:ln>
        </p:spPr>
        <p:style>
          <a:lnRef idx="3">
            <a:schemeClr val="lt1"/>
          </a:lnRef>
          <a:fillRef idx="1">
            <a:schemeClr val="accent4"/>
          </a:fillRef>
          <a:effectRef idx="1">
            <a:schemeClr val="accent4"/>
          </a:effectRef>
          <a:fontRef idx="minor">
            <a:schemeClr val="lt1"/>
          </a:fontRef>
        </p:style>
        <p:txBody>
          <a:bodyPr lIns="91440" tIns="45720" rIns="91440" bIns="45720" rtlCol="0" anchor="ctr"/>
          <a:lstStyle/>
          <a:p>
            <a:r>
              <a:rPr lang="en-US" sz="1600"/>
              <a:t>      Digital friction being experienced  </a:t>
            </a:r>
            <a:endParaRPr lang="en-GB" sz="1600"/>
          </a:p>
        </p:txBody>
      </p:sp>
      <p:sp>
        <p:nvSpPr>
          <p:cNvPr id="29" name="TextBox 28">
            <a:extLst>
              <a:ext uri="{FF2B5EF4-FFF2-40B4-BE49-F238E27FC236}">
                <a16:creationId xmlns:a16="http://schemas.microsoft.com/office/drawing/2014/main" id="{4882F4E5-97D8-F686-27B6-DFA28E4CFC26}"/>
              </a:ext>
            </a:extLst>
          </p:cNvPr>
          <p:cNvSpPr txBox="1"/>
          <p:nvPr/>
        </p:nvSpPr>
        <p:spPr>
          <a:xfrm>
            <a:off x="2383080" y="5504129"/>
            <a:ext cx="1495919" cy="861774"/>
          </a:xfrm>
          <a:prstGeom prst="rect">
            <a:avLst/>
          </a:prstGeom>
          <a:noFill/>
        </p:spPr>
        <p:txBody>
          <a:bodyPr wrap="square" rtlCol="0">
            <a:spAutoFit/>
          </a:bodyPr>
          <a:lstStyle/>
          <a:p>
            <a:pPr algn="ctr"/>
            <a:r>
              <a:rPr lang="en-US" sz="1000" b="1">
                <a:solidFill>
                  <a:schemeClr val="bg1"/>
                </a:solidFill>
              </a:rPr>
              <a:t>Environment </a:t>
            </a:r>
            <a:r>
              <a:rPr lang="en-US" sz="1000" b="1" err="1">
                <a:solidFill>
                  <a:schemeClr val="bg1"/>
                </a:solidFill>
              </a:rPr>
              <a:t>Mgmt</a:t>
            </a:r>
            <a:endParaRPr lang="en-US" sz="1000" b="1">
              <a:solidFill>
                <a:schemeClr val="bg1"/>
              </a:solidFill>
            </a:endParaRPr>
          </a:p>
          <a:p>
            <a:pPr algn="ctr"/>
            <a:r>
              <a:rPr lang="en-US" sz="1000" b="1">
                <a:solidFill>
                  <a:schemeClr val="bg1"/>
                </a:solidFill>
              </a:rPr>
              <a:t>Performance </a:t>
            </a:r>
            <a:r>
              <a:rPr lang="en-US" sz="1000" b="1" err="1">
                <a:solidFill>
                  <a:schemeClr val="bg1"/>
                </a:solidFill>
              </a:rPr>
              <a:t>Mgmt</a:t>
            </a:r>
            <a:endParaRPr lang="en-US" sz="1000" b="1">
              <a:solidFill>
                <a:schemeClr val="bg1"/>
              </a:solidFill>
            </a:endParaRPr>
          </a:p>
          <a:p>
            <a:pPr algn="ctr"/>
            <a:r>
              <a:rPr lang="en-US" sz="1000" b="1">
                <a:solidFill>
                  <a:schemeClr val="bg1"/>
                </a:solidFill>
              </a:rPr>
              <a:t>App Control</a:t>
            </a:r>
          </a:p>
          <a:p>
            <a:pPr algn="ctr"/>
            <a:r>
              <a:rPr lang="en-US" sz="1000" b="1">
                <a:solidFill>
                  <a:schemeClr val="bg1"/>
                </a:solidFill>
              </a:rPr>
              <a:t>Patch, SWD</a:t>
            </a:r>
            <a:br>
              <a:rPr lang="en-US" sz="1000" b="1">
                <a:solidFill>
                  <a:schemeClr val="bg1"/>
                </a:solidFill>
              </a:rPr>
            </a:br>
            <a:endParaRPr lang="en-US" sz="1000" b="1">
              <a:solidFill>
                <a:schemeClr val="bg1"/>
              </a:solidFill>
            </a:endParaRPr>
          </a:p>
        </p:txBody>
      </p:sp>
      <p:sp>
        <p:nvSpPr>
          <p:cNvPr id="30" name="TextBox 29">
            <a:extLst>
              <a:ext uri="{FF2B5EF4-FFF2-40B4-BE49-F238E27FC236}">
                <a16:creationId xmlns:a16="http://schemas.microsoft.com/office/drawing/2014/main" id="{E78C3DC4-62AF-B45A-D9F3-BC5F7AE17523}"/>
              </a:ext>
            </a:extLst>
          </p:cNvPr>
          <p:cNvSpPr txBox="1"/>
          <p:nvPr/>
        </p:nvSpPr>
        <p:spPr>
          <a:xfrm>
            <a:off x="3991029" y="5658083"/>
            <a:ext cx="987413" cy="400110"/>
          </a:xfrm>
          <a:prstGeom prst="rect">
            <a:avLst/>
          </a:prstGeom>
          <a:noFill/>
        </p:spPr>
        <p:txBody>
          <a:bodyPr wrap="square" rtlCol="0">
            <a:spAutoFit/>
          </a:bodyPr>
          <a:lstStyle/>
          <a:p>
            <a:pPr algn="ctr"/>
            <a:r>
              <a:rPr lang="en-US" sz="1000" b="1">
                <a:solidFill>
                  <a:schemeClr val="bg1"/>
                </a:solidFill>
              </a:rPr>
              <a:t>Bots Automation</a:t>
            </a:r>
          </a:p>
        </p:txBody>
      </p:sp>
      <p:sp>
        <p:nvSpPr>
          <p:cNvPr id="31" name="TextBox 30">
            <a:extLst>
              <a:ext uri="{FF2B5EF4-FFF2-40B4-BE49-F238E27FC236}">
                <a16:creationId xmlns:a16="http://schemas.microsoft.com/office/drawing/2014/main" id="{84F73DD6-FE1C-67B9-B649-29705CDAA836}"/>
              </a:ext>
            </a:extLst>
          </p:cNvPr>
          <p:cNvSpPr txBox="1"/>
          <p:nvPr/>
        </p:nvSpPr>
        <p:spPr>
          <a:xfrm>
            <a:off x="5499663" y="5658083"/>
            <a:ext cx="617872" cy="400110"/>
          </a:xfrm>
          <a:prstGeom prst="rect">
            <a:avLst/>
          </a:prstGeom>
          <a:noFill/>
        </p:spPr>
        <p:txBody>
          <a:bodyPr wrap="square" rtlCol="0">
            <a:spAutoFit/>
          </a:bodyPr>
          <a:lstStyle/>
          <a:p>
            <a:pPr algn="ctr"/>
            <a:r>
              <a:rPr lang="en-US" sz="1000" b="1">
                <a:solidFill>
                  <a:schemeClr val="bg1"/>
                </a:solidFill>
              </a:rPr>
              <a:t>Survey Bots</a:t>
            </a:r>
          </a:p>
        </p:txBody>
      </p:sp>
      <p:sp>
        <p:nvSpPr>
          <p:cNvPr id="32" name="TextBox 31">
            <a:extLst>
              <a:ext uri="{FF2B5EF4-FFF2-40B4-BE49-F238E27FC236}">
                <a16:creationId xmlns:a16="http://schemas.microsoft.com/office/drawing/2014/main" id="{A0EB31FC-9C1F-7A4D-47B7-B55BB1C41A6C}"/>
              </a:ext>
            </a:extLst>
          </p:cNvPr>
          <p:cNvSpPr txBox="1"/>
          <p:nvPr/>
        </p:nvSpPr>
        <p:spPr>
          <a:xfrm>
            <a:off x="6780569" y="5676095"/>
            <a:ext cx="684661" cy="400110"/>
          </a:xfrm>
          <a:prstGeom prst="rect">
            <a:avLst/>
          </a:prstGeom>
          <a:noFill/>
        </p:spPr>
        <p:txBody>
          <a:bodyPr wrap="square" rtlCol="0">
            <a:spAutoFit/>
          </a:bodyPr>
          <a:lstStyle/>
          <a:p>
            <a:pPr algn="ctr"/>
            <a:r>
              <a:rPr lang="en-US" sz="1000" b="1">
                <a:solidFill>
                  <a:schemeClr val="bg1"/>
                </a:solidFill>
              </a:rPr>
              <a:t>Healing Bots</a:t>
            </a:r>
          </a:p>
        </p:txBody>
      </p:sp>
      <p:sp>
        <p:nvSpPr>
          <p:cNvPr id="33" name="TextBox 32">
            <a:extLst>
              <a:ext uri="{FF2B5EF4-FFF2-40B4-BE49-F238E27FC236}">
                <a16:creationId xmlns:a16="http://schemas.microsoft.com/office/drawing/2014/main" id="{A63E8979-B3BC-E353-353C-281A7BDC2851}"/>
              </a:ext>
            </a:extLst>
          </p:cNvPr>
          <p:cNvSpPr txBox="1"/>
          <p:nvPr/>
        </p:nvSpPr>
        <p:spPr>
          <a:xfrm>
            <a:off x="8079395" y="5677498"/>
            <a:ext cx="840294" cy="400110"/>
          </a:xfrm>
          <a:prstGeom prst="rect">
            <a:avLst/>
          </a:prstGeom>
          <a:noFill/>
        </p:spPr>
        <p:txBody>
          <a:bodyPr wrap="none" rtlCol="0">
            <a:spAutoFit/>
          </a:bodyPr>
          <a:lstStyle/>
          <a:p>
            <a:pPr algn="ctr"/>
            <a:r>
              <a:rPr lang="en-US" sz="1000" b="1">
                <a:solidFill>
                  <a:schemeClr val="bg1"/>
                </a:solidFill>
              </a:rPr>
              <a:t>Bots, SWD</a:t>
            </a:r>
            <a:br>
              <a:rPr lang="en-US" sz="1000" b="1">
                <a:solidFill>
                  <a:schemeClr val="bg1"/>
                </a:solidFill>
              </a:rPr>
            </a:br>
            <a:r>
              <a:rPr lang="en-US" sz="1000" b="1">
                <a:solidFill>
                  <a:schemeClr val="bg1"/>
                </a:solidFill>
              </a:rPr>
              <a:t> </a:t>
            </a:r>
          </a:p>
        </p:txBody>
      </p:sp>
      <p:sp>
        <p:nvSpPr>
          <p:cNvPr id="34" name="TextBox 33">
            <a:extLst>
              <a:ext uri="{FF2B5EF4-FFF2-40B4-BE49-F238E27FC236}">
                <a16:creationId xmlns:a16="http://schemas.microsoft.com/office/drawing/2014/main" id="{62FF8221-D4A2-081F-19D7-86305BD3BDC3}"/>
              </a:ext>
            </a:extLst>
          </p:cNvPr>
          <p:cNvSpPr txBox="1"/>
          <p:nvPr/>
        </p:nvSpPr>
        <p:spPr>
          <a:xfrm>
            <a:off x="9375416" y="5600554"/>
            <a:ext cx="865942" cy="553998"/>
          </a:xfrm>
          <a:prstGeom prst="rect">
            <a:avLst/>
          </a:prstGeom>
          <a:noFill/>
        </p:spPr>
        <p:txBody>
          <a:bodyPr wrap="square" rtlCol="0">
            <a:spAutoFit/>
          </a:bodyPr>
          <a:lstStyle/>
          <a:p>
            <a:pPr algn="ctr"/>
            <a:br>
              <a:rPr lang="en-US" sz="1000" b="1">
                <a:solidFill>
                  <a:schemeClr val="bg1"/>
                </a:solidFill>
              </a:rPr>
            </a:br>
            <a:r>
              <a:rPr lang="en-US" sz="1000" b="1">
                <a:solidFill>
                  <a:schemeClr val="bg1"/>
                </a:solidFill>
              </a:rPr>
              <a:t>Workspace</a:t>
            </a:r>
          </a:p>
          <a:p>
            <a:pPr algn="ctr"/>
            <a:r>
              <a:rPr lang="en-US" sz="1000" b="1">
                <a:solidFill>
                  <a:schemeClr val="bg1"/>
                </a:solidFill>
              </a:rPr>
              <a:t>Bots</a:t>
            </a:r>
          </a:p>
        </p:txBody>
      </p:sp>
      <p:sp>
        <p:nvSpPr>
          <p:cNvPr id="35" name="Rectangle: Rounded Corners 31">
            <a:extLst>
              <a:ext uri="{FF2B5EF4-FFF2-40B4-BE49-F238E27FC236}">
                <a16:creationId xmlns:a16="http://schemas.microsoft.com/office/drawing/2014/main" id="{181122DC-C369-A20F-B3BE-20E3CBDE0B35}"/>
              </a:ext>
            </a:extLst>
          </p:cNvPr>
          <p:cNvSpPr/>
          <p:nvPr/>
        </p:nvSpPr>
        <p:spPr>
          <a:xfrm>
            <a:off x="986695" y="1151201"/>
            <a:ext cx="1200969" cy="1102229"/>
          </a:xfrm>
          <a:prstGeom prst="roundRect">
            <a:avLst>
              <a:gd name="adj" fmla="val 629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t>Activity</a:t>
            </a:r>
            <a:endParaRPr lang="en-GB" sz="1400" b="1"/>
          </a:p>
        </p:txBody>
      </p:sp>
      <p:sp>
        <p:nvSpPr>
          <p:cNvPr id="36" name="Rectangle: Rounded Corners 32">
            <a:extLst>
              <a:ext uri="{FF2B5EF4-FFF2-40B4-BE49-F238E27FC236}">
                <a16:creationId xmlns:a16="http://schemas.microsoft.com/office/drawing/2014/main" id="{C978F3D6-BBC0-400A-B322-699C5A849D3B}"/>
              </a:ext>
            </a:extLst>
          </p:cNvPr>
          <p:cNvSpPr/>
          <p:nvPr/>
        </p:nvSpPr>
        <p:spPr>
          <a:xfrm>
            <a:off x="1001995" y="5481265"/>
            <a:ext cx="1200969" cy="764737"/>
          </a:xfrm>
          <a:prstGeom prst="roundRect">
            <a:avLst>
              <a:gd name="adj" fmla="val 7038"/>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bIns="0" rtlCol="0" anchor="ctr"/>
          <a:lstStyle/>
          <a:p>
            <a:pPr algn="ctr"/>
            <a:r>
              <a:rPr lang="en-US" sz="1400" b="1"/>
              <a:t>Ivanti Solution</a:t>
            </a:r>
            <a:endParaRPr lang="en-GB" sz="1400" b="1"/>
          </a:p>
        </p:txBody>
      </p:sp>
      <p:sp>
        <p:nvSpPr>
          <p:cNvPr id="37" name="Arrow: Left-Right 43">
            <a:extLst>
              <a:ext uri="{FF2B5EF4-FFF2-40B4-BE49-F238E27FC236}">
                <a16:creationId xmlns:a16="http://schemas.microsoft.com/office/drawing/2014/main" id="{836060BF-DABD-C0FE-8A5F-415CB2DE2621}"/>
              </a:ext>
            </a:extLst>
          </p:cNvPr>
          <p:cNvSpPr/>
          <p:nvPr/>
        </p:nvSpPr>
        <p:spPr>
          <a:xfrm>
            <a:off x="2450306" y="2400162"/>
            <a:ext cx="2615554" cy="675717"/>
          </a:xfrm>
          <a:prstGeom prst="leftRightArrow">
            <a:avLst/>
          </a:prstGeom>
          <a:solidFill>
            <a:schemeClr val="accent2"/>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r>
              <a:rPr lang="en-US" sz="1600"/>
              <a:t>No user symptoms</a:t>
            </a:r>
            <a:endParaRPr lang="en-GB" sz="1600"/>
          </a:p>
        </p:txBody>
      </p:sp>
      <p:pic>
        <p:nvPicPr>
          <p:cNvPr id="2" name="Picture 1">
            <a:extLst>
              <a:ext uri="{FF2B5EF4-FFF2-40B4-BE49-F238E27FC236}">
                <a16:creationId xmlns:a16="http://schemas.microsoft.com/office/drawing/2014/main" id="{081B2FAC-264A-BFC2-BB7E-2DC09087C9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23455" y="3748796"/>
            <a:ext cx="484656" cy="587936"/>
          </a:xfrm>
          <a:prstGeom prst="rect">
            <a:avLst/>
          </a:prstGeom>
        </p:spPr>
      </p:pic>
      <p:pic>
        <p:nvPicPr>
          <p:cNvPr id="3" name="Picture 2">
            <a:extLst>
              <a:ext uri="{FF2B5EF4-FFF2-40B4-BE49-F238E27FC236}">
                <a16:creationId xmlns:a16="http://schemas.microsoft.com/office/drawing/2014/main" id="{3C2EAB2F-D805-22BC-9943-BA15D38019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9093" y="3748796"/>
            <a:ext cx="474497" cy="571911"/>
          </a:xfrm>
          <a:prstGeom prst="rect">
            <a:avLst/>
          </a:prstGeom>
        </p:spPr>
      </p:pic>
      <p:sp>
        <p:nvSpPr>
          <p:cNvPr id="4" name="TextBox 3">
            <a:extLst>
              <a:ext uri="{FF2B5EF4-FFF2-40B4-BE49-F238E27FC236}">
                <a16:creationId xmlns:a16="http://schemas.microsoft.com/office/drawing/2014/main" id="{0FCAC882-77FF-D751-74B8-7942372D1599}"/>
              </a:ext>
            </a:extLst>
          </p:cNvPr>
          <p:cNvSpPr txBox="1"/>
          <p:nvPr/>
        </p:nvSpPr>
        <p:spPr>
          <a:xfrm>
            <a:off x="1484741" y="4345520"/>
            <a:ext cx="683200" cy="307777"/>
          </a:xfrm>
          <a:prstGeom prst="rect">
            <a:avLst/>
          </a:prstGeom>
          <a:noFill/>
        </p:spPr>
        <p:txBody>
          <a:bodyPr wrap="none" rtlCol="0">
            <a:spAutoFit/>
          </a:bodyPr>
          <a:lstStyle/>
          <a:p>
            <a:r>
              <a:rPr lang="en-US" sz="1400" b="1"/>
              <a:t>Users</a:t>
            </a:r>
          </a:p>
        </p:txBody>
      </p:sp>
      <p:sp>
        <p:nvSpPr>
          <p:cNvPr id="17" name="TextBox 16">
            <a:extLst>
              <a:ext uri="{FF2B5EF4-FFF2-40B4-BE49-F238E27FC236}">
                <a16:creationId xmlns:a16="http://schemas.microsoft.com/office/drawing/2014/main" id="{ACFEB25B-4759-654B-F304-8EF4A7C4D300}"/>
              </a:ext>
            </a:extLst>
          </p:cNvPr>
          <p:cNvSpPr txBox="1"/>
          <p:nvPr/>
        </p:nvSpPr>
        <p:spPr>
          <a:xfrm>
            <a:off x="11602720" y="6501249"/>
            <a:ext cx="443360" cy="215444"/>
          </a:xfrm>
          <a:prstGeom prst="rect">
            <a:avLst/>
          </a:prstGeom>
          <a:noFill/>
        </p:spPr>
        <p:txBody>
          <a:bodyPr wrap="square" lIns="0" tIns="45720" rIns="91440" bIns="45720" rtlCol="0">
            <a:spAutoFit/>
          </a:bodyPr>
          <a:lstStyle/>
          <a:p>
            <a:pPr algn="r"/>
            <a:fld id="{31541D0E-FE33-FA42-86B9-833DCB73E233}" type="slidenum">
              <a:rPr lang="en-US" sz="800" smtClean="0">
                <a:solidFill>
                  <a:schemeClr val="tx1"/>
                </a:solidFill>
              </a:rPr>
              <a:pPr algn="r"/>
              <a:t>10</a:t>
            </a:fld>
            <a:endParaRPr lang="en-US" sz="800">
              <a:solidFill>
                <a:schemeClr val="tx1"/>
              </a:solidFill>
            </a:endParaRPr>
          </a:p>
        </p:txBody>
      </p:sp>
    </p:spTree>
    <p:extLst>
      <p:ext uri="{BB962C8B-B14F-4D97-AF65-F5344CB8AC3E}">
        <p14:creationId xmlns:p14="http://schemas.microsoft.com/office/powerpoint/2010/main" val="2665497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E2978CF-006A-E541-90DB-9B51D8B28B2F}"/>
              </a:ext>
            </a:extLst>
          </p:cNvPr>
          <p:cNvSpPr>
            <a:spLocks noGrp="1"/>
          </p:cNvSpPr>
          <p:nvPr>
            <p:ph type="body" sz="quarter" idx="10"/>
          </p:nvPr>
        </p:nvSpPr>
        <p:spPr>
          <a:xfrm>
            <a:off x="1426367" y="2609963"/>
            <a:ext cx="9339266" cy="1631216"/>
          </a:xfrm>
        </p:spPr>
        <p:txBody>
          <a:bodyPr>
            <a:spAutoFit/>
          </a:bodyPr>
          <a:lstStyle/>
          <a:p>
            <a:r>
              <a:rPr lang="en-US">
                <a:latin typeface="Arial"/>
                <a:cs typeface="Arial"/>
              </a:rPr>
              <a:t>Discovering your IT ecosystem</a:t>
            </a:r>
            <a:endParaRPr lang="en-US"/>
          </a:p>
        </p:txBody>
      </p:sp>
    </p:spTree>
    <p:extLst>
      <p:ext uri="{BB962C8B-B14F-4D97-AF65-F5344CB8AC3E}">
        <p14:creationId xmlns:p14="http://schemas.microsoft.com/office/powerpoint/2010/main" val="22382309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90665-9EE9-DC9A-FCAF-A4EBA0439F29}"/>
              </a:ext>
            </a:extLst>
          </p:cNvPr>
          <p:cNvSpPr>
            <a:spLocks noGrp="1"/>
          </p:cNvSpPr>
          <p:nvPr>
            <p:ph type="title"/>
          </p:nvPr>
        </p:nvSpPr>
        <p:spPr>
          <a:xfrm>
            <a:off x="549920" y="462860"/>
            <a:ext cx="10984992" cy="562442"/>
          </a:xfrm>
        </p:spPr>
        <p:txBody>
          <a:bodyPr/>
          <a:lstStyle/>
          <a:p>
            <a:pPr algn="ctr"/>
            <a:r>
              <a:rPr lang="en-ZA" dirty="0"/>
              <a:t>Neurons for Discovery – Visibility is key</a:t>
            </a:r>
          </a:p>
        </p:txBody>
      </p:sp>
      <p:grpSp>
        <p:nvGrpSpPr>
          <p:cNvPr id="4" name="Group 3">
            <a:extLst>
              <a:ext uri="{FF2B5EF4-FFF2-40B4-BE49-F238E27FC236}">
                <a16:creationId xmlns:a16="http://schemas.microsoft.com/office/drawing/2014/main" id="{36B3A7CB-DDBE-803E-A1E5-833BC8C1F2D0}"/>
              </a:ext>
            </a:extLst>
          </p:cNvPr>
          <p:cNvGrpSpPr/>
          <p:nvPr/>
        </p:nvGrpSpPr>
        <p:grpSpPr>
          <a:xfrm>
            <a:off x="9166442" y="2317820"/>
            <a:ext cx="1545461" cy="1542898"/>
            <a:chOff x="669629" y="1378401"/>
            <a:chExt cx="969711" cy="969264"/>
          </a:xfrm>
        </p:grpSpPr>
        <p:grpSp>
          <p:nvGrpSpPr>
            <p:cNvPr id="6" name="Group 5">
              <a:extLst>
                <a:ext uri="{FF2B5EF4-FFF2-40B4-BE49-F238E27FC236}">
                  <a16:creationId xmlns:a16="http://schemas.microsoft.com/office/drawing/2014/main" id="{7BC232A8-212B-8CE7-250A-9D75E536F2D9}"/>
                </a:ext>
              </a:extLst>
            </p:cNvPr>
            <p:cNvGrpSpPr/>
            <p:nvPr/>
          </p:nvGrpSpPr>
          <p:grpSpPr>
            <a:xfrm>
              <a:off x="669629" y="1378401"/>
              <a:ext cx="969711" cy="969264"/>
              <a:chOff x="10007591" y="1461293"/>
              <a:chExt cx="969711" cy="969264"/>
            </a:xfrm>
          </p:grpSpPr>
          <p:sp>
            <p:nvSpPr>
              <p:cNvPr id="9" name="Rectangle 8">
                <a:hlinkClick r:id="rId2" action="ppaction://hlinksldjump"/>
                <a:extLst>
                  <a:ext uri="{FF2B5EF4-FFF2-40B4-BE49-F238E27FC236}">
                    <a16:creationId xmlns:a16="http://schemas.microsoft.com/office/drawing/2014/main" id="{1EC7AF49-2536-C064-0705-0E2717015580}"/>
                  </a:ext>
                </a:extLst>
              </p:cNvPr>
              <p:cNvSpPr/>
              <p:nvPr/>
            </p:nvSpPr>
            <p:spPr>
              <a:xfrm>
                <a:off x="10007591" y="1461293"/>
                <a:ext cx="969711" cy="96926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9">
                <a:extLst>
                  <a:ext uri="{FF2B5EF4-FFF2-40B4-BE49-F238E27FC236}">
                    <a16:creationId xmlns:a16="http://schemas.microsoft.com/office/drawing/2014/main" id="{4B062D06-C9E9-36BD-40C7-85F0A6A6F8B0}"/>
                  </a:ext>
                </a:extLst>
              </p:cNvPr>
              <p:cNvSpPr/>
              <p:nvPr/>
            </p:nvSpPr>
            <p:spPr>
              <a:xfrm>
                <a:off x="10079301" y="1536287"/>
                <a:ext cx="836022" cy="815338"/>
              </a:xfrm>
              <a:prstGeom prst="roundRect">
                <a:avLst/>
              </a:prstGeom>
              <a:solidFill>
                <a:schemeClr val="tx2"/>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descr="A red sign with white text&#10;&#10;Description automatically generated">
              <a:extLst>
                <a:ext uri="{FF2B5EF4-FFF2-40B4-BE49-F238E27FC236}">
                  <a16:creationId xmlns:a16="http://schemas.microsoft.com/office/drawing/2014/main" id="{21325E1E-81E6-F2C5-44A0-179BCBCD797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21448" y="1565960"/>
              <a:ext cx="469201" cy="652483"/>
            </a:xfrm>
            <a:prstGeom prst="rect">
              <a:avLst/>
            </a:prstGeom>
          </p:spPr>
        </p:pic>
      </p:grpSp>
      <p:grpSp>
        <p:nvGrpSpPr>
          <p:cNvPr id="17" name="Group 16">
            <a:extLst>
              <a:ext uri="{FF2B5EF4-FFF2-40B4-BE49-F238E27FC236}">
                <a16:creationId xmlns:a16="http://schemas.microsoft.com/office/drawing/2014/main" id="{9F87F5BE-C765-961D-153F-05142B9FE136}"/>
              </a:ext>
            </a:extLst>
          </p:cNvPr>
          <p:cNvGrpSpPr/>
          <p:nvPr/>
        </p:nvGrpSpPr>
        <p:grpSpPr>
          <a:xfrm>
            <a:off x="5342340" y="5077142"/>
            <a:ext cx="1469502" cy="1469073"/>
            <a:chOff x="10007591" y="1461293"/>
            <a:chExt cx="969711" cy="969264"/>
          </a:xfrm>
        </p:grpSpPr>
        <p:grpSp>
          <p:nvGrpSpPr>
            <p:cNvPr id="18" name="Group 17">
              <a:extLst>
                <a:ext uri="{FF2B5EF4-FFF2-40B4-BE49-F238E27FC236}">
                  <a16:creationId xmlns:a16="http://schemas.microsoft.com/office/drawing/2014/main" id="{00E44FDE-7A45-6B26-BE90-615D07C77F52}"/>
                </a:ext>
              </a:extLst>
            </p:cNvPr>
            <p:cNvGrpSpPr/>
            <p:nvPr/>
          </p:nvGrpSpPr>
          <p:grpSpPr>
            <a:xfrm>
              <a:off x="10007591" y="1461293"/>
              <a:ext cx="969711" cy="969264"/>
              <a:chOff x="10007591" y="1461293"/>
              <a:chExt cx="969711" cy="969264"/>
            </a:xfrm>
          </p:grpSpPr>
          <p:sp>
            <p:nvSpPr>
              <p:cNvPr id="20" name="Rectangle 19">
                <a:hlinkClick r:id="" action="ppaction://noaction"/>
                <a:extLst>
                  <a:ext uri="{FF2B5EF4-FFF2-40B4-BE49-F238E27FC236}">
                    <a16:creationId xmlns:a16="http://schemas.microsoft.com/office/drawing/2014/main" id="{5890A64D-85F3-7164-5906-777BED886333}"/>
                  </a:ext>
                </a:extLst>
              </p:cNvPr>
              <p:cNvSpPr/>
              <p:nvPr/>
            </p:nvSpPr>
            <p:spPr>
              <a:xfrm>
                <a:off x="10007591" y="1461293"/>
                <a:ext cx="969711" cy="96926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16">
                <a:extLst>
                  <a:ext uri="{FF2B5EF4-FFF2-40B4-BE49-F238E27FC236}">
                    <a16:creationId xmlns:a16="http://schemas.microsoft.com/office/drawing/2014/main" id="{DA951AF9-D167-99DF-FDB3-E9C365102598}"/>
                  </a:ext>
                </a:extLst>
              </p:cNvPr>
              <p:cNvSpPr/>
              <p:nvPr/>
            </p:nvSpPr>
            <p:spPr>
              <a:xfrm>
                <a:off x="10079301" y="1536287"/>
                <a:ext cx="836022" cy="815338"/>
              </a:xfrm>
              <a:prstGeom prst="roundRect">
                <a:avLst/>
              </a:prstGeom>
              <a:solidFill>
                <a:schemeClr val="tx2"/>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9" name="Picture 18" descr="A red sign with white text&#10;&#10;Description automatically generated">
              <a:extLst>
                <a:ext uri="{FF2B5EF4-FFF2-40B4-BE49-F238E27FC236}">
                  <a16:creationId xmlns:a16="http://schemas.microsoft.com/office/drawing/2014/main" id="{CDF85657-F502-CB81-8A80-0C16E2F9F9C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209909" y="1603062"/>
              <a:ext cx="565074" cy="707530"/>
            </a:xfrm>
            <a:prstGeom prst="rect">
              <a:avLst/>
            </a:prstGeom>
          </p:spPr>
        </p:pic>
      </p:grpSp>
      <p:grpSp>
        <p:nvGrpSpPr>
          <p:cNvPr id="32" name="Group 31">
            <a:extLst>
              <a:ext uri="{FF2B5EF4-FFF2-40B4-BE49-F238E27FC236}">
                <a16:creationId xmlns:a16="http://schemas.microsoft.com/office/drawing/2014/main" id="{8AD6E28B-0A2B-F3B8-3C0B-198A91D08259}"/>
              </a:ext>
            </a:extLst>
          </p:cNvPr>
          <p:cNvGrpSpPr/>
          <p:nvPr/>
        </p:nvGrpSpPr>
        <p:grpSpPr>
          <a:xfrm>
            <a:off x="1442280" y="2350200"/>
            <a:ext cx="1545461" cy="1469073"/>
            <a:chOff x="8608210" y="1426045"/>
            <a:chExt cx="969711" cy="969264"/>
          </a:xfrm>
        </p:grpSpPr>
        <p:grpSp>
          <p:nvGrpSpPr>
            <p:cNvPr id="33" name="Group 32">
              <a:extLst>
                <a:ext uri="{FF2B5EF4-FFF2-40B4-BE49-F238E27FC236}">
                  <a16:creationId xmlns:a16="http://schemas.microsoft.com/office/drawing/2014/main" id="{449BC4D3-A409-3700-7338-FCA65EEC8280}"/>
                </a:ext>
              </a:extLst>
            </p:cNvPr>
            <p:cNvGrpSpPr/>
            <p:nvPr/>
          </p:nvGrpSpPr>
          <p:grpSpPr>
            <a:xfrm>
              <a:off x="8608210" y="1426045"/>
              <a:ext cx="969711" cy="969264"/>
              <a:chOff x="8608210" y="1426045"/>
              <a:chExt cx="969711" cy="969264"/>
            </a:xfrm>
          </p:grpSpPr>
          <p:grpSp>
            <p:nvGrpSpPr>
              <p:cNvPr id="35" name="Group 34">
                <a:extLst>
                  <a:ext uri="{FF2B5EF4-FFF2-40B4-BE49-F238E27FC236}">
                    <a16:creationId xmlns:a16="http://schemas.microsoft.com/office/drawing/2014/main" id="{83400A25-94C0-4247-CBAC-54637F2EA27D}"/>
                  </a:ext>
                </a:extLst>
              </p:cNvPr>
              <p:cNvGrpSpPr/>
              <p:nvPr/>
            </p:nvGrpSpPr>
            <p:grpSpPr>
              <a:xfrm>
                <a:off x="8608210" y="1426045"/>
                <a:ext cx="969711" cy="969264"/>
                <a:chOff x="10007591" y="1461293"/>
                <a:chExt cx="969711" cy="969264"/>
              </a:xfrm>
            </p:grpSpPr>
            <p:sp>
              <p:nvSpPr>
                <p:cNvPr id="37" name="Rectangle 36">
                  <a:hlinkClick r:id="rId5" action="ppaction://hlinksldjump"/>
                  <a:extLst>
                    <a:ext uri="{FF2B5EF4-FFF2-40B4-BE49-F238E27FC236}">
                      <a16:creationId xmlns:a16="http://schemas.microsoft.com/office/drawing/2014/main" id="{D57CB67E-DA1D-F497-B145-858A3CE47D6D}"/>
                    </a:ext>
                  </a:extLst>
                </p:cNvPr>
                <p:cNvSpPr/>
                <p:nvPr/>
              </p:nvSpPr>
              <p:spPr>
                <a:xfrm>
                  <a:off x="10007591" y="1461293"/>
                  <a:ext cx="969711" cy="96926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ounded Rectangle 42">
                  <a:extLst>
                    <a:ext uri="{FF2B5EF4-FFF2-40B4-BE49-F238E27FC236}">
                      <a16:creationId xmlns:a16="http://schemas.microsoft.com/office/drawing/2014/main" id="{99306420-E13C-8A7C-C9F9-D16692BCADD6}"/>
                    </a:ext>
                  </a:extLst>
                </p:cNvPr>
                <p:cNvSpPr/>
                <p:nvPr/>
              </p:nvSpPr>
              <p:spPr>
                <a:xfrm>
                  <a:off x="10079301" y="1536287"/>
                  <a:ext cx="836022" cy="815338"/>
                </a:xfrm>
                <a:prstGeom prst="roundRect">
                  <a:avLst/>
                </a:prstGeom>
                <a:solidFill>
                  <a:schemeClr val="tx2"/>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descr="Internet Of Things outline">
                <a:extLst>
                  <a:ext uri="{FF2B5EF4-FFF2-40B4-BE49-F238E27FC236}">
                    <a16:creationId xmlns:a16="http://schemas.microsoft.com/office/drawing/2014/main" id="{5BF591A8-504F-0E6B-A4B1-25CB031F04C8}"/>
                  </a:ext>
                </a:extLst>
              </p:cNvPr>
              <p:cNvSpPr/>
              <p:nvPr/>
            </p:nvSpPr>
            <p:spPr>
              <a:xfrm>
                <a:off x="8914531" y="1627848"/>
                <a:ext cx="383849" cy="381593"/>
              </a:xfrm>
              <a:prstGeom prst="rect">
                <a:avLst/>
              </a:prstGeom>
              <a:blipFill>
                <a:blip r:embed="rId6" cstate="print">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dirty="0"/>
              </a:p>
            </p:txBody>
          </p:sp>
        </p:grpSp>
        <p:sp>
          <p:nvSpPr>
            <p:cNvPr id="34" name="TextBox 33">
              <a:extLst>
                <a:ext uri="{FF2B5EF4-FFF2-40B4-BE49-F238E27FC236}">
                  <a16:creationId xmlns:a16="http://schemas.microsoft.com/office/drawing/2014/main" id="{F3447AE0-0DD4-E8C7-68A4-8628F3C0100E}"/>
                </a:ext>
              </a:extLst>
            </p:cNvPr>
            <p:cNvSpPr txBox="1"/>
            <p:nvPr/>
          </p:nvSpPr>
          <p:spPr>
            <a:xfrm>
              <a:off x="8659002" y="2032677"/>
              <a:ext cx="868125" cy="230832"/>
            </a:xfrm>
            <a:prstGeom prst="rect">
              <a:avLst/>
            </a:prstGeom>
            <a:noFill/>
          </p:spPr>
          <p:txBody>
            <a:bodyPr wrap="square" rtlCol="0">
              <a:spAutoFit/>
            </a:bodyPr>
            <a:lstStyle/>
            <a:p>
              <a:pPr algn="ctr"/>
              <a:r>
                <a:rPr lang="en-US" sz="900" dirty="0">
                  <a:solidFill>
                    <a:schemeClr val="bg1"/>
                  </a:solidFill>
                </a:rPr>
                <a:t>Connectors</a:t>
              </a:r>
              <a:endParaRPr lang="en-US" sz="600" dirty="0">
                <a:solidFill>
                  <a:schemeClr val="bg1"/>
                </a:solidFill>
              </a:endParaRPr>
            </a:p>
          </p:txBody>
        </p:sp>
      </p:grpSp>
      <p:pic>
        <p:nvPicPr>
          <p:cNvPr id="39" name="Picture 38">
            <a:extLst>
              <a:ext uri="{FF2B5EF4-FFF2-40B4-BE49-F238E27FC236}">
                <a16:creationId xmlns:a16="http://schemas.microsoft.com/office/drawing/2014/main" id="{8F337B6F-D2FC-F19C-5D5C-9E6D29DFBB7A}"/>
              </a:ext>
            </a:extLst>
          </p:cNvPr>
          <p:cNvPicPr>
            <a:picLocks noChangeAspect="1"/>
          </p:cNvPicPr>
          <p:nvPr/>
        </p:nvPicPr>
        <p:blipFill>
          <a:blip r:embed="rId8"/>
          <a:srcRect l="21875" r="21875"/>
          <a:stretch/>
        </p:blipFill>
        <p:spPr>
          <a:xfrm rot="16200000">
            <a:off x="4877927" y="1975437"/>
            <a:ext cx="2398329" cy="2398329"/>
          </a:xfrm>
          <a:prstGeom prst="ellipse">
            <a:avLst/>
          </a:prstGeom>
        </p:spPr>
      </p:pic>
      <p:grpSp>
        <p:nvGrpSpPr>
          <p:cNvPr id="40" name="Group 39">
            <a:extLst>
              <a:ext uri="{FF2B5EF4-FFF2-40B4-BE49-F238E27FC236}">
                <a16:creationId xmlns:a16="http://schemas.microsoft.com/office/drawing/2014/main" id="{123E951F-01DA-0DCD-7D19-433BEDB3B014}"/>
              </a:ext>
            </a:extLst>
          </p:cNvPr>
          <p:cNvGrpSpPr/>
          <p:nvPr/>
        </p:nvGrpSpPr>
        <p:grpSpPr>
          <a:xfrm>
            <a:off x="5473724" y="2179553"/>
            <a:ext cx="1338118" cy="700013"/>
            <a:chOff x="5134644" y="2578798"/>
            <a:chExt cx="1232672" cy="644852"/>
          </a:xfrm>
        </p:grpSpPr>
        <p:pic>
          <p:nvPicPr>
            <p:cNvPr id="41" name="Picture 40" descr="A picture containing text, tableware, dishware, plate&#10;&#10;Description automatically generated">
              <a:extLst>
                <a:ext uri="{FF2B5EF4-FFF2-40B4-BE49-F238E27FC236}">
                  <a16:creationId xmlns:a16="http://schemas.microsoft.com/office/drawing/2014/main" id="{F3DBC278-70AA-2169-332C-305F7ABB3CE9}"/>
                </a:ext>
              </a:extLst>
            </p:cNvPr>
            <p:cNvPicPr>
              <a:picLocks noChangeAspect="1"/>
            </p:cNvPicPr>
            <p:nvPr/>
          </p:nvPicPr>
          <p:blipFill rotWithShape="1">
            <a:blip r:embed="rId9">
              <a:biLevel thresh="25000"/>
            </a:blip>
            <a:srcRect b="42593"/>
            <a:stretch/>
          </p:blipFill>
          <p:spPr>
            <a:xfrm>
              <a:off x="5219127" y="2578798"/>
              <a:ext cx="1148189" cy="353245"/>
            </a:xfrm>
            <a:prstGeom prst="rect">
              <a:avLst/>
            </a:prstGeom>
          </p:spPr>
        </p:pic>
        <p:pic>
          <p:nvPicPr>
            <p:cNvPr id="42" name="Picture 41" descr="A picture containing text, tableware, dishware, plate&#10;&#10;Description automatically generated">
              <a:extLst>
                <a:ext uri="{FF2B5EF4-FFF2-40B4-BE49-F238E27FC236}">
                  <a16:creationId xmlns:a16="http://schemas.microsoft.com/office/drawing/2014/main" id="{8F38EF58-3C25-A860-8B66-BC1D46FC84D9}"/>
                </a:ext>
              </a:extLst>
            </p:cNvPr>
            <p:cNvPicPr>
              <a:picLocks noChangeAspect="1"/>
            </p:cNvPicPr>
            <p:nvPr/>
          </p:nvPicPr>
          <p:blipFill rotWithShape="1">
            <a:blip r:embed="rId9">
              <a:biLevel thresh="25000"/>
            </a:blip>
            <a:srcRect t="64349" b="1"/>
            <a:stretch/>
          </p:blipFill>
          <p:spPr>
            <a:xfrm>
              <a:off x="5134644" y="3004280"/>
              <a:ext cx="1148189" cy="219370"/>
            </a:xfrm>
            <a:prstGeom prst="rect">
              <a:avLst/>
            </a:prstGeom>
          </p:spPr>
        </p:pic>
      </p:grpSp>
      <p:sp>
        <p:nvSpPr>
          <p:cNvPr id="21" name="TextBox 20">
            <a:extLst>
              <a:ext uri="{FF2B5EF4-FFF2-40B4-BE49-F238E27FC236}">
                <a16:creationId xmlns:a16="http://schemas.microsoft.com/office/drawing/2014/main" id="{D21C3929-CB5E-333C-FB04-196E4873B6F4}"/>
              </a:ext>
            </a:extLst>
          </p:cNvPr>
          <p:cNvSpPr txBox="1"/>
          <p:nvPr/>
        </p:nvSpPr>
        <p:spPr>
          <a:xfrm>
            <a:off x="5105156" y="3557782"/>
            <a:ext cx="1874520" cy="523220"/>
          </a:xfrm>
          <a:prstGeom prst="rect">
            <a:avLst/>
          </a:prstGeom>
          <a:noFill/>
        </p:spPr>
        <p:txBody>
          <a:bodyPr wrap="square" rtlCol="0">
            <a:spAutoFit/>
          </a:bodyPr>
          <a:lstStyle/>
          <a:p>
            <a:pPr algn="ctr"/>
            <a:r>
              <a:rPr lang="en-ZA" sz="1400" dirty="0">
                <a:solidFill>
                  <a:schemeClr val="bg1"/>
                </a:solidFill>
              </a:rPr>
              <a:t>Device Normalisation and Reconciliation</a:t>
            </a:r>
          </a:p>
        </p:txBody>
      </p:sp>
      <p:sp>
        <p:nvSpPr>
          <p:cNvPr id="51" name="Rectangle 50">
            <a:extLst>
              <a:ext uri="{FF2B5EF4-FFF2-40B4-BE49-F238E27FC236}">
                <a16:creationId xmlns:a16="http://schemas.microsoft.com/office/drawing/2014/main" id="{E95CB577-2FFA-EC42-C0E7-ADDF74FD7C0D}"/>
              </a:ext>
            </a:extLst>
          </p:cNvPr>
          <p:cNvSpPr/>
          <p:nvPr/>
        </p:nvSpPr>
        <p:spPr>
          <a:xfrm>
            <a:off x="1442280" y="2350200"/>
            <a:ext cx="1545461" cy="14690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53" name="Straight Arrow Connector 52">
            <a:extLst>
              <a:ext uri="{FF2B5EF4-FFF2-40B4-BE49-F238E27FC236}">
                <a16:creationId xmlns:a16="http://schemas.microsoft.com/office/drawing/2014/main" id="{EE626614-1389-59C3-1DA7-96D115D806E2}"/>
              </a:ext>
            </a:extLst>
          </p:cNvPr>
          <p:cNvCxnSpPr>
            <a:cxnSpLocks/>
            <a:stCxn id="37" idx="3"/>
            <a:endCxn id="39" idx="0"/>
          </p:cNvCxnSpPr>
          <p:nvPr/>
        </p:nvCxnSpPr>
        <p:spPr>
          <a:xfrm>
            <a:off x="2987741" y="3084737"/>
            <a:ext cx="1890186" cy="89864"/>
          </a:xfrm>
          <a:prstGeom prst="straightConnector1">
            <a:avLst/>
          </a:prstGeom>
          <a:ln>
            <a:solidFill>
              <a:schemeClr val="accent3">
                <a:lumMod val="40000"/>
                <a:lumOff val="60000"/>
              </a:schemeClr>
            </a:solidFill>
            <a:tailEnd type="triangle"/>
          </a:ln>
        </p:spPr>
        <p:style>
          <a:lnRef idx="3">
            <a:schemeClr val="accent5"/>
          </a:lnRef>
          <a:fillRef idx="0">
            <a:schemeClr val="accent5"/>
          </a:fillRef>
          <a:effectRef idx="2">
            <a:schemeClr val="accent5"/>
          </a:effectRef>
          <a:fontRef idx="minor">
            <a:schemeClr val="tx1"/>
          </a:fontRef>
        </p:style>
      </p:cxnSp>
      <p:cxnSp>
        <p:nvCxnSpPr>
          <p:cNvPr id="55" name="Straight Arrow Connector 54">
            <a:extLst>
              <a:ext uri="{FF2B5EF4-FFF2-40B4-BE49-F238E27FC236}">
                <a16:creationId xmlns:a16="http://schemas.microsoft.com/office/drawing/2014/main" id="{00A5D035-DE0D-4FAA-AE55-9F3C2BA04696}"/>
              </a:ext>
            </a:extLst>
          </p:cNvPr>
          <p:cNvCxnSpPr>
            <a:cxnSpLocks/>
            <a:stCxn id="20" idx="0"/>
            <a:endCxn id="39" idx="2"/>
          </p:cNvCxnSpPr>
          <p:nvPr/>
        </p:nvCxnSpPr>
        <p:spPr>
          <a:xfrm flipV="1">
            <a:off x="6077091" y="4373766"/>
            <a:ext cx="1" cy="703376"/>
          </a:xfrm>
          <a:prstGeom prst="straightConnector1">
            <a:avLst/>
          </a:prstGeom>
          <a:ln>
            <a:solidFill>
              <a:schemeClr val="accent3">
                <a:lumMod val="40000"/>
                <a:lumOff val="60000"/>
              </a:schemeClr>
            </a:solidFill>
            <a:tailEnd type="triangle"/>
          </a:ln>
        </p:spPr>
        <p:style>
          <a:lnRef idx="3">
            <a:schemeClr val="accent5"/>
          </a:lnRef>
          <a:fillRef idx="0">
            <a:schemeClr val="accent5"/>
          </a:fillRef>
          <a:effectRef idx="2">
            <a:schemeClr val="accent5"/>
          </a:effectRef>
          <a:fontRef idx="minor">
            <a:schemeClr val="tx1"/>
          </a:fontRef>
        </p:style>
      </p:cxnSp>
      <p:cxnSp>
        <p:nvCxnSpPr>
          <p:cNvPr id="58" name="Straight Arrow Connector 57">
            <a:extLst>
              <a:ext uri="{FF2B5EF4-FFF2-40B4-BE49-F238E27FC236}">
                <a16:creationId xmlns:a16="http://schemas.microsoft.com/office/drawing/2014/main" id="{4C266E8A-1560-AF26-03F2-202EE1D7967F}"/>
              </a:ext>
            </a:extLst>
          </p:cNvPr>
          <p:cNvCxnSpPr>
            <a:cxnSpLocks/>
            <a:stCxn id="9" idx="1"/>
            <a:endCxn id="39" idx="4"/>
          </p:cNvCxnSpPr>
          <p:nvPr/>
        </p:nvCxnSpPr>
        <p:spPr>
          <a:xfrm flipH="1">
            <a:off x="7276256" y="3089269"/>
            <a:ext cx="1890186" cy="85332"/>
          </a:xfrm>
          <a:prstGeom prst="straightConnector1">
            <a:avLst/>
          </a:prstGeom>
          <a:ln>
            <a:solidFill>
              <a:schemeClr val="accent3">
                <a:lumMod val="40000"/>
                <a:lumOff val="60000"/>
              </a:schemeClr>
            </a:solidFill>
            <a:tailEnd type="triangle"/>
          </a:ln>
        </p:spPr>
        <p:style>
          <a:lnRef idx="3">
            <a:schemeClr val="accent5"/>
          </a:lnRef>
          <a:fillRef idx="0">
            <a:schemeClr val="accent5"/>
          </a:fillRef>
          <a:effectRef idx="2">
            <a:schemeClr val="accent5"/>
          </a:effectRef>
          <a:fontRef idx="minor">
            <a:schemeClr val="tx1"/>
          </a:fontRef>
        </p:style>
      </p:cxnSp>
      <p:sp>
        <p:nvSpPr>
          <p:cNvPr id="94" name="TextBox 93">
            <a:extLst>
              <a:ext uri="{FF2B5EF4-FFF2-40B4-BE49-F238E27FC236}">
                <a16:creationId xmlns:a16="http://schemas.microsoft.com/office/drawing/2014/main" id="{D1756564-66FF-6DA6-B9CD-12D7294F1CBA}"/>
              </a:ext>
            </a:extLst>
          </p:cNvPr>
          <p:cNvSpPr txBox="1"/>
          <p:nvPr/>
        </p:nvSpPr>
        <p:spPr>
          <a:xfrm>
            <a:off x="5124683" y="2882929"/>
            <a:ext cx="1942633" cy="646331"/>
          </a:xfrm>
          <a:prstGeom prst="rect">
            <a:avLst/>
          </a:prstGeom>
          <a:noFill/>
        </p:spPr>
        <p:txBody>
          <a:bodyPr wrap="square" rtlCol="0">
            <a:spAutoFit/>
          </a:bodyPr>
          <a:lstStyle/>
          <a:p>
            <a:pPr algn="ctr"/>
            <a:r>
              <a:rPr lang="en-ZA" b="1" i="1" dirty="0">
                <a:solidFill>
                  <a:schemeClr val="tx1">
                    <a:lumMod val="25000"/>
                    <a:lumOff val="75000"/>
                  </a:schemeClr>
                </a:solidFill>
              </a:rPr>
              <a:t>Single Source of Truth</a:t>
            </a:r>
          </a:p>
        </p:txBody>
      </p:sp>
      <p:sp>
        <p:nvSpPr>
          <p:cNvPr id="3" name="Rectangle 2">
            <a:hlinkClick r:id="rId5" action="ppaction://hlinksldjump"/>
            <a:extLst>
              <a:ext uri="{FF2B5EF4-FFF2-40B4-BE49-F238E27FC236}">
                <a16:creationId xmlns:a16="http://schemas.microsoft.com/office/drawing/2014/main" id="{7732F37D-46B2-868E-6D62-3F61A5E837ED}"/>
              </a:ext>
            </a:extLst>
          </p:cNvPr>
          <p:cNvSpPr/>
          <p:nvPr/>
        </p:nvSpPr>
        <p:spPr>
          <a:xfrm>
            <a:off x="1442280" y="2350200"/>
            <a:ext cx="1545461" cy="14690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Rectangle 4">
            <a:hlinkClick r:id="rId2" action="ppaction://hlinksldjump"/>
            <a:extLst>
              <a:ext uri="{FF2B5EF4-FFF2-40B4-BE49-F238E27FC236}">
                <a16:creationId xmlns:a16="http://schemas.microsoft.com/office/drawing/2014/main" id="{1AD92BDB-5A12-2ABA-B643-3E3D30D72FD1}"/>
              </a:ext>
            </a:extLst>
          </p:cNvPr>
          <p:cNvSpPr/>
          <p:nvPr/>
        </p:nvSpPr>
        <p:spPr>
          <a:xfrm>
            <a:off x="9183408" y="2317820"/>
            <a:ext cx="1528495" cy="15428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a:hlinkClick r:id="" action="ppaction://noaction"/>
            <a:extLst>
              <a:ext uri="{FF2B5EF4-FFF2-40B4-BE49-F238E27FC236}">
                <a16:creationId xmlns:a16="http://schemas.microsoft.com/office/drawing/2014/main" id="{DC42D95D-A2B7-0A04-B72D-223012176DBB}"/>
              </a:ext>
            </a:extLst>
          </p:cNvPr>
          <p:cNvSpPr/>
          <p:nvPr/>
        </p:nvSpPr>
        <p:spPr>
          <a:xfrm>
            <a:off x="5350663" y="5077141"/>
            <a:ext cx="1469502" cy="145235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6627564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91DE948-C30D-8B21-4CE7-A60A29914F5F}"/>
              </a:ext>
            </a:extLst>
          </p:cNvPr>
          <p:cNvPicPr>
            <a:picLocks noChangeAspect="1"/>
          </p:cNvPicPr>
          <p:nvPr/>
        </p:nvPicPr>
        <p:blipFill>
          <a:blip r:embed="rId3"/>
          <a:stretch>
            <a:fillRect/>
          </a:stretch>
        </p:blipFill>
        <p:spPr>
          <a:xfrm>
            <a:off x="9075517" y="1637987"/>
            <a:ext cx="659487" cy="278541"/>
          </a:xfrm>
          <a:prstGeom prst="rect">
            <a:avLst/>
          </a:prstGeom>
        </p:spPr>
      </p:pic>
      <p:pic>
        <p:nvPicPr>
          <p:cNvPr id="7" name="Picture 6">
            <a:extLst>
              <a:ext uri="{FF2B5EF4-FFF2-40B4-BE49-F238E27FC236}">
                <a16:creationId xmlns:a16="http://schemas.microsoft.com/office/drawing/2014/main" id="{C441D36F-1EC5-4E99-A255-9F867226E08C}"/>
              </a:ext>
            </a:extLst>
          </p:cNvPr>
          <p:cNvPicPr>
            <a:picLocks noChangeAspect="1"/>
          </p:cNvPicPr>
          <p:nvPr/>
        </p:nvPicPr>
        <p:blipFill>
          <a:blip r:embed="rId4"/>
          <a:stretch>
            <a:fillRect/>
          </a:stretch>
        </p:blipFill>
        <p:spPr>
          <a:xfrm>
            <a:off x="6555297" y="1166171"/>
            <a:ext cx="1236916" cy="326296"/>
          </a:xfrm>
          <a:prstGeom prst="rect">
            <a:avLst/>
          </a:prstGeom>
          <a:noFill/>
        </p:spPr>
      </p:pic>
      <p:pic>
        <p:nvPicPr>
          <p:cNvPr id="8" name="Picture 7">
            <a:extLst>
              <a:ext uri="{FF2B5EF4-FFF2-40B4-BE49-F238E27FC236}">
                <a16:creationId xmlns:a16="http://schemas.microsoft.com/office/drawing/2014/main" id="{47E2E58F-586B-2C41-81E8-1117F855BF3E}"/>
              </a:ext>
            </a:extLst>
          </p:cNvPr>
          <p:cNvPicPr>
            <a:picLocks noChangeAspect="1"/>
          </p:cNvPicPr>
          <p:nvPr/>
        </p:nvPicPr>
        <p:blipFill>
          <a:blip r:embed="rId5"/>
          <a:stretch>
            <a:fillRect/>
          </a:stretch>
        </p:blipFill>
        <p:spPr>
          <a:xfrm>
            <a:off x="6336234" y="1504093"/>
            <a:ext cx="1810115" cy="387061"/>
          </a:xfrm>
          <a:prstGeom prst="rect">
            <a:avLst/>
          </a:prstGeom>
          <a:noFill/>
        </p:spPr>
      </p:pic>
      <p:sp>
        <p:nvSpPr>
          <p:cNvPr id="9" name="TextBox 8">
            <a:extLst>
              <a:ext uri="{FF2B5EF4-FFF2-40B4-BE49-F238E27FC236}">
                <a16:creationId xmlns:a16="http://schemas.microsoft.com/office/drawing/2014/main" id="{A86BC4C3-FBF1-F19A-F4E9-37F8225C5B0B}"/>
              </a:ext>
            </a:extLst>
          </p:cNvPr>
          <p:cNvSpPr txBox="1"/>
          <p:nvPr/>
        </p:nvSpPr>
        <p:spPr>
          <a:xfrm>
            <a:off x="6987969" y="551379"/>
            <a:ext cx="1274895" cy="461665"/>
          </a:xfrm>
          <a:prstGeom prst="rect">
            <a:avLst/>
          </a:prstGeom>
          <a:noFill/>
        </p:spPr>
        <p:txBody>
          <a:bodyPr wrap="square" rtlCol="0">
            <a:spAutoFit/>
          </a:bodyPr>
          <a:lstStyle/>
          <a:p>
            <a:pPr algn="ctr"/>
            <a:r>
              <a:rPr lang="en-ZA" sz="1200" b="1" i="1" dirty="0">
                <a:solidFill>
                  <a:srgbClr val="FF0000"/>
                </a:solidFill>
              </a:rPr>
              <a:t>Data Centre Infrastructure</a:t>
            </a:r>
          </a:p>
        </p:txBody>
      </p:sp>
      <p:pic>
        <p:nvPicPr>
          <p:cNvPr id="10" name="Picture 9">
            <a:extLst>
              <a:ext uri="{FF2B5EF4-FFF2-40B4-BE49-F238E27FC236}">
                <a16:creationId xmlns:a16="http://schemas.microsoft.com/office/drawing/2014/main" id="{E0DA6FB2-2B44-2998-797E-4D0744398AD0}"/>
              </a:ext>
            </a:extLst>
          </p:cNvPr>
          <p:cNvPicPr>
            <a:picLocks noChangeAspect="1"/>
          </p:cNvPicPr>
          <p:nvPr/>
        </p:nvPicPr>
        <p:blipFill>
          <a:blip r:embed="rId6"/>
          <a:stretch>
            <a:fillRect/>
          </a:stretch>
        </p:blipFill>
        <p:spPr>
          <a:xfrm>
            <a:off x="9638201" y="6155949"/>
            <a:ext cx="1058098" cy="303965"/>
          </a:xfrm>
          <a:prstGeom prst="rect">
            <a:avLst/>
          </a:prstGeom>
        </p:spPr>
      </p:pic>
      <p:pic>
        <p:nvPicPr>
          <p:cNvPr id="11" name="Picture 10">
            <a:extLst>
              <a:ext uri="{FF2B5EF4-FFF2-40B4-BE49-F238E27FC236}">
                <a16:creationId xmlns:a16="http://schemas.microsoft.com/office/drawing/2014/main" id="{3B9E49F1-6805-062D-2620-99011EE62653}"/>
              </a:ext>
            </a:extLst>
          </p:cNvPr>
          <p:cNvPicPr>
            <a:picLocks noChangeAspect="1"/>
          </p:cNvPicPr>
          <p:nvPr/>
        </p:nvPicPr>
        <p:blipFill>
          <a:blip r:embed="rId7"/>
          <a:stretch>
            <a:fillRect/>
          </a:stretch>
        </p:blipFill>
        <p:spPr>
          <a:xfrm>
            <a:off x="9373142" y="5053267"/>
            <a:ext cx="1353080" cy="292650"/>
          </a:xfrm>
          <a:prstGeom prst="rect">
            <a:avLst/>
          </a:prstGeom>
        </p:spPr>
      </p:pic>
      <p:pic>
        <p:nvPicPr>
          <p:cNvPr id="12" name="Picture 11">
            <a:extLst>
              <a:ext uri="{FF2B5EF4-FFF2-40B4-BE49-F238E27FC236}">
                <a16:creationId xmlns:a16="http://schemas.microsoft.com/office/drawing/2014/main" id="{12A853F2-108A-8D94-CCEA-86AC9618047A}"/>
              </a:ext>
            </a:extLst>
          </p:cNvPr>
          <p:cNvPicPr>
            <a:picLocks noChangeAspect="1"/>
          </p:cNvPicPr>
          <p:nvPr/>
        </p:nvPicPr>
        <p:blipFill>
          <a:blip r:embed="rId8"/>
          <a:stretch>
            <a:fillRect/>
          </a:stretch>
        </p:blipFill>
        <p:spPr>
          <a:xfrm>
            <a:off x="9589177" y="5366844"/>
            <a:ext cx="1204246" cy="323720"/>
          </a:xfrm>
          <a:prstGeom prst="rect">
            <a:avLst/>
          </a:prstGeom>
        </p:spPr>
      </p:pic>
      <p:pic>
        <p:nvPicPr>
          <p:cNvPr id="13" name="Picture 12">
            <a:extLst>
              <a:ext uri="{FF2B5EF4-FFF2-40B4-BE49-F238E27FC236}">
                <a16:creationId xmlns:a16="http://schemas.microsoft.com/office/drawing/2014/main" id="{8C449FF3-8868-9E50-86D0-2213785758DF}"/>
              </a:ext>
            </a:extLst>
          </p:cNvPr>
          <p:cNvPicPr>
            <a:picLocks noChangeAspect="1"/>
          </p:cNvPicPr>
          <p:nvPr/>
        </p:nvPicPr>
        <p:blipFill>
          <a:blip r:embed="rId9"/>
          <a:stretch>
            <a:fillRect/>
          </a:stretch>
        </p:blipFill>
        <p:spPr>
          <a:xfrm>
            <a:off x="9479524" y="5769172"/>
            <a:ext cx="1042585" cy="308431"/>
          </a:xfrm>
          <a:prstGeom prst="rect">
            <a:avLst/>
          </a:prstGeom>
        </p:spPr>
      </p:pic>
      <p:sp>
        <p:nvSpPr>
          <p:cNvPr id="14" name="TextBox 13">
            <a:extLst>
              <a:ext uri="{FF2B5EF4-FFF2-40B4-BE49-F238E27FC236}">
                <a16:creationId xmlns:a16="http://schemas.microsoft.com/office/drawing/2014/main" id="{D8F3B8CB-8366-2777-86FF-E522B8D7F929}"/>
              </a:ext>
            </a:extLst>
          </p:cNvPr>
          <p:cNvSpPr txBox="1"/>
          <p:nvPr/>
        </p:nvSpPr>
        <p:spPr>
          <a:xfrm>
            <a:off x="9626490" y="4530381"/>
            <a:ext cx="1129620" cy="461665"/>
          </a:xfrm>
          <a:prstGeom prst="rect">
            <a:avLst/>
          </a:prstGeom>
          <a:noFill/>
        </p:spPr>
        <p:txBody>
          <a:bodyPr wrap="square" rtlCol="0">
            <a:spAutoFit/>
          </a:bodyPr>
          <a:lstStyle/>
          <a:p>
            <a:pPr algn="ctr"/>
            <a:r>
              <a:rPr lang="en-ZA" sz="1200" b="1" i="1" dirty="0">
                <a:solidFill>
                  <a:srgbClr val="FF0000"/>
                </a:solidFill>
              </a:rPr>
              <a:t>MDM Solutions</a:t>
            </a:r>
          </a:p>
        </p:txBody>
      </p:sp>
      <p:pic>
        <p:nvPicPr>
          <p:cNvPr id="16" name="Picture 15">
            <a:extLst>
              <a:ext uri="{FF2B5EF4-FFF2-40B4-BE49-F238E27FC236}">
                <a16:creationId xmlns:a16="http://schemas.microsoft.com/office/drawing/2014/main" id="{222ED416-BBC4-F404-3602-0241948F32B4}"/>
              </a:ext>
            </a:extLst>
          </p:cNvPr>
          <p:cNvPicPr>
            <a:picLocks noChangeAspect="1"/>
          </p:cNvPicPr>
          <p:nvPr/>
        </p:nvPicPr>
        <p:blipFill>
          <a:blip r:embed="rId10"/>
          <a:stretch>
            <a:fillRect/>
          </a:stretch>
        </p:blipFill>
        <p:spPr>
          <a:xfrm>
            <a:off x="7251958" y="5435486"/>
            <a:ext cx="1455005" cy="360076"/>
          </a:xfrm>
          <a:prstGeom prst="rect">
            <a:avLst/>
          </a:prstGeom>
        </p:spPr>
      </p:pic>
      <p:pic>
        <p:nvPicPr>
          <p:cNvPr id="17" name="Picture 16">
            <a:extLst>
              <a:ext uri="{FF2B5EF4-FFF2-40B4-BE49-F238E27FC236}">
                <a16:creationId xmlns:a16="http://schemas.microsoft.com/office/drawing/2014/main" id="{89143458-E475-93FF-348E-AFBFCBF7777B}"/>
              </a:ext>
            </a:extLst>
          </p:cNvPr>
          <p:cNvPicPr>
            <a:picLocks noChangeAspect="1"/>
          </p:cNvPicPr>
          <p:nvPr/>
        </p:nvPicPr>
        <p:blipFill>
          <a:blip r:embed="rId11"/>
          <a:stretch>
            <a:fillRect/>
          </a:stretch>
        </p:blipFill>
        <p:spPr>
          <a:xfrm>
            <a:off x="7613072" y="5646594"/>
            <a:ext cx="1307806" cy="360076"/>
          </a:xfrm>
          <a:prstGeom prst="rect">
            <a:avLst/>
          </a:prstGeom>
        </p:spPr>
      </p:pic>
      <p:pic>
        <p:nvPicPr>
          <p:cNvPr id="18" name="Picture 17" descr="A blue cloud with white text&#10;&#10;Description automatically generated">
            <a:extLst>
              <a:ext uri="{FF2B5EF4-FFF2-40B4-BE49-F238E27FC236}">
                <a16:creationId xmlns:a16="http://schemas.microsoft.com/office/drawing/2014/main" id="{FDFC4299-1F68-E13A-1BF8-C7A0B642EB60}"/>
              </a:ext>
            </a:extLst>
          </p:cNvPr>
          <p:cNvPicPr>
            <a:picLocks noChangeAspect="1"/>
          </p:cNvPicPr>
          <p:nvPr/>
        </p:nvPicPr>
        <p:blipFill rotWithShape="1">
          <a:blip r:embed="rId12">
            <a:extLst>
              <a:ext uri="{28A0092B-C50C-407E-A947-70E740481C1C}">
                <a14:useLocalDpi xmlns:a14="http://schemas.microsoft.com/office/drawing/2010/main" val="0"/>
              </a:ext>
            </a:extLst>
          </a:blip>
          <a:srcRect l="26508" t="24479" r="25502" b="21577"/>
          <a:stretch/>
        </p:blipFill>
        <p:spPr>
          <a:xfrm>
            <a:off x="6831030" y="5707365"/>
            <a:ext cx="731103" cy="544622"/>
          </a:xfrm>
          <a:prstGeom prst="rect">
            <a:avLst/>
          </a:prstGeom>
        </p:spPr>
      </p:pic>
      <p:pic>
        <p:nvPicPr>
          <p:cNvPr id="19" name="Picture 18">
            <a:extLst>
              <a:ext uri="{FF2B5EF4-FFF2-40B4-BE49-F238E27FC236}">
                <a16:creationId xmlns:a16="http://schemas.microsoft.com/office/drawing/2014/main" id="{4DCD6AF9-829E-DF60-E975-108F28D75EDE}"/>
              </a:ext>
            </a:extLst>
          </p:cNvPr>
          <p:cNvPicPr>
            <a:picLocks noChangeAspect="1"/>
          </p:cNvPicPr>
          <p:nvPr/>
        </p:nvPicPr>
        <p:blipFill>
          <a:blip r:embed="rId13"/>
          <a:stretch>
            <a:fillRect/>
          </a:stretch>
        </p:blipFill>
        <p:spPr>
          <a:xfrm>
            <a:off x="7414581" y="6052605"/>
            <a:ext cx="1125383" cy="471261"/>
          </a:xfrm>
          <a:prstGeom prst="rect">
            <a:avLst/>
          </a:prstGeom>
        </p:spPr>
      </p:pic>
      <p:sp>
        <p:nvSpPr>
          <p:cNvPr id="20" name="TextBox 19">
            <a:extLst>
              <a:ext uri="{FF2B5EF4-FFF2-40B4-BE49-F238E27FC236}">
                <a16:creationId xmlns:a16="http://schemas.microsoft.com/office/drawing/2014/main" id="{EDC2EFE5-8AD9-622C-7110-51565A84594C}"/>
              </a:ext>
            </a:extLst>
          </p:cNvPr>
          <p:cNvSpPr txBox="1"/>
          <p:nvPr/>
        </p:nvSpPr>
        <p:spPr>
          <a:xfrm>
            <a:off x="7087826" y="5144423"/>
            <a:ext cx="1778895" cy="276999"/>
          </a:xfrm>
          <a:prstGeom prst="rect">
            <a:avLst/>
          </a:prstGeom>
          <a:noFill/>
        </p:spPr>
        <p:txBody>
          <a:bodyPr wrap="square" rtlCol="0">
            <a:spAutoFit/>
          </a:bodyPr>
          <a:lstStyle/>
          <a:p>
            <a:pPr algn="ctr"/>
            <a:r>
              <a:rPr lang="en-ZA" sz="1200" b="1" i="1" dirty="0">
                <a:solidFill>
                  <a:srgbClr val="FF0000"/>
                </a:solidFill>
              </a:rPr>
              <a:t>SaaS Applications</a:t>
            </a:r>
          </a:p>
        </p:txBody>
      </p:sp>
      <p:pic>
        <p:nvPicPr>
          <p:cNvPr id="21" name="Picture 4" descr="New laptop symbol design. Laptop Icon with the fastest ...">
            <a:extLst>
              <a:ext uri="{FF2B5EF4-FFF2-40B4-BE49-F238E27FC236}">
                <a16:creationId xmlns:a16="http://schemas.microsoft.com/office/drawing/2014/main" id="{03AF8A6A-21A9-DF05-DD24-6FCC37C90F38}"/>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18499" t="30473" r="17521" b="30362"/>
          <a:stretch/>
        </p:blipFill>
        <p:spPr bwMode="auto">
          <a:xfrm flipH="1">
            <a:off x="4426641" y="5163430"/>
            <a:ext cx="477040" cy="29201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22DCB9C0-25EA-B972-98E7-E1593681C9D9}"/>
              </a:ext>
            </a:extLst>
          </p:cNvPr>
          <p:cNvPicPr>
            <a:picLocks noChangeAspect="1"/>
          </p:cNvPicPr>
          <p:nvPr/>
        </p:nvPicPr>
        <p:blipFill>
          <a:blip r:embed="rId15"/>
          <a:stretch>
            <a:fillRect/>
          </a:stretch>
        </p:blipFill>
        <p:spPr>
          <a:xfrm>
            <a:off x="4926823" y="5519799"/>
            <a:ext cx="1054154" cy="334731"/>
          </a:xfrm>
          <a:prstGeom prst="rect">
            <a:avLst/>
          </a:prstGeom>
        </p:spPr>
      </p:pic>
      <p:pic>
        <p:nvPicPr>
          <p:cNvPr id="23" name="Picture 22">
            <a:extLst>
              <a:ext uri="{FF2B5EF4-FFF2-40B4-BE49-F238E27FC236}">
                <a16:creationId xmlns:a16="http://schemas.microsoft.com/office/drawing/2014/main" id="{6F0E0802-7565-23A6-269A-CC0E4F72B087}"/>
              </a:ext>
            </a:extLst>
          </p:cNvPr>
          <p:cNvPicPr>
            <a:picLocks noChangeAspect="1"/>
          </p:cNvPicPr>
          <p:nvPr/>
        </p:nvPicPr>
        <p:blipFill>
          <a:blip r:embed="rId16"/>
          <a:stretch>
            <a:fillRect/>
          </a:stretch>
        </p:blipFill>
        <p:spPr>
          <a:xfrm>
            <a:off x="4453433" y="6148886"/>
            <a:ext cx="1925933" cy="362857"/>
          </a:xfrm>
          <a:prstGeom prst="rect">
            <a:avLst/>
          </a:prstGeom>
        </p:spPr>
      </p:pic>
      <p:pic>
        <p:nvPicPr>
          <p:cNvPr id="24" name="Picture 23">
            <a:extLst>
              <a:ext uri="{FF2B5EF4-FFF2-40B4-BE49-F238E27FC236}">
                <a16:creationId xmlns:a16="http://schemas.microsoft.com/office/drawing/2014/main" id="{7FFF8CA5-9787-AB4D-826C-5A9DDAEE0358}"/>
              </a:ext>
            </a:extLst>
          </p:cNvPr>
          <p:cNvPicPr>
            <a:picLocks noChangeAspect="1"/>
          </p:cNvPicPr>
          <p:nvPr/>
        </p:nvPicPr>
        <p:blipFill>
          <a:blip r:embed="rId17"/>
          <a:stretch>
            <a:fillRect/>
          </a:stretch>
        </p:blipFill>
        <p:spPr>
          <a:xfrm>
            <a:off x="5285520" y="5801690"/>
            <a:ext cx="1164659" cy="336141"/>
          </a:xfrm>
          <a:prstGeom prst="rect">
            <a:avLst/>
          </a:prstGeom>
        </p:spPr>
      </p:pic>
      <p:pic>
        <p:nvPicPr>
          <p:cNvPr id="25" name="Picture 24">
            <a:extLst>
              <a:ext uri="{FF2B5EF4-FFF2-40B4-BE49-F238E27FC236}">
                <a16:creationId xmlns:a16="http://schemas.microsoft.com/office/drawing/2014/main" id="{E175F8B9-B57B-6FB7-5E97-724F6A4C0FA5}"/>
              </a:ext>
            </a:extLst>
          </p:cNvPr>
          <p:cNvPicPr>
            <a:picLocks noChangeAspect="1"/>
          </p:cNvPicPr>
          <p:nvPr/>
        </p:nvPicPr>
        <p:blipFill>
          <a:blip r:embed="rId18"/>
          <a:stretch>
            <a:fillRect/>
          </a:stretch>
        </p:blipFill>
        <p:spPr>
          <a:xfrm>
            <a:off x="4395778" y="5852792"/>
            <a:ext cx="818151" cy="330049"/>
          </a:xfrm>
          <a:prstGeom prst="rect">
            <a:avLst/>
          </a:prstGeom>
        </p:spPr>
      </p:pic>
      <p:sp>
        <p:nvSpPr>
          <p:cNvPr id="26" name="TextBox 25">
            <a:extLst>
              <a:ext uri="{FF2B5EF4-FFF2-40B4-BE49-F238E27FC236}">
                <a16:creationId xmlns:a16="http://schemas.microsoft.com/office/drawing/2014/main" id="{4C4D7D31-4560-0F9A-985E-577254221CC6}"/>
              </a:ext>
            </a:extLst>
          </p:cNvPr>
          <p:cNvSpPr txBox="1"/>
          <p:nvPr/>
        </p:nvSpPr>
        <p:spPr>
          <a:xfrm>
            <a:off x="4715609" y="5086525"/>
            <a:ext cx="1549135" cy="461665"/>
          </a:xfrm>
          <a:prstGeom prst="rect">
            <a:avLst/>
          </a:prstGeom>
          <a:noFill/>
        </p:spPr>
        <p:txBody>
          <a:bodyPr wrap="square" rtlCol="0">
            <a:spAutoFit/>
          </a:bodyPr>
          <a:lstStyle/>
          <a:p>
            <a:pPr algn="ctr"/>
            <a:r>
              <a:rPr lang="en-ZA" sz="1200" b="1" i="1" dirty="0">
                <a:solidFill>
                  <a:srgbClr val="FF0000"/>
                </a:solidFill>
              </a:rPr>
              <a:t>End User Hardware</a:t>
            </a:r>
          </a:p>
        </p:txBody>
      </p:sp>
      <p:pic>
        <p:nvPicPr>
          <p:cNvPr id="27" name="Picture 26">
            <a:extLst>
              <a:ext uri="{FF2B5EF4-FFF2-40B4-BE49-F238E27FC236}">
                <a16:creationId xmlns:a16="http://schemas.microsoft.com/office/drawing/2014/main" id="{3C234D13-1D66-2D78-DF7A-B5C27974E34C}"/>
              </a:ext>
            </a:extLst>
          </p:cNvPr>
          <p:cNvPicPr>
            <a:picLocks noChangeAspect="1"/>
          </p:cNvPicPr>
          <p:nvPr/>
        </p:nvPicPr>
        <p:blipFill>
          <a:blip r:embed="rId19"/>
          <a:stretch>
            <a:fillRect/>
          </a:stretch>
        </p:blipFill>
        <p:spPr>
          <a:xfrm>
            <a:off x="1098687" y="4986835"/>
            <a:ext cx="1888943" cy="340541"/>
          </a:xfrm>
          <a:prstGeom prst="rect">
            <a:avLst/>
          </a:prstGeom>
        </p:spPr>
      </p:pic>
      <p:pic>
        <p:nvPicPr>
          <p:cNvPr id="28" name="Picture 27">
            <a:extLst>
              <a:ext uri="{FF2B5EF4-FFF2-40B4-BE49-F238E27FC236}">
                <a16:creationId xmlns:a16="http://schemas.microsoft.com/office/drawing/2014/main" id="{541937A5-2469-8A1C-28CB-A2DBD1D6B131}"/>
              </a:ext>
            </a:extLst>
          </p:cNvPr>
          <p:cNvPicPr>
            <a:picLocks noChangeAspect="1"/>
          </p:cNvPicPr>
          <p:nvPr/>
        </p:nvPicPr>
        <p:blipFill>
          <a:blip r:embed="rId20"/>
          <a:stretch>
            <a:fillRect/>
          </a:stretch>
        </p:blipFill>
        <p:spPr>
          <a:xfrm>
            <a:off x="2085176" y="5171793"/>
            <a:ext cx="1729738" cy="372223"/>
          </a:xfrm>
          <a:prstGeom prst="rect">
            <a:avLst/>
          </a:prstGeom>
        </p:spPr>
      </p:pic>
      <p:pic>
        <p:nvPicPr>
          <p:cNvPr id="29" name="Picture 28">
            <a:extLst>
              <a:ext uri="{FF2B5EF4-FFF2-40B4-BE49-F238E27FC236}">
                <a16:creationId xmlns:a16="http://schemas.microsoft.com/office/drawing/2014/main" id="{CCD3065B-A5E9-83B3-1F97-9E5EBE979DE0}"/>
              </a:ext>
            </a:extLst>
          </p:cNvPr>
          <p:cNvPicPr>
            <a:picLocks noChangeAspect="1"/>
          </p:cNvPicPr>
          <p:nvPr/>
        </p:nvPicPr>
        <p:blipFill>
          <a:blip r:embed="rId21"/>
          <a:stretch>
            <a:fillRect/>
          </a:stretch>
        </p:blipFill>
        <p:spPr>
          <a:xfrm>
            <a:off x="1155610" y="5476939"/>
            <a:ext cx="2422663" cy="345323"/>
          </a:xfrm>
          <a:prstGeom prst="rect">
            <a:avLst/>
          </a:prstGeom>
        </p:spPr>
      </p:pic>
      <p:pic>
        <p:nvPicPr>
          <p:cNvPr id="30" name="Picture 29">
            <a:extLst>
              <a:ext uri="{FF2B5EF4-FFF2-40B4-BE49-F238E27FC236}">
                <a16:creationId xmlns:a16="http://schemas.microsoft.com/office/drawing/2014/main" id="{95785C94-5B33-46F9-D125-0F3B9E9661C0}"/>
              </a:ext>
            </a:extLst>
          </p:cNvPr>
          <p:cNvPicPr>
            <a:picLocks noChangeAspect="1"/>
          </p:cNvPicPr>
          <p:nvPr/>
        </p:nvPicPr>
        <p:blipFill>
          <a:blip r:embed="rId22"/>
          <a:stretch>
            <a:fillRect/>
          </a:stretch>
        </p:blipFill>
        <p:spPr>
          <a:xfrm>
            <a:off x="1627074" y="4607153"/>
            <a:ext cx="2189452" cy="356677"/>
          </a:xfrm>
          <a:prstGeom prst="rect">
            <a:avLst/>
          </a:prstGeom>
        </p:spPr>
      </p:pic>
      <p:sp>
        <p:nvSpPr>
          <p:cNvPr id="31" name="TextBox 30">
            <a:extLst>
              <a:ext uri="{FF2B5EF4-FFF2-40B4-BE49-F238E27FC236}">
                <a16:creationId xmlns:a16="http://schemas.microsoft.com/office/drawing/2014/main" id="{76F4FA6B-12D5-E079-98DC-F63993D764FB}"/>
              </a:ext>
            </a:extLst>
          </p:cNvPr>
          <p:cNvSpPr txBox="1"/>
          <p:nvPr/>
        </p:nvSpPr>
        <p:spPr>
          <a:xfrm>
            <a:off x="1398682" y="4195652"/>
            <a:ext cx="2283915" cy="461665"/>
          </a:xfrm>
          <a:prstGeom prst="rect">
            <a:avLst/>
          </a:prstGeom>
          <a:noFill/>
        </p:spPr>
        <p:txBody>
          <a:bodyPr wrap="square" rtlCol="0">
            <a:spAutoFit/>
          </a:bodyPr>
          <a:lstStyle/>
          <a:p>
            <a:pPr algn="ctr"/>
            <a:r>
              <a:rPr lang="en-ZA" sz="1200" b="1" i="1" dirty="0">
                <a:solidFill>
                  <a:srgbClr val="FF0000"/>
                </a:solidFill>
              </a:rPr>
              <a:t>Endpoint Management Solutions</a:t>
            </a:r>
          </a:p>
        </p:txBody>
      </p:sp>
      <p:pic>
        <p:nvPicPr>
          <p:cNvPr id="32" name="Picture 31">
            <a:extLst>
              <a:ext uri="{FF2B5EF4-FFF2-40B4-BE49-F238E27FC236}">
                <a16:creationId xmlns:a16="http://schemas.microsoft.com/office/drawing/2014/main" id="{15085EBD-5A62-1FA5-6F6B-3E040F9220C5}"/>
              </a:ext>
            </a:extLst>
          </p:cNvPr>
          <p:cNvPicPr>
            <a:picLocks noChangeAspect="1"/>
          </p:cNvPicPr>
          <p:nvPr/>
        </p:nvPicPr>
        <p:blipFill>
          <a:blip r:embed="rId23"/>
          <a:stretch>
            <a:fillRect/>
          </a:stretch>
        </p:blipFill>
        <p:spPr>
          <a:xfrm>
            <a:off x="1274917" y="3110690"/>
            <a:ext cx="1203944" cy="333106"/>
          </a:xfrm>
          <a:prstGeom prst="rect">
            <a:avLst/>
          </a:prstGeom>
        </p:spPr>
      </p:pic>
      <p:pic>
        <p:nvPicPr>
          <p:cNvPr id="33" name="Picture 32">
            <a:extLst>
              <a:ext uri="{FF2B5EF4-FFF2-40B4-BE49-F238E27FC236}">
                <a16:creationId xmlns:a16="http://schemas.microsoft.com/office/drawing/2014/main" id="{5B2C34B9-6A05-B6C2-15A7-10C99CCA064C}"/>
              </a:ext>
            </a:extLst>
          </p:cNvPr>
          <p:cNvPicPr>
            <a:picLocks noChangeAspect="1"/>
          </p:cNvPicPr>
          <p:nvPr/>
        </p:nvPicPr>
        <p:blipFill>
          <a:blip r:embed="rId24"/>
          <a:stretch>
            <a:fillRect/>
          </a:stretch>
        </p:blipFill>
        <p:spPr>
          <a:xfrm>
            <a:off x="1032786" y="3436636"/>
            <a:ext cx="1661426" cy="309930"/>
          </a:xfrm>
          <a:prstGeom prst="rect">
            <a:avLst/>
          </a:prstGeom>
        </p:spPr>
      </p:pic>
      <p:sp>
        <p:nvSpPr>
          <p:cNvPr id="34" name="TextBox 33">
            <a:extLst>
              <a:ext uri="{FF2B5EF4-FFF2-40B4-BE49-F238E27FC236}">
                <a16:creationId xmlns:a16="http://schemas.microsoft.com/office/drawing/2014/main" id="{61D571AA-1159-C86A-9C90-8B0D274D953A}"/>
              </a:ext>
            </a:extLst>
          </p:cNvPr>
          <p:cNvSpPr txBox="1"/>
          <p:nvPr/>
        </p:nvSpPr>
        <p:spPr>
          <a:xfrm>
            <a:off x="1246700" y="2853476"/>
            <a:ext cx="1203944" cy="276999"/>
          </a:xfrm>
          <a:prstGeom prst="rect">
            <a:avLst/>
          </a:prstGeom>
          <a:noFill/>
        </p:spPr>
        <p:txBody>
          <a:bodyPr wrap="square" rtlCol="0">
            <a:spAutoFit/>
          </a:bodyPr>
          <a:lstStyle/>
          <a:p>
            <a:pPr algn="ctr"/>
            <a:r>
              <a:rPr lang="en-ZA" sz="1200" b="1" i="1" dirty="0">
                <a:solidFill>
                  <a:srgbClr val="FF0000"/>
                </a:solidFill>
              </a:rPr>
              <a:t>File Import</a:t>
            </a:r>
          </a:p>
        </p:txBody>
      </p:sp>
      <p:pic>
        <p:nvPicPr>
          <p:cNvPr id="36" name="Picture 35">
            <a:extLst>
              <a:ext uri="{FF2B5EF4-FFF2-40B4-BE49-F238E27FC236}">
                <a16:creationId xmlns:a16="http://schemas.microsoft.com/office/drawing/2014/main" id="{BAB12892-62F5-4BA0-E177-DEC71622EFCE}"/>
              </a:ext>
            </a:extLst>
          </p:cNvPr>
          <p:cNvPicPr>
            <a:picLocks noChangeAspect="1"/>
          </p:cNvPicPr>
          <p:nvPr/>
        </p:nvPicPr>
        <p:blipFill>
          <a:blip r:embed="rId25"/>
          <a:stretch>
            <a:fillRect/>
          </a:stretch>
        </p:blipFill>
        <p:spPr>
          <a:xfrm>
            <a:off x="1030493" y="971998"/>
            <a:ext cx="1311705" cy="372643"/>
          </a:xfrm>
          <a:prstGeom prst="rect">
            <a:avLst/>
          </a:prstGeom>
        </p:spPr>
      </p:pic>
      <p:pic>
        <p:nvPicPr>
          <p:cNvPr id="37" name="Picture 36">
            <a:extLst>
              <a:ext uri="{FF2B5EF4-FFF2-40B4-BE49-F238E27FC236}">
                <a16:creationId xmlns:a16="http://schemas.microsoft.com/office/drawing/2014/main" id="{192A8E40-2629-4A54-13E6-323C20D695A1}"/>
              </a:ext>
            </a:extLst>
          </p:cNvPr>
          <p:cNvPicPr>
            <a:picLocks noChangeAspect="1"/>
          </p:cNvPicPr>
          <p:nvPr/>
        </p:nvPicPr>
        <p:blipFill>
          <a:blip r:embed="rId26"/>
          <a:stretch>
            <a:fillRect/>
          </a:stretch>
        </p:blipFill>
        <p:spPr>
          <a:xfrm>
            <a:off x="1174590" y="1666545"/>
            <a:ext cx="960890" cy="379886"/>
          </a:xfrm>
          <a:prstGeom prst="rect">
            <a:avLst/>
          </a:prstGeom>
        </p:spPr>
      </p:pic>
      <p:pic>
        <p:nvPicPr>
          <p:cNvPr id="38" name="Picture 37">
            <a:extLst>
              <a:ext uri="{FF2B5EF4-FFF2-40B4-BE49-F238E27FC236}">
                <a16:creationId xmlns:a16="http://schemas.microsoft.com/office/drawing/2014/main" id="{61A8200B-E81F-9C67-E3F8-913BDD1DF30B}"/>
              </a:ext>
            </a:extLst>
          </p:cNvPr>
          <p:cNvPicPr>
            <a:picLocks noChangeAspect="1"/>
          </p:cNvPicPr>
          <p:nvPr/>
        </p:nvPicPr>
        <p:blipFill>
          <a:blip r:embed="rId27"/>
          <a:stretch>
            <a:fillRect/>
          </a:stretch>
        </p:blipFill>
        <p:spPr>
          <a:xfrm>
            <a:off x="1075123" y="2132369"/>
            <a:ext cx="1604978" cy="329467"/>
          </a:xfrm>
          <a:prstGeom prst="rect">
            <a:avLst/>
          </a:prstGeom>
        </p:spPr>
      </p:pic>
      <p:pic>
        <p:nvPicPr>
          <p:cNvPr id="39" name="Picture 38">
            <a:extLst>
              <a:ext uri="{FF2B5EF4-FFF2-40B4-BE49-F238E27FC236}">
                <a16:creationId xmlns:a16="http://schemas.microsoft.com/office/drawing/2014/main" id="{57253082-0FED-E8DA-1372-224BC1EB1BC8}"/>
              </a:ext>
            </a:extLst>
          </p:cNvPr>
          <p:cNvPicPr>
            <a:picLocks noChangeAspect="1"/>
          </p:cNvPicPr>
          <p:nvPr/>
        </p:nvPicPr>
        <p:blipFill>
          <a:blip r:embed="rId28"/>
          <a:stretch>
            <a:fillRect/>
          </a:stretch>
        </p:blipFill>
        <p:spPr>
          <a:xfrm>
            <a:off x="1721284" y="1252595"/>
            <a:ext cx="818337" cy="420534"/>
          </a:xfrm>
          <a:prstGeom prst="rect">
            <a:avLst/>
          </a:prstGeom>
        </p:spPr>
      </p:pic>
      <p:sp>
        <p:nvSpPr>
          <p:cNvPr id="40" name="TextBox 39">
            <a:extLst>
              <a:ext uri="{FF2B5EF4-FFF2-40B4-BE49-F238E27FC236}">
                <a16:creationId xmlns:a16="http://schemas.microsoft.com/office/drawing/2014/main" id="{62AF714F-D4EF-E884-7563-9DA668EE90A5}"/>
              </a:ext>
            </a:extLst>
          </p:cNvPr>
          <p:cNvSpPr txBox="1"/>
          <p:nvPr/>
        </p:nvSpPr>
        <p:spPr>
          <a:xfrm>
            <a:off x="1471873" y="427350"/>
            <a:ext cx="1229380" cy="461665"/>
          </a:xfrm>
          <a:prstGeom prst="rect">
            <a:avLst/>
          </a:prstGeom>
          <a:noFill/>
        </p:spPr>
        <p:txBody>
          <a:bodyPr wrap="square" rtlCol="0">
            <a:spAutoFit/>
          </a:bodyPr>
          <a:lstStyle/>
          <a:p>
            <a:pPr algn="ctr"/>
            <a:r>
              <a:rPr lang="en-ZA" sz="1200" b="1" i="1" dirty="0">
                <a:solidFill>
                  <a:srgbClr val="FF0000"/>
                </a:solidFill>
              </a:rPr>
              <a:t>Identity Solutions</a:t>
            </a:r>
          </a:p>
        </p:txBody>
      </p:sp>
      <p:pic>
        <p:nvPicPr>
          <p:cNvPr id="41" name="Picture 40">
            <a:extLst>
              <a:ext uri="{FF2B5EF4-FFF2-40B4-BE49-F238E27FC236}">
                <a16:creationId xmlns:a16="http://schemas.microsoft.com/office/drawing/2014/main" id="{91B20152-FCEB-560D-7348-86933A99A13D}"/>
              </a:ext>
            </a:extLst>
          </p:cNvPr>
          <p:cNvPicPr>
            <a:picLocks noChangeAspect="1"/>
          </p:cNvPicPr>
          <p:nvPr/>
        </p:nvPicPr>
        <p:blipFill>
          <a:blip r:embed="rId29"/>
          <a:stretch>
            <a:fillRect/>
          </a:stretch>
        </p:blipFill>
        <p:spPr>
          <a:xfrm>
            <a:off x="3427076" y="1480698"/>
            <a:ext cx="1875341" cy="269107"/>
          </a:xfrm>
          <a:prstGeom prst="rect">
            <a:avLst/>
          </a:prstGeom>
        </p:spPr>
      </p:pic>
      <p:pic>
        <p:nvPicPr>
          <p:cNvPr id="42" name="Picture 41">
            <a:extLst>
              <a:ext uri="{FF2B5EF4-FFF2-40B4-BE49-F238E27FC236}">
                <a16:creationId xmlns:a16="http://schemas.microsoft.com/office/drawing/2014/main" id="{FF4331FF-4C79-3494-B94D-A5C62E6C2688}"/>
              </a:ext>
            </a:extLst>
          </p:cNvPr>
          <p:cNvPicPr>
            <a:picLocks noChangeAspect="1"/>
          </p:cNvPicPr>
          <p:nvPr/>
        </p:nvPicPr>
        <p:blipFill>
          <a:blip r:embed="rId30"/>
          <a:stretch>
            <a:fillRect/>
          </a:stretch>
        </p:blipFill>
        <p:spPr>
          <a:xfrm>
            <a:off x="3694929" y="1133211"/>
            <a:ext cx="1570462" cy="359256"/>
          </a:xfrm>
          <a:prstGeom prst="rect">
            <a:avLst/>
          </a:prstGeom>
        </p:spPr>
      </p:pic>
      <p:pic>
        <p:nvPicPr>
          <p:cNvPr id="43" name="Picture 42">
            <a:extLst>
              <a:ext uri="{FF2B5EF4-FFF2-40B4-BE49-F238E27FC236}">
                <a16:creationId xmlns:a16="http://schemas.microsoft.com/office/drawing/2014/main" id="{7F1122DE-E7BD-F392-8082-296754C1AEC2}"/>
              </a:ext>
            </a:extLst>
          </p:cNvPr>
          <p:cNvPicPr>
            <a:picLocks noChangeAspect="1"/>
          </p:cNvPicPr>
          <p:nvPr/>
        </p:nvPicPr>
        <p:blipFill>
          <a:blip r:embed="rId31"/>
          <a:stretch>
            <a:fillRect/>
          </a:stretch>
        </p:blipFill>
        <p:spPr>
          <a:xfrm>
            <a:off x="3341553" y="1829086"/>
            <a:ext cx="2109761" cy="332597"/>
          </a:xfrm>
          <a:prstGeom prst="rect">
            <a:avLst/>
          </a:prstGeom>
        </p:spPr>
      </p:pic>
      <p:pic>
        <p:nvPicPr>
          <p:cNvPr id="44" name="Picture 43">
            <a:extLst>
              <a:ext uri="{FF2B5EF4-FFF2-40B4-BE49-F238E27FC236}">
                <a16:creationId xmlns:a16="http://schemas.microsoft.com/office/drawing/2014/main" id="{37DB2995-E115-E935-161B-62C9363A7E26}"/>
              </a:ext>
            </a:extLst>
          </p:cNvPr>
          <p:cNvPicPr>
            <a:picLocks noChangeAspect="1"/>
          </p:cNvPicPr>
          <p:nvPr/>
        </p:nvPicPr>
        <p:blipFill>
          <a:blip r:embed="rId32"/>
          <a:stretch>
            <a:fillRect/>
          </a:stretch>
        </p:blipFill>
        <p:spPr>
          <a:xfrm>
            <a:off x="3905610" y="2074147"/>
            <a:ext cx="1060154" cy="332597"/>
          </a:xfrm>
          <a:prstGeom prst="rect">
            <a:avLst/>
          </a:prstGeom>
        </p:spPr>
      </p:pic>
      <p:sp>
        <p:nvSpPr>
          <p:cNvPr id="45" name="TextBox 44">
            <a:extLst>
              <a:ext uri="{FF2B5EF4-FFF2-40B4-BE49-F238E27FC236}">
                <a16:creationId xmlns:a16="http://schemas.microsoft.com/office/drawing/2014/main" id="{D6B34868-B4C6-97A6-7F5D-4793CCE9DBC8}"/>
              </a:ext>
            </a:extLst>
          </p:cNvPr>
          <p:cNvSpPr txBox="1"/>
          <p:nvPr/>
        </p:nvSpPr>
        <p:spPr>
          <a:xfrm>
            <a:off x="3789821" y="483768"/>
            <a:ext cx="1673596" cy="646331"/>
          </a:xfrm>
          <a:prstGeom prst="rect">
            <a:avLst/>
          </a:prstGeom>
          <a:noFill/>
        </p:spPr>
        <p:txBody>
          <a:bodyPr wrap="square" rtlCol="0">
            <a:spAutoFit/>
          </a:bodyPr>
          <a:lstStyle/>
          <a:p>
            <a:pPr algn="ctr"/>
            <a:r>
              <a:rPr lang="en-ZA" sz="1200" b="1" i="1" dirty="0">
                <a:solidFill>
                  <a:srgbClr val="FF0000"/>
                </a:solidFill>
              </a:rPr>
              <a:t>IT Service Management Solutions</a:t>
            </a:r>
          </a:p>
        </p:txBody>
      </p:sp>
      <p:pic>
        <p:nvPicPr>
          <p:cNvPr id="46" name="Picture 45">
            <a:extLst>
              <a:ext uri="{FF2B5EF4-FFF2-40B4-BE49-F238E27FC236}">
                <a16:creationId xmlns:a16="http://schemas.microsoft.com/office/drawing/2014/main" id="{ECD5DCCA-AE27-DF78-C934-0AF9F0573D41}"/>
              </a:ext>
            </a:extLst>
          </p:cNvPr>
          <p:cNvPicPr>
            <a:picLocks noChangeAspect="1"/>
          </p:cNvPicPr>
          <p:nvPr/>
        </p:nvPicPr>
        <p:blipFill>
          <a:blip r:embed="rId33"/>
          <a:stretch>
            <a:fillRect/>
          </a:stretch>
        </p:blipFill>
        <p:spPr>
          <a:xfrm>
            <a:off x="8829273" y="944954"/>
            <a:ext cx="1657281" cy="349984"/>
          </a:xfrm>
          <a:prstGeom prst="rect">
            <a:avLst/>
          </a:prstGeom>
        </p:spPr>
      </p:pic>
      <p:pic>
        <p:nvPicPr>
          <p:cNvPr id="47" name="Picture 46">
            <a:extLst>
              <a:ext uri="{FF2B5EF4-FFF2-40B4-BE49-F238E27FC236}">
                <a16:creationId xmlns:a16="http://schemas.microsoft.com/office/drawing/2014/main" id="{34C665A8-17F8-3BDA-5998-9C1927F2AD86}"/>
              </a:ext>
            </a:extLst>
          </p:cNvPr>
          <p:cNvPicPr>
            <a:picLocks noChangeAspect="1"/>
          </p:cNvPicPr>
          <p:nvPr/>
        </p:nvPicPr>
        <p:blipFill>
          <a:blip r:embed="rId34"/>
          <a:stretch>
            <a:fillRect/>
          </a:stretch>
        </p:blipFill>
        <p:spPr>
          <a:xfrm>
            <a:off x="9675449" y="1553672"/>
            <a:ext cx="1233751" cy="286813"/>
          </a:xfrm>
          <a:prstGeom prst="rect">
            <a:avLst/>
          </a:prstGeom>
        </p:spPr>
      </p:pic>
      <p:pic>
        <p:nvPicPr>
          <p:cNvPr id="48" name="Picture 47">
            <a:extLst>
              <a:ext uri="{FF2B5EF4-FFF2-40B4-BE49-F238E27FC236}">
                <a16:creationId xmlns:a16="http://schemas.microsoft.com/office/drawing/2014/main" id="{142E6812-5198-6F11-0CB1-B364D0343A6F}"/>
              </a:ext>
            </a:extLst>
          </p:cNvPr>
          <p:cNvPicPr>
            <a:picLocks noChangeAspect="1"/>
          </p:cNvPicPr>
          <p:nvPr/>
        </p:nvPicPr>
        <p:blipFill>
          <a:blip r:embed="rId35"/>
          <a:stretch>
            <a:fillRect/>
          </a:stretch>
        </p:blipFill>
        <p:spPr>
          <a:xfrm>
            <a:off x="8789479" y="1324303"/>
            <a:ext cx="813968" cy="359268"/>
          </a:xfrm>
          <a:prstGeom prst="rect">
            <a:avLst/>
          </a:prstGeom>
        </p:spPr>
      </p:pic>
      <p:pic>
        <p:nvPicPr>
          <p:cNvPr id="49" name="Picture 48">
            <a:extLst>
              <a:ext uri="{FF2B5EF4-FFF2-40B4-BE49-F238E27FC236}">
                <a16:creationId xmlns:a16="http://schemas.microsoft.com/office/drawing/2014/main" id="{4D66E35B-3240-08A9-B9FF-3E03C809AB28}"/>
              </a:ext>
            </a:extLst>
          </p:cNvPr>
          <p:cNvPicPr>
            <a:picLocks noChangeAspect="1"/>
          </p:cNvPicPr>
          <p:nvPr/>
        </p:nvPicPr>
        <p:blipFill>
          <a:blip r:embed="rId36"/>
          <a:stretch>
            <a:fillRect/>
          </a:stretch>
        </p:blipFill>
        <p:spPr>
          <a:xfrm>
            <a:off x="8995019" y="1959702"/>
            <a:ext cx="801243" cy="280216"/>
          </a:xfrm>
          <a:prstGeom prst="rect">
            <a:avLst/>
          </a:prstGeom>
        </p:spPr>
      </p:pic>
      <p:pic>
        <p:nvPicPr>
          <p:cNvPr id="50" name="Picture 49">
            <a:extLst>
              <a:ext uri="{FF2B5EF4-FFF2-40B4-BE49-F238E27FC236}">
                <a16:creationId xmlns:a16="http://schemas.microsoft.com/office/drawing/2014/main" id="{5210ADC9-B160-8A7E-216F-088295092CF0}"/>
              </a:ext>
            </a:extLst>
          </p:cNvPr>
          <p:cNvPicPr>
            <a:picLocks noChangeAspect="1"/>
          </p:cNvPicPr>
          <p:nvPr/>
        </p:nvPicPr>
        <p:blipFill>
          <a:blip r:embed="rId37"/>
          <a:stretch>
            <a:fillRect/>
          </a:stretch>
        </p:blipFill>
        <p:spPr>
          <a:xfrm>
            <a:off x="9611029" y="1233887"/>
            <a:ext cx="1305486" cy="261097"/>
          </a:xfrm>
          <a:prstGeom prst="rect">
            <a:avLst/>
          </a:prstGeom>
        </p:spPr>
      </p:pic>
      <p:pic>
        <p:nvPicPr>
          <p:cNvPr id="51" name="Picture 50">
            <a:extLst>
              <a:ext uri="{FF2B5EF4-FFF2-40B4-BE49-F238E27FC236}">
                <a16:creationId xmlns:a16="http://schemas.microsoft.com/office/drawing/2014/main" id="{0B926186-DEC5-D01D-707B-F6A411E324F8}"/>
              </a:ext>
            </a:extLst>
          </p:cNvPr>
          <p:cNvPicPr>
            <a:picLocks noChangeAspect="1"/>
          </p:cNvPicPr>
          <p:nvPr/>
        </p:nvPicPr>
        <p:blipFill>
          <a:blip r:embed="rId38"/>
          <a:stretch>
            <a:fillRect/>
          </a:stretch>
        </p:blipFill>
        <p:spPr>
          <a:xfrm>
            <a:off x="9656830" y="2148259"/>
            <a:ext cx="1386829" cy="322630"/>
          </a:xfrm>
          <a:prstGeom prst="rect">
            <a:avLst/>
          </a:prstGeom>
        </p:spPr>
      </p:pic>
      <p:pic>
        <p:nvPicPr>
          <p:cNvPr id="52" name="Picture 51">
            <a:extLst>
              <a:ext uri="{FF2B5EF4-FFF2-40B4-BE49-F238E27FC236}">
                <a16:creationId xmlns:a16="http://schemas.microsoft.com/office/drawing/2014/main" id="{4322D8FD-96B0-5DE4-803A-0EC6DFAEC6DF}"/>
              </a:ext>
            </a:extLst>
          </p:cNvPr>
          <p:cNvPicPr>
            <a:picLocks noChangeAspect="1"/>
          </p:cNvPicPr>
          <p:nvPr/>
        </p:nvPicPr>
        <p:blipFill>
          <a:blip r:embed="rId39"/>
          <a:stretch>
            <a:fillRect/>
          </a:stretch>
        </p:blipFill>
        <p:spPr>
          <a:xfrm>
            <a:off x="9914307" y="740427"/>
            <a:ext cx="718324" cy="307207"/>
          </a:xfrm>
          <a:prstGeom prst="rect">
            <a:avLst/>
          </a:prstGeom>
        </p:spPr>
      </p:pic>
      <p:pic>
        <p:nvPicPr>
          <p:cNvPr id="53" name="Picture 52">
            <a:extLst>
              <a:ext uri="{FF2B5EF4-FFF2-40B4-BE49-F238E27FC236}">
                <a16:creationId xmlns:a16="http://schemas.microsoft.com/office/drawing/2014/main" id="{82B5835C-21E4-47BC-8644-C97C039F7006}"/>
              </a:ext>
            </a:extLst>
          </p:cNvPr>
          <p:cNvPicPr>
            <a:picLocks noChangeAspect="1"/>
          </p:cNvPicPr>
          <p:nvPr/>
        </p:nvPicPr>
        <p:blipFill>
          <a:blip r:embed="rId40"/>
          <a:stretch>
            <a:fillRect/>
          </a:stretch>
        </p:blipFill>
        <p:spPr>
          <a:xfrm>
            <a:off x="9075351" y="2473300"/>
            <a:ext cx="1272350" cy="210334"/>
          </a:xfrm>
          <a:prstGeom prst="rect">
            <a:avLst/>
          </a:prstGeom>
        </p:spPr>
      </p:pic>
      <p:pic>
        <p:nvPicPr>
          <p:cNvPr id="54" name="Picture 53">
            <a:extLst>
              <a:ext uri="{FF2B5EF4-FFF2-40B4-BE49-F238E27FC236}">
                <a16:creationId xmlns:a16="http://schemas.microsoft.com/office/drawing/2014/main" id="{B7FC9775-37E4-60F0-A898-7CB3D8B51E89}"/>
              </a:ext>
            </a:extLst>
          </p:cNvPr>
          <p:cNvPicPr>
            <a:picLocks noChangeAspect="1"/>
          </p:cNvPicPr>
          <p:nvPr/>
        </p:nvPicPr>
        <p:blipFill>
          <a:blip r:embed="rId41"/>
          <a:stretch>
            <a:fillRect/>
          </a:stretch>
        </p:blipFill>
        <p:spPr>
          <a:xfrm>
            <a:off x="10037649" y="1882630"/>
            <a:ext cx="828486" cy="259917"/>
          </a:xfrm>
          <a:prstGeom prst="rect">
            <a:avLst/>
          </a:prstGeom>
        </p:spPr>
      </p:pic>
      <p:sp>
        <p:nvSpPr>
          <p:cNvPr id="55" name="TextBox 54">
            <a:extLst>
              <a:ext uri="{FF2B5EF4-FFF2-40B4-BE49-F238E27FC236}">
                <a16:creationId xmlns:a16="http://schemas.microsoft.com/office/drawing/2014/main" id="{66A242B9-979E-6BBD-4207-3C67BA91AE6E}"/>
              </a:ext>
            </a:extLst>
          </p:cNvPr>
          <p:cNvSpPr txBox="1"/>
          <p:nvPr/>
        </p:nvSpPr>
        <p:spPr>
          <a:xfrm>
            <a:off x="9397496" y="459791"/>
            <a:ext cx="1632702" cy="276999"/>
          </a:xfrm>
          <a:prstGeom prst="rect">
            <a:avLst/>
          </a:prstGeom>
          <a:noFill/>
        </p:spPr>
        <p:txBody>
          <a:bodyPr wrap="square" rtlCol="0">
            <a:spAutoFit/>
          </a:bodyPr>
          <a:lstStyle/>
          <a:p>
            <a:pPr algn="ctr"/>
            <a:r>
              <a:rPr lang="en-ZA" sz="1200" b="1" i="1" dirty="0">
                <a:solidFill>
                  <a:srgbClr val="FF0000"/>
                </a:solidFill>
              </a:rPr>
              <a:t>Security Solutions</a:t>
            </a:r>
          </a:p>
        </p:txBody>
      </p:sp>
      <p:pic>
        <p:nvPicPr>
          <p:cNvPr id="56" name="Picture 55" descr="A blue and white logo&#10;&#10;Description automatically generated">
            <a:extLst>
              <a:ext uri="{FF2B5EF4-FFF2-40B4-BE49-F238E27FC236}">
                <a16:creationId xmlns:a16="http://schemas.microsoft.com/office/drawing/2014/main" id="{7A46F479-6E9B-4EF4-82BD-8F6FED4FB035}"/>
              </a:ext>
            </a:extLst>
          </p:cNvPr>
          <p:cNvPicPr>
            <a:picLocks noChangeAspect="1"/>
          </p:cNvPicPr>
          <p:nvPr/>
        </p:nvPicPr>
        <p:blipFill rotWithShape="1">
          <a:blip r:embed="rId42">
            <a:extLst>
              <a:ext uri="{28A0092B-C50C-407E-A947-70E740481C1C}">
                <a14:useLocalDpi xmlns:a14="http://schemas.microsoft.com/office/drawing/2010/main" val="0"/>
              </a:ext>
            </a:extLst>
          </a:blip>
          <a:srcRect t="22552" b="25575"/>
          <a:stretch/>
        </p:blipFill>
        <p:spPr>
          <a:xfrm>
            <a:off x="10179845" y="3484572"/>
            <a:ext cx="850353" cy="331077"/>
          </a:xfrm>
          <a:prstGeom prst="rect">
            <a:avLst/>
          </a:prstGeom>
        </p:spPr>
      </p:pic>
      <p:pic>
        <p:nvPicPr>
          <p:cNvPr id="58" name="Picture 57" descr="A white cloud with a logo&#10;&#10;Description automatically generated">
            <a:extLst>
              <a:ext uri="{FF2B5EF4-FFF2-40B4-BE49-F238E27FC236}">
                <a16:creationId xmlns:a16="http://schemas.microsoft.com/office/drawing/2014/main" id="{9D923398-EF96-94EC-2B4F-1411471A149C}"/>
              </a:ext>
            </a:extLst>
          </p:cNvPr>
          <p:cNvPicPr>
            <a:picLocks noChangeAspect="1"/>
          </p:cNvPicPr>
          <p:nvPr/>
        </p:nvPicPr>
        <p:blipFill>
          <a:blip r:embed="rId43">
            <a:extLst>
              <a:ext uri="{28A0092B-C50C-407E-A947-70E740481C1C}">
                <a14:useLocalDpi xmlns:a14="http://schemas.microsoft.com/office/drawing/2010/main" val="0"/>
              </a:ext>
            </a:extLst>
          </a:blip>
          <a:stretch>
            <a:fillRect/>
          </a:stretch>
        </p:blipFill>
        <p:spPr>
          <a:xfrm>
            <a:off x="9429802" y="3463323"/>
            <a:ext cx="828880" cy="621660"/>
          </a:xfrm>
          <a:prstGeom prst="rect">
            <a:avLst/>
          </a:prstGeom>
        </p:spPr>
      </p:pic>
      <p:sp>
        <p:nvSpPr>
          <p:cNvPr id="59" name="TextBox 58">
            <a:extLst>
              <a:ext uri="{FF2B5EF4-FFF2-40B4-BE49-F238E27FC236}">
                <a16:creationId xmlns:a16="http://schemas.microsoft.com/office/drawing/2014/main" id="{9229AB8F-C4B3-8C52-F75D-5EEC9B2AC3B8}"/>
              </a:ext>
            </a:extLst>
          </p:cNvPr>
          <p:cNvSpPr txBox="1"/>
          <p:nvPr/>
        </p:nvSpPr>
        <p:spPr>
          <a:xfrm>
            <a:off x="9609761" y="3076744"/>
            <a:ext cx="1229380" cy="461665"/>
          </a:xfrm>
          <a:prstGeom prst="rect">
            <a:avLst/>
          </a:prstGeom>
          <a:noFill/>
        </p:spPr>
        <p:txBody>
          <a:bodyPr wrap="square" rtlCol="0">
            <a:spAutoFit/>
          </a:bodyPr>
          <a:lstStyle/>
          <a:p>
            <a:pPr algn="ctr"/>
            <a:r>
              <a:rPr lang="en-ZA" sz="1200" b="1" i="1" dirty="0">
                <a:solidFill>
                  <a:srgbClr val="FF0000"/>
                </a:solidFill>
              </a:rPr>
              <a:t>Cloud Infrastructure</a:t>
            </a:r>
          </a:p>
        </p:txBody>
      </p:sp>
      <p:sp>
        <p:nvSpPr>
          <p:cNvPr id="62" name="Flowchart: Alternate Process 61">
            <a:extLst>
              <a:ext uri="{FF2B5EF4-FFF2-40B4-BE49-F238E27FC236}">
                <a16:creationId xmlns:a16="http://schemas.microsoft.com/office/drawing/2014/main" id="{82C5DE3B-828B-15AF-B8D5-34737BD792E0}"/>
              </a:ext>
            </a:extLst>
          </p:cNvPr>
          <p:cNvSpPr/>
          <p:nvPr/>
        </p:nvSpPr>
        <p:spPr>
          <a:xfrm>
            <a:off x="3216640" y="372890"/>
            <a:ext cx="2444804" cy="2144488"/>
          </a:xfrm>
          <a:prstGeom prst="flowChartAlternateProcess">
            <a:avLst/>
          </a:prstGeom>
          <a:no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63" name="Picture 62" descr="A diagram of a service strategy&#10;&#10;Description automatically generated">
            <a:extLst>
              <a:ext uri="{FF2B5EF4-FFF2-40B4-BE49-F238E27FC236}">
                <a16:creationId xmlns:a16="http://schemas.microsoft.com/office/drawing/2014/main" id="{A12C8DED-F905-E4C7-0361-2BB583AC95F6}"/>
              </a:ext>
            </a:extLst>
          </p:cNvPr>
          <p:cNvPicPr>
            <a:picLocks noChangeAspect="1"/>
          </p:cNvPicPr>
          <p:nvPr/>
        </p:nvPicPr>
        <p:blipFill>
          <a:blip r:embed="rId44"/>
          <a:stretch>
            <a:fillRect/>
          </a:stretch>
        </p:blipFill>
        <p:spPr>
          <a:xfrm>
            <a:off x="3286572" y="434894"/>
            <a:ext cx="619037" cy="619037"/>
          </a:xfrm>
          <a:prstGeom prst="rect">
            <a:avLst/>
          </a:prstGeom>
        </p:spPr>
      </p:pic>
      <p:pic>
        <p:nvPicPr>
          <p:cNvPr id="64" name="Picture 63" descr="A hand holding a id card&#10;&#10;Description automatically generated">
            <a:extLst>
              <a:ext uri="{FF2B5EF4-FFF2-40B4-BE49-F238E27FC236}">
                <a16:creationId xmlns:a16="http://schemas.microsoft.com/office/drawing/2014/main" id="{A2D843C8-B644-ADBB-5F4C-3246384C2313}"/>
              </a:ext>
            </a:extLst>
          </p:cNvPr>
          <p:cNvPicPr>
            <a:picLocks noChangeAspect="1"/>
          </p:cNvPicPr>
          <p:nvPr/>
        </p:nvPicPr>
        <p:blipFill>
          <a:blip r:embed="rId45"/>
          <a:stretch>
            <a:fillRect/>
          </a:stretch>
        </p:blipFill>
        <p:spPr>
          <a:xfrm>
            <a:off x="1121884" y="373902"/>
            <a:ext cx="561911" cy="561911"/>
          </a:xfrm>
          <a:prstGeom prst="rect">
            <a:avLst/>
          </a:prstGeom>
        </p:spPr>
      </p:pic>
      <p:pic>
        <p:nvPicPr>
          <p:cNvPr id="75" name="Graphic 74" descr="Server outline">
            <a:extLst>
              <a:ext uri="{FF2B5EF4-FFF2-40B4-BE49-F238E27FC236}">
                <a16:creationId xmlns:a16="http://schemas.microsoft.com/office/drawing/2014/main" id="{CC439B21-011E-2694-AF80-19D794AF9ABA}"/>
              </a:ext>
            </a:extLst>
          </p:cNvPr>
          <p:cNvPicPr>
            <a:picLocks noChangeAspect="1"/>
          </p:cNvPicPr>
          <p:nvPr/>
        </p:nvPicPr>
        <p:blipFill>
          <a:blip r:embed="rId46">
            <a:extLst>
              <a:ext uri="{96DAC541-7B7A-43D3-8B79-37D633B846F1}">
                <asvg:svgBlip xmlns:asvg="http://schemas.microsoft.com/office/drawing/2016/SVG/main" r:embed="rId47"/>
              </a:ext>
            </a:extLst>
          </a:blip>
          <a:stretch>
            <a:fillRect/>
          </a:stretch>
        </p:blipFill>
        <p:spPr>
          <a:xfrm>
            <a:off x="6073568" y="372889"/>
            <a:ext cx="914400" cy="914400"/>
          </a:xfrm>
          <a:prstGeom prst="rect">
            <a:avLst/>
          </a:prstGeom>
        </p:spPr>
      </p:pic>
      <p:sp>
        <p:nvSpPr>
          <p:cNvPr id="76" name="Flowchart: Alternate Process 75">
            <a:extLst>
              <a:ext uri="{FF2B5EF4-FFF2-40B4-BE49-F238E27FC236}">
                <a16:creationId xmlns:a16="http://schemas.microsoft.com/office/drawing/2014/main" id="{D1FF6AFC-C11D-C024-46FA-BCB2CF2BE86D}"/>
              </a:ext>
            </a:extLst>
          </p:cNvPr>
          <p:cNvSpPr/>
          <p:nvPr/>
        </p:nvSpPr>
        <p:spPr>
          <a:xfrm>
            <a:off x="5951353" y="365382"/>
            <a:ext cx="2444804" cy="1693435"/>
          </a:xfrm>
          <a:prstGeom prst="flowChartAlternateProcess">
            <a:avLst/>
          </a:prstGeom>
          <a:no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77" name="Graphic 76" descr="Folder Search outline">
            <a:extLst>
              <a:ext uri="{FF2B5EF4-FFF2-40B4-BE49-F238E27FC236}">
                <a16:creationId xmlns:a16="http://schemas.microsoft.com/office/drawing/2014/main" id="{F8C91C6C-7C75-4311-F009-2696E63236E1}"/>
              </a:ext>
            </a:extLst>
          </p:cNvPr>
          <p:cNvPicPr>
            <a:picLocks noChangeAspect="1"/>
          </p:cNvPicPr>
          <p:nvPr/>
        </p:nvPicPr>
        <p:blipFill>
          <a:blip r:embed="rId48">
            <a:extLst>
              <a:ext uri="{96DAC541-7B7A-43D3-8B79-37D633B846F1}">
                <asvg:svgBlip xmlns:asvg="http://schemas.microsoft.com/office/drawing/2016/SVG/main" r:embed="rId49"/>
              </a:ext>
            </a:extLst>
          </a:blip>
          <a:stretch>
            <a:fillRect/>
          </a:stretch>
        </p:blipFill>
        <p:spPr>
          <a:xfrm>
            <a:off x="946546" y="2780917"/>
            <a:ext cx="402702" cy="402702"/>
          </a:xfrm>
          <a:prstGeom prst="rect">
            <a:avLst/>
          </a:prstGeom>
        </p:spPr>
      </p:pic>
      <p:sp>
        <p:nvSpPr>
          <p:cNvPr id="78" name="Flowchart: Alternate Process 77">
            <a:extLst>
              <a:ext uri="{FF2B5EF4-FFF2-40B4-BE49-F238E27FC236}">
                <a16:creationId xmlns:a16="http://schemas.microsoft.com/office/drawing/2014/main" id="{E4138AC5-7F0F-5722-D43D-E4951D9AA2AE}"/>
              </a:ext>
            </a:extLst>
          </p:cNvPr>
          <p:cNvSpPr/>
          <p:nvPr/>
        </p:nvSpPr>
        <p:spPr>
          <a:xfrm>
            <a:off x="820981" y="2810694"/>
            <a:ext cx="2004754" cy="1027352"/>
          </a:xfrm>
          <a:prstGeom prst="flowChartAlternateProcess">
            <a:avLst/>
          </a:prstGeom>
          <a:no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9" name="Flowchart: Alternate Process 78">
            <a:extLst>
              <a:ext uri="{FF2B5EF4-FFF2-40B4-BE49-F238E27FC236}">
                <a16:creationId xmlns:a16="http://schemas.microsoft.com/office/drawing/2014/main" id="{AB2B9983-3A75-7F31-4CAE-8AA266E1A852}"/>
              </a:ext>
            </a:extLst>
          </p:cNvPr>
          <p:cNvSpPr/>
          <p:nvPr/>
        </p:nvSpPr>
        <p:spPr>
          <a:xfrm>
            <a:off x="1019422" y="4195651"/>
            <a:ext cx="3010619" cy="1778351"/>
          </a:xfrm>
          <a:prstGeom prst="flowChartAlternateProcess">
            <a:avLst/>
          </a:prstGeom>
          <a:no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80" name="Graphic 79" descr="Clipboard outline">
            <a:extLst>
              <a:ext uri="{FF2B5EF4-FFF2-40B4-BE49-F238E27FC236}">
                <a16:creationId xmlns:a16="http://schemas.microsoft.com/office/drawing/2014/main" id="{5F4B936A-58F4-0006-5EE2-ED92DE962343}"/>
              </a:ext>
            </a:extLst>
          </p:cNvPr>
          <p:cNvPicPr>
            <a:picLocks noChangeAspect="1"/>
          </p:cNvPicPr>
          <p:nvPr/>
        </p:nvPicPr>
        <p:blipFill>
          <a:blip r:embed="rId50">
            <a:extLst>
              <a:ext uri="{96DAC541-7B7A-43D3-8B79-37D633B846F1}">
                <asvg:svgBlip xmlns:asvg="http://schemas.microsoft.com/office/drawing/2016/SVG/main" r:embed="rId51"/>
              </a:ext>
            </a:extLst>
          </a:blip>
          <a:stretch>
            <a:fillRect/>
          </a:stretch>
        </p:blipFill>
        <p:spPr>
          <a:xfrm>
            <a:off x="1090476" y="4225809"/>
            <a:ext cx="459700" cy="459700"/>
          </a:xfrm>
          <a:prstGeom prst="rect">
            <a:avLst/>
          </a:prstGeom>
        </p:spPr>
      </p:pic>
      <p:sp>
        <p:nvSpPr>
          <p:cNvPr id="81" name="Flowchart: Alternate Process 80">
            <a:extLst>
              <a:ext uri="{FF2B5EF4-FFF2-40B4-BE49-F238E27FC236}">
                <a16:creationId xmlns:a16="http://schemas.microsoft.com/office/drawing/2014/main" id="{04037FE5-D71C-B879-5AEA-91D3DC8422E0}"/>
              </a:ext>
            </a:extLst>
          </p:cNvPr>
          <p:cNvSpPr/>
          <p:nvPr/>
        </p:nvSpPr>
        <p:spPr>
          <a:xfrm>
            <a:off x="8683196" y="378912"/>
            <a:ext cx="2360463" cy="2416806"/>
          </a:xfrm>
          <a:prstGeom prst="flowChartAlternateProcess">
            <a:avLst/>
          </a:prstGeom>
          <a:no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82" name="Graphic 81" descr="Security camera outline">
            <a:extLst>
              <a:ext uri="{FF2B5EF4-FFF2-40B4-BE49-F238E27FC236}">
                <a16:creationId xmlns:a16="http://schemas.microsoft.com/office/drawing/2014/main" id="{E39532DB-2D2B-8D75-8363-65F435AFA614}"/>
              </a:ext>
            </a:extLst>
          </p:cNvPr>
          <p:cNvPicPr>
            <a:picLocks noChangeAspect="1"/>
          </p:cNvPicPr>
          <p:nvPr/>
        </p:nvPicPr>
        <p:blipFill>
          <a:blip r:embed="rId52">
            <a:extLst>
              <a:ext uri="{96DAC541-7B7A-43D3-8B79-37D633B846F1}">
                <asvg:svgBlip xmlns:asvg="http://schemas.microsoft.com/office/drawing/2016/SVG/main" r:embed="rId53"/>
              </a:ext>
            </a:extLst>
          </a:blip>
          <a:stretch>
            <a:fillRect/>
          </a:stretch>
        </p:blipFill>
        <p:spPr>
          <a:xfrm>
            <a:off x="8953271" y="417217"/>
            <a:ext cx="571283" cy="571283"/>
          </a:xfrm>
          <a:prstGeom prst="rect">
            <a:avLst/>
          </a:prstGeom>
        </p:spPr>
      </p:pic>
      <p:pic>
        <p:nvPicPr>
          <p:cNvPr id="83" name="Graphic 82" descr="Smart Phone outline">
            <a:extLst>
              <a:ext uri="{FF2B5EF4-FFF2-40B4-BE49-F238E27FC236}">
                <a16:creationId xmlns:a16="http://schemas.microsoft.com/office/drawing/2014/main" id="{5521C61E-03EC-4339-EC3F-DC30255910D0}"/>
              </a:ext>
            </a:extLst>
          </p:cNvPr>
          <p:cNvPicPr>
            <a:picLocks noChangeAspect="1"/>
          </p:cNvPicPr>
          <p:nvPr/>
        </p:nvPicPr>
        <p:blipFill>
          <a:blip r:embed="rId54">
            <a:extLst>
              <a:ext uri="{96DAC541-7B7A-43D3-8B79-37D633B846F1}">
                <asvg:svgBlip xmlns:asvg="http://schemas.microsoft.com/office/drawing/2016/SVG/main" r:embed="rId55"/>
              </a:ext>
            </a:extLst>
          </a:blip>
          <a:stretch>
            <a:fillRect/>
          </a:stretch>
        </p:blipFill>
        <p:spPr>
          <a:xfrm>
            <a:off x="9336650" y="4469160"/>
            <a:ext cx="522886" cy="522886"/>
          </a:xfrm>
          <a:prstGeom prst="rect">
            <a:avLst/>
          </a:prstGeom>
        </p:spPr>
      </p:pic>
      <p:sp>
        <p:nvSpPr>
          <p:cNvPr id="84" name="Flowchart: Alternate Process 83">
            <a:extLst>
              <a:ext uri="{FF2B5EF4-FFF2-40B4-BE49-F238E27FC236}">
                <a16:creationId xmlns:a16="http://schemas.microsoft.com/office/drawing/2014/main" id="{4E2378E4-5699-8863-C22B-1543E1EA767B}"/>
              </a:ext>
            </a:extLst>
          </p:cNvPr>
          <p:cNvSpPr/>
          <p:nvPr/>
        </p:nvSpPr>
        <p:spPr>
          <a:xfrm>
            <a:off x="9281875" y="4387452"/>
            <a:ext cx="1511548" cy="2129997"/>
          </a:xfrm>
          <a:prstGeom prst="flowChartAlternateProcess">
            <a:avLst/>
          </a:prstGeom>
          <a:no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5" name="Flowchart: Alternate Process 84">
            <a:extLst>
              <a:ext uri="{FF2B5EF4-FFF2-40B4-BE49-F238E27FC236}">
                <a16:creationId xmlns:a16="http://schemas.microsoft.com/office/drawing/2014/main" id="{A1DE2467-0375-5325-A718-0524918B662E}"/>
              </a:ext>
            </a:extLst>
          </p:cNvPr>
          <p:cNvSpPr/>
          <p:nvPr/>
        </p:nvSpPr>
        <p:spPr>
          <a:xfrm>
            <a:off x="4332450" y="5055310"/>
            <a:ext cx="2158185" cy="1502423"/>
          </a:xfrm>
          <a:prstGeom prst="flowChartAlternateProcess">
            <a:avLst/>
          </a:prstGeom>
          <a:no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97" name="Picture 96">
            <a:hlinkClick r:id="rId56" action="ppaction://hlinksldjump"/>
            <a:extLst>
              <a:ext uri="{FF2B5EF4-FFF2-40B4-BE49-F238E27FC236}">
                <a16:creationId xmlns:a16="http://schemas.microsoft.com/office/drawing/2014/main" id="{B417AABB-651C-2BAF-5EC5-464A0D4CD179}"/>
              </a:ext>
            </a:extLst>
          </p:cNvPr>
          <p:cNvPicPr>
            <a:picLocks noChangeAspect="1"/>
          </p:cNvPicPr>
          <p:nvPr/>
        </p:nvPicPr>
        <p:blipFill>
          <a:blip r:embed="rId57"/>
          <a:stretch>
            <a:fillRect/>
          </a:stretch>
        </p:blipFill>
        <p:spPr>
          <a:xfrm>
            <a:off x="11826604" y="98213"/>
            <a:ext cx="299354" cy="280041"/>
          </a:xfrm>
          <a:prstGeom prst="rect">
            <a:avLst/>
          </a:prstGeom>
        </p:spPr>
      </p:pic>
      <p:cxnSp>
        <p:nvCxnSpPr>
          <p:cNvPr id="65" name="Straight Arrow Connector 64">
            <a:extLst>
              <a:ext uri="{FF2B5EF4-FFF2-40B4-BE49-F238E27FC236}">
                <a16:creationId xmlns:a16="http://schemas.microsoft.com/office/drawing/2014/main" id="{D50B149F-2B39-3ECB-5525-EA7151C81B2B}"/>
              </a:ext>
            </a:extLst>
          </p:cNvPr>
          <p:cNvCxnSpPr>
            <a:cxnSpLocks/>
          </p:cNvCxnSpPr>
          <p:nvPr/>
        </p:nvCxnSpPr>
        <p:spPr>
          <a:xfrm>
            <a:off x="5381556" y="2516531"/>
            <a:ext cx="164750" cy="423535"/>
          </a:xfrm>
          <a:prstGeom prst="straightConnector1">
            <a:avLst/>
          </a:prstGeom>
          <a:ln>
            <a:solidFill>
              <a:schemeClr val="tx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37D9A55E-8BAA-3A03-9788-8C8523C17ECB}"/>
              </a:ext>
            </a:extLst>
          </p:cNvPr>
          <p:cNvCxnSpPr>
            <a:cxnSpLocks/>
          </p:cNvCxnSpPr>
          <p:nvPr/>
        </p:nvCxnSpPr>
        <p:spPr>
          <a:xfrm flipH="1">
            <a:off x="6490635" y="2058817"/>
            <a:ext cx="155061" cy="875225"/>
          </a:xfrm>
          <a:prstGeom prst="straightConnector1">
            <a:avLst/>
          </a:prstGeom>
          <a:ln>
            <a:solidFill>
              <a:schemeClr val="tx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F5DC69D0-3A18-2609-0A15-34487D7D8868}"/>
              </a:ext>
            </a:extLst>
          </p:cNvPr>
          <p:cNvCxnSpPr>
            <a:cxnSpLocks/>
          </p:cNvCxnSpPr>
          <p:nvPr/>
        </p:nvCxnSpPr>
        <p:spPr>
          <a:xfrm flipH="1">
            <a:off x="6782274" y="2614876"/>
            <a:ext cx="1966180" cy="669188"/>
          </a:xfrm>
          <a:prstGeom prst="straightConnector1">
            <a:avLst/>
          </a:prstGeom>
          <a:ln>
            <a:solidFill>
              <a:schemeClr val="tx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C269C6B6-06E2-E6E6-0739-D68C699AD6AB}"/>
              </a:ext>
            </a:extLst>
          </p:cNvPr>
          <p:cNvCxnSpPr>
            <a:cxnSpLocks/>
          </p:cNvCxnSpPr>
          <p:nvPr/>
        </p:nvCxnSpPr>
        <p:spPr>
          <a:xfrm flipH="1" flipV="1">
            <a:off x="6782274" y="3982079"/>
            <a:ext cx="2499601" cy="703430"/>
          </a:xfrm>
          <a:prstGeom prst="straightConnector1">
            <a:avLst/>
          </a:prstGeom>
          <a:ln>
            <a:solidFill>
              <a:schemeClr val="tx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2DA28C4E-3041-2B9F-2D31-261B84FCA470}"/>
              </a:ext>
            </a:extLst>
          </p:cNvPr>
          <p:cNvCxnSpPr>
            <a:cxnSpLocks/>
          </p:cNvCxnSpPr>
          <p:nvPr/>
        </p:nvCxnSpPr>
        <p:spPr>
          <a:xfrm flipH="1" flipV="1">
            <a:off x="6645696" y="4422998"/>
            <a:ext cx="442130" cy="702296"/>
          </a:xfrm>
          <a:prstGeom prst="straightConnector1">
            <a:avLst/>
          </a:prstGeom>
          <a:ln>
            <a:solidFill>
              <a:schemeClr val="tx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9BF8AC30-CB48-765C-254A-146B4F89F7ED}"/>
              </a:ext>
            </a:extLst>
          </p:cNvPr>
          <p:cNvCxnSpPr>
            <a:cxnSpLocks/>
            <a:stCxn id="85" idx="0"/>
          </p:cNvCxnSpPr>
          <p:nvPr/>
        </p:nvCxnSpPr>
        <p:spPr>
          <a:xfrm flipV="1">
            <a:off x="5411543" y="4415112"/>
            <a:ext cx="118342" cy="640198"/>
          </a:xfrm>
          <a:prstGeom prst="straightConnector1">
            <a:avLst/>
          </a:prstGeom>
          <a:ln>
            <a:solidFill>
              <a:schemeClr val="tx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86534CF1-EAB5-131A-046D-537C755D3273}"/>
              </a:ext>
            </a:extLst>
          </p:cNvPr>
          <p:cNvCxnSpPr>
            <a:cxnSpLocks/>
          </p:cNvCxnSpPr>
          <p:nvPr/>
        </p:nvCxnSpPr>
        <p:spPr>
          <a:xfrm flipV="1">
            <a:off x="4023421" y="4076105"/>
            <a:ext cx="1295559" cy="296447"/>
          </a:xfrm>
          <a:prstGeom prst="straightConnector1">
            <a:avLst/>
          </a:prstGeom>
          <a:ln>
            <a:solidFill>
              <a:schemeClr val="tx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90AE20A5-DBFF-356B-FAE3-F2B6B533461C}"/>
              </a:ext>
            </a:extLst>
          </p:cNvPr>
          <p:cNvCxnSpPr>
            <a:cxnSpLocks/>
          </p:cNvCxnSpPr>
          <p:nvPr/>
        </p:nvCxnSpPr>
        <p:spPr>
          <a:xfrm>
            <a:off x="2834300" y="2430141"/>
            <a:ext cx="2497309" cy="719109"/>
          </a:xfrm>
          <a:prstGeom prst="straightConnector1">
            <a:avLst/>
          </a:prstGeom>
          <a:ln>
            <a:solidFill>
              <a:schemeClr val="tx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AC9EBE50-6834-9DAC-B384-AF71C61FC313}"/>
              </a:ext>
            </a:extLst>
          </p:cNvPr>
          <p:cNvCxnSpPr>
            <a:cxnSpLocks/>
            <a:endCxn id="154" idx="1"/>
          </p:cNvCxnSpPr>
          <p:nvPr/>
        </p:nvCxnSpPr>
        <p:spPr>
          <a:xfrm>
            <a:off x="2824227" y="3308901"/>
            <a:ext cx="2494757" cy="372631"/>
          </a:xfrm>
          <a:prstGeom prst="straightConnector1">
            <a:avLst/>
          </a:prstGeom>
          <a:ln>
            <a:solidFill>
              <a:schemeClr val="tx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3EBFC340-63A4-E5D0-78D0-F376A49788D8}"/>
              </a:ext>
            </a:extLst>
          </p:cNvPr>
          <p:cNvCxnSpPr>
            <a:cxnSpLocks/>
            <a:stCxn id="118" idx="1"/>
            <a:endCxn id="154" idx="3"/>
          </p:cNvCxnSpPr>
          <p:nvPr/>
        </p:nvCxnSpPr>
        <p:spPr>
          <a:xfrm flipH="1">
            <a:off x="6767736" y="3570007"/>
            <a:ext cx="2638527" cy="111525"/>
          </a:xfrm>
          <a:prstGeom prst="straightConnector1">
            <a:avLst/>
          </a:prstGeom>
          <a:ln>
            <a:solidFill>
              <a:schemeClr val="tx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6" name="Flowchart: Alternate Process 115">
            <a:extLst>
              <a:ext uri="{FF2B5EF4-FFF2-40B4-BE49-F238E27FC236}">
                <a16:creationId xmlns:a16="http://schemas.microsoft.com/office/drawing/2014/main" id="{124A3CB2-4E7E-9DDB-C712-776453F98814}"/>
              </a:ext>
            </a:extLst>
          </p:cNvPr>
          <p:cNvSpPr/>
          <p:nvPr/>
        </p:nvSpPr>
        <p:spPr>
          <a:xfrm>
            <a:off x="820981" y="386871"/>
            <a:ext cx="2105961" cy="2144488"/>
          </a:xfrm>
          <a:prstGeom prst="flowChartAlternateProcess">
            <a:avLst/>
          </a:prstGeom>
          <a:no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8" name="Flowchart: Alternate Process 117">
            <a:extLst>
              <a:ext uri="{FF2B5EF4-FFF2-40B4-BE49-F238E27FC236}">
                <a16:creationId xmlns:a16="http://schemas.microsoft.com/office/drawing/2014/main" id="{10915D6B-4105-42B2-3F80-FFFAC52AEF57}"/>
              </a:ext>
            </a:extLst>
          </p:cNvPr>
          <p:cNvSpPr/>
          <p:nvPr/>
        </p:nvSpPr>
        <p:spPr>
          <a:xfrm>
            <a:off x="9406263" y="3076744"/>
            <a:ext cx="1623935" cy="986525"/>
          </a:xfrm>
          <a:prstGeom prst="flowChartAlternateProcess">
            <a:avLst/>
          </a:prstGeom>
          <a:no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9" name="Flowchart: Alternate Process 118">
            <a:extLst>
              <a:ext uri="{FF2B5EF4-FFF2-40B4-BE49-F238E27FC236}">
                <a16:creationId xmlns:a16="http://schemas.microsoft.com/office/drawing/2014/main" id="{FAA6D349-D3FE-34D3-6613-D6FCD1611827}"/>
              </a:ext>
            </a:extLst>
          </p:cNvPr>
          <p:cNvSpPr/>
          <p:nvPr/>
        </p:nvSpPr>
        <p:spPr>
          <a:xfrm>
            <a:off x="6831031" y="5129563"/>
            <a:ext cx="2082212" cy="1423348"/>
          </a:xfrm>
          <a:prstGeom prst="flowChartAlternateProcess">
            <a:avLst/>
          </a:prstGeom>
          <a:no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149" name="Group 148">
            <a:extLst>
              <a:ext uri="{FF2B5EF4-FFF2-40B4-BE49-F238E27FC236}">
                <a16:creationId xmlns:a16="http://schemas.microsoft.com/office/drawing/2014/main" id="{1FE6785B-9185-7BD8-DCE7-BF2878C2487E}"/>
              </a:ext>
            </a:extLst>
          </p:cNvPr>
          <p:cNvGrpSpPr/>
          <p:nvPr/>
        </p:nvGrpSpPr>
        <p:grpSpPr>
          <a:xfrm>
            <a:off x="5318984" y="2940066"/>
            <a:ext cx="1448752" cy="1482932"/>
            <a:chOff x="8608210" y="1426045"/>
            <a:chExt cx="969711" cy="969264"/>
          </a:xfrm>
        </p:grpSpPr>
        <p:grpSp>
          <p:nvGrpSpPr>
            <p:cNvPr id="150" name="Group 149">
              <a:extLst>
                <a:ext uri="{FF2B5EF4-FFF2-40B4-BE49-F238E27FC236}">
                  <a16:creationId xmlns:a16="http://schemas.microsoft.com/office/drawing/2014/main" id="{A42F0686-8465-AA0E-351F-CA58A93364D4}"/>
                </a:ext>
              </a:extLst>
            </p:cNvPr>
            <p:cNvGrpSpPr/>
            <p:nvPr/>
          </p:nvGrpSpPr>
          <p:grpSpPr>
            <a:xfrm>
              <a:off x="8608210" y="1426045"/>
              <a:ext cx="969711" cy="969264"/>
              <a:chOff x="8608210" y="1426045"/>
              <a:chExt cx="969711" cy="969264"/>
            </a:xfrm>
          </p:grpSpPr>
          <p:grpSp>
            <p:nvGrpSpPr>
              <p:cNvPr id="152" name="Group 151">
                <a:extLst>
                  <a:ext uri="{FF2B5EF4-FFF2-40B4-BE49-F238E27FC236}">
                    <a16:creationId xmlns:a16="http://schemas.microsoft.com/office/drawing/2014/main" id="{D2A176E3-4A61-A6E1-65A8-4771FEAD64C7}"/>
                  </a:ext>
                </a:extLst>
              </p:cNvPr>
              <p:cNvGrpSpPr/>
              <p:nvPr/>
            </p:nvGrpSpPr>
            <p:grpSpPr>
              <a:xfrm>
                <a:off x="8608210" y="1426045"/>
                <a:ext cx="969711" cy="969264"/>
                <a:chOff x="10007591" y="1461293"/>
                <a:chExt cx="969711" cy="969264"/>
              </a:xfrm>
            </p:grpSpPr>
            <p:sp>
              <p:nvSpPr>
                <p:cNvPr id="154" name="Rectangle 153">
                  <a:extLst>
                    <a:ext uri="{FF2B5EF4-FFF2-40B4-BE49-F238E27FC236}">
                      <a16:creationId xmlns:a16="http://schemas.microsoft.com/office/drawing/2014/main" id="{3D294650-D697-76AA-DB3C-1C3C073FD3F9}"/>
                    </a:ext>
                  </a:extLst>
                </p:cNvPr>
                <p:cNvSpPr/>
                <p:nvPr/>
              </p:nvSpPr>
              <p:spPr>
                <a:xfrm>
                  <a:off x="10007591" y="1461293"/>
                  <a:ext cx="969711" cy="96926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Rounded Rectangle 42">
                  <a:extLst>
                    <a:ext uri="{FF2B5EF4-FFF2-40B4-BE49-F238E27FC236}">
                      <a16:creationId xmlns:a16="http://schemas.microsoft.com/office/drawing/2014/main" id="{80706451-7DF0-F07C-7D90-2C1A05D16AF8}"/>
                    </a:ext>
                  </a:extLst>
                </p:cNvPr>
                <p:cNvSpPr/>
                <p:nvPr/>
              </p:nvSpPr>
              <p:spPr>
                <a:xfrm>
                  <a:off x="10079301" y="1536287"/>
                  <a:ext cx="836022" cy="815338"/>
                </a:xfrm>
                <a:prstGeom prst="roundRect">
                  <a:avLst/>
                </a:prstGeom>
                <a:solidFill>
                  <a:schemeClr val="tx2"/>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3" name="Rectangle 152" descr="Internet Of Things outline">
                <a:extLst>
                  <a:ext uri="{FF2B5EF4-FFF2-40B4-BE49-F238E27FC236}">
                    <a16:creationId xmlns:a16="http://schemas.microsoft.com/office/drawing/2014/main" id="{6C4FE2B2-108C-5A88-7B45-950E2FA0CD2B}"/>
                  </a:ext>
                </a:extLst>
              </p:cNvPr>
              <p:cNvSpPr/>
              <p:nvPr/>
            </p:nvSpPr>
            <p:spPr>
              <a:xfrm>
                <a:off x="8914531" y="1627848"/>
                <a:ext cx="383849" cy="381593"/>
              </a:xfrm>
              <a:prstGeom prst="rect">
                <a:avLst/>
              </a:prstGeom>
              <a:blipFill>
                <a:blip r:embed="rId58" cstate="print">
                  <a:extLst>
                    <a:ext uri="{28A0092B-C50C-407E-A947-70E740481C1C}">
                      <a14:useLocalDpi xmlns:a14="http://schemas.microsoft.com/office/drawing/2010/main"/>
                    </a:ext>
                    <a:ext uri="{96DAC541-7B7A-43D3-8B79-37D633B846F1}">
                      <asvg:svgBlip xmlns:asvg="http://schemas.microsoft.com/office/drawing/2016/SVG/main" r:embed="rId59"/>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dirty="0"/>
              </a:p>
            </p:txBody>
          </p:sp>
        </p:grpSp>
        <p:sp>
          <p:nvSpPr>
            <p:cNvPr id="151" name="TextBox 150">
              <a:extLst>
                <a:ext uri="{FF2B5EF4-FFF2-40B4-BE49-F238E27FC236}">
                  <a16:creationId xmlns:a16="http://schemas.microsoft.com/office/drawing/2014/main" id="{CE99BD47-D7E9-68D4-21B9-B4BC4B81EAF1}"/>
                </a:ext>
              </a:extLst>
            </p:cNvPr>
            <p:cNvSpPr txBox="1"/>
            <p:nvPr/>
          </p:nvSpPr>
          <p:spPr>
            <a:xfrm>
              <a:off x="8659002" y="2032677"/>
              <a:ext cx="868125" cy="230832"/>
            </a:xfrm>
            <a:prstGeom prst="rect">
              <a:avLst/>
            </a:prstGeom>
            <a:noFill/>
          </p:spPr>
          <p:txBody>
            <a:bodyPr wrap="square" rtlCol="0">
              <a:spAutoFit/>
            </a:bodyPr>
            <a:lstStyle/>
            <a:p>
              <a:pPr algn="ctr"/>
              <a:r>
                <a:rPr lang="en-US" sz="900" dirty="0">
                  <a:solidFill>
                    <a:schemeClr val="bg1"/>
                  </a:solidFill>
                </a:rPr>
                <a:t>Connectors</a:t>
              </a:r>
              <a:endParaRPr lang="en-US" sz="600" dirty="0">
                <a:solidFill>
                  <a:schemeClr val="bg1"/>
                </a:solidFill>
              </a:endParaRPr>
            </a:p>
          </p:txBody>
        </p:sp>
      </p:grpSp>
    </p:spTree>
    <p:extLst>
      <p:ext uri="{BB962C8B-B14F-4D97-AF65-F5344CB8AC3E}">
        <p14:creationId xmlns:p14="http://schemas.microsoft.com/office/powerpoint/2010/main" val="14664422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500"/>
                                        <p:tgtEl>
                                          <p:spTgt spid="7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6"/>
                                        </p:tgtEl>
                                        <p:attrNameLst>
                                          <p:attrName>style.visibility</p:attrName>
                                        </p:attrNameLst>
                                      </p:cBhvr>
                                      <p:to>
                                        <p:strVal val="visible"/>
                                      </p:to>
                                    </p:set>
                                    <p:animEffect transition="in" filter="fade">
                                      <p:cBhvr>
                                        <p:cTn id="10" dur="500"/>
                                        <p:tgtEl>
                                          <p:spTgt spid="1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500"/>
                                        <p:tgtEl>
                                          <p:spTgt spid="40"/>
                                        </p:tgtEl>
                                      </p:cBhvr>
                                    </p:animEffect>
                                  </p:childTnLst>
                                </p:cTn>
                              </p:par>
                              <p:par>
                                <p:cTn id="14" presetID="10" presetClass="entr" presetSubtype="0" fill="hold" nodeType="withEffect">
                                  <p:stCondLst>
                                    <p:cond delay="0"/>
                                  </p:stCondLst>
                                  <p:childTnLst>
                                    <p:set>
                                      <p:cBhvr>
                                        <p:cTn id="15" dur="1" fill="hold">
                                          <p:stCondLst>
                                            <p:cond delay="0"/>
                                          </p:stCondLst>
                                        </p:cTn>
                                        <p:tgtEl>
                                          <p:spTgt spid="64"/>
                                        </p:tgtEl>
                                        <p:attrNameLst>
                                          <p:attrName>style.visibility</p:attrName>
                                        </p:attrNameLst>
                                      </p:cBhvr>
                                      <p:to>
                                        <p:strVal val="visible"/>
                                      </p:to>
                                    </p:set>
                                    <p:animEffect transition="in" filter="fade">
                                      <p:cBhvr>
                                        <p:cTn id="16" dur="500"/>
                                        <p:tgtEl>
                                          <p:spTgt spid="64"/>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par>
                                <p:cTn id="21" presetID="10"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par>
                                <p:cTn id="24" presetID="10" presetClass="entr" presetSubtype="0" fill="hold" nodeType="with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fade">
                                      <p:cBhvr>
                                        <p:cTn id="26" dur="500"/>
                                        <p:tgtEl>
                                          <p:spTgt spid="37"/>
                                        </p:tgtEl>
                                      </p:cBhvr>
                                    </p:animEffect>
                                  </p:childTnLst>
                                </p:cTn>
                              </p:par>
                              <p:par>
                                <p:cTn id="27" presetID="10" presetClass="entr" presetSubtype="0" fill="hold" nodeType="with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500"/>
                                        <p:tgtEl>
                                          <p:spTgt spid="38"/>
                                        </p:tgtEl>
                                      </p:cBhvr>
                                    </p:animEffect>
                                  </p:childTnLst>
                                </p:cTn>
                              </p:par>
                            </p:childTnLst>
                          </p:cTn>
                        </p:par>
                        <p:par>
                          <p:cTn id="30" fill="hold">
                            <p:stCondLst>
                              <p:cond delay="1000"/>
                            </p:stCondLst>
                            <p:childTnLst>
                              <p:par>
                                <p:cTn id="31" presetID="10" presetClass="entr" presetSubtype="0" fill="hold" nodeType="afterEffect">
                                  <p:stCondLst>
                                    <p:cond delay="0"/>
                                  </p:stCondLst>
                                  <p:childTnLst>
                                    <p:set>
                                      <p:cBhvr>
                                        <p:cTn id="32" dur="1" fill="hold">
                                          <p:stCondLst>
                                            <p:cond delay="0"/>
                                          </p:stCondLst>
                                        </p:cTn>
                                        <p:tgtEl>
                                          <p:spTgt spid="65"/>
                                        </p:tgtEl>
                                        <p:attrNameLst>
                                          <p:attrName>style.visibility</p:attrName>
                                        </p:attrNameLst>
                                      </p:cBhvr>
                                      <p:to>
                                        <p:strVal val="visible"/>
                                      </p:to>
                                    </p:set>
                                    <p:animEffect transition="in" filter="fade">
                                      <p:cBhvr>
                                        <p:cTn id="33" dur="500"/>
                                        <p:tgtEl>
                                          <p:spTgt spid="6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2"/>
                                        </p:tgtEl>
                                        <p:attrNameLst>
                                          <p:attrName>style.visibility</p:attrName>
                                        </p:attrNameLst>
                                      </p:cBhvr>
                                      <p:to>
                                        <p:strVal val="visible"/>
                                      </p:to>
                                    </p:set>
                                    <p:animEffect transition="in" filter="fade">
                                      <p:cBhvr>
                                        <p:cTn id="36" dur="500"/>
                                        <p:tgtEl>
                                          <p:spTgt spid="62"/>
                                        </p:tgtEl>
                                      </p:cBhvr>
                                    </p:animEffect>
                                  </p:childTnLst>
                                </p:cTn>
                              </p:par>
                              <p:par>
                                <p:cTn id="37" presetID="10" presetClass="entr" presetSubtype="0" fill="hold" nodeType="with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fade">
                                      <p:cBhvr>
                                        <p:cTn id="39" dur="500"/>
                                        <p:tgtEl>
                                          <p:spTgt spid="6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5"/>
                                        </p:tgtEl>
                                        <p:attrNameLst>
                                          <p:attrName>style.visibility</p:attrName>
                                        </p:attrNameLst>
                                      </p:cBhvr>
                                      <p:to>
                                        <p:strVal val="visible"/>
                                      </p:to>
                                    </p:set>
                                    <p:animEffect transition="in" filter="fade">
                                      <p:cBhvr>
                                        <p:cTn id="42" dur="500"/>
                                        <p:tgtEl>
                                          <p:spTgt spid="45"/>
                                        </p:tgtEl>
                                      </p:cBhvr>
                                    </p:animEffect>
                                  </p:childTnLst>
                                </p:cTn>
                              </p:par>
                            </p:childTnLst>
                          </p:cTn>
                        </p:par>
                        <p:par>
                          <p:cTn id="43" fill="hold">
                            <p:stCondLst>
                              <p:cond delay="1500"/>
                            </p:stCondLst>
                            <p:childTnLst>
                              <p:par>
                                <p:cTn id="44" presetID="10" presetClass="entr" presetSubtype="0" fill="hold" nodeType="after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par>
                                <p:cTn id="47" presetID="10" presetClass="entr" presetSubtype="0" fill="hold" nodeType="with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fade">
                                      <p:cBhvr>
                                        <p:cTn id="49" dur="500"/>
                                        <p:tgtEl>
                                          <p:spTgt spid="41"/>
                                        </p:tgtEl>
                                      </p:cBhvr>
                                    </p:animEffect>
                                  </p:childTnLst>
                                </p:cTn>
                              </p:par>
                              <p:par>
                                <p:cTn id="50" presetID="10" presetClass="entr" presetSubtype="0" fill="hold" nodeType="with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childTnLst>
                                </p:cTn>
                              </p:par>
                              <p:par>
                                <p:cTn id="53" presetID="10" presetClass="entr" presetSubtype="0" fill="hold" nodeType="with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fade">
                                      <p:cBhvr>
                                        <p:cTn id="55" dur="500"/>
                                        <p:tgtEl>
                                          <p:spTgt spid="44"/>
                                        </p:tgtEl>
                                      </p:cBhvr>
                                    </p:animEffect>
                                  </p:childTnLst>
                                </p:cTn>
                              </p:par>
                            </p:childTnLst>
                          </p:cTn>
                        </p:par>
                        <p:par>
                          <p:cTn id="56" fill="hold">
                            <p:stCondLst>
                              <p:cond delay="2000"/>
                            </p:stCondLst>
                            <p:childTnLst>
                              <p:par>
                                <p:cTn id="57" presetID="10" presetClass="entr" presetSubtype="0" fill="hold" grpId="0" nodeType="afterEffect">
                                  <p:stCondLst>
                                    <p:cond delay="0"/>
                                  </p:stCondLst>
                                  <p:childTnLst>
                                    <p:set>
                                      <p:cBhvr>
                                        <p:cTn id="58" dur="1" fill="hold">
                                          <p:stCondLst>
                                            <p:cond delay="0"/>
                                          </p:stCondLst>
                                        </p:cTn>
                                        <p:tgtEl>
                                          <p:spTgt spid="76"/>
                                        </p:tgtEl>
                                        <p:attrNameLst>
                                          <p:attrName>style.visibility</p:attrName>
                                        </p:attrNameLst>
                                      </p:cBhvr>
                                      <p:to>
                                        <p:strVal val="visible"/>
                                      </p:to>
                                    </p:set>
                                    <p:animEffect transition="in" filter="fade">
                                      <p:cBhvr>
                                        <p:cTn id="59" dur="500"/>
                                        <p:tgtEl>
                                          <p:spTgt spid="76"/>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fade">
                                      <p:cBhvr>
                                        <p:cTn id="62" dur="500"/>
                                        <p:tgtEl>
                                          <p:spTgt spid="9"/>
                                        </p:tgtEl>
                                      </p:cBhvr>
                                    </p:animEffect>
                                  </p:childTnLst>
                                </p:cTn>
                              </p:par>
                              <p:par>
                                <p:cTn id="63" presetID="10" presetClass="entr" presetSubtype="0" fill="hold" nodeType="withEffect">
                                  <p:stCondLst>
                                    <p:cond delay="0"/>
                                  </p:stCondLst>
                                  <p:childTnLst>
                                    <p:set>
                                      <p:cBhvr>
                                        <p:cTn id="64" dur="1" fill="hold">
                                          <p:stCondLst>
                                            <p:cond delay="0"/>
                                          </p:stCondLst>
                                        </p:cTn>
                                        <p:tgtEl>
                                          <p:spTgt spid="75"/>
                                        </p:tgtEl>
                                        <p:attrNameLst>
                                          <p:attrName>style.visibility</p:attrName>
                                        </p:attrNameLst>
                                      </p:cBhvr>
                                      <p:to>
                                        <p:strVal val="visible"/>
                                      </p:to>
                                    </p:set>
                                    <p:animEffect transition="in" filter="fade">
                                      <p:cBhvr>
                                        <p:cTn id="65" dur="500"/>
                                        <p:tgtEl>
                                          <p:spTgt spid="75"/>
                                        </p:tgtEl>
                                      </p:cBhvr>
                                    </p:animEffect>
                                  </p:childTnLst>
                                </p:cTn>
                              </p:par>
                              <p:par>
                                <p:cTn id="66" presetID="10" presetClass="entr" presetSubtype="0" fill="hold" nodeType="with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fade">
                                      <p:cBhvr>
                                        <p:cTn id="68" dur="500"/>
                                        <p:tgtEl>
                                          <p:spTgt spid="66"/>
                                        </p:tgtEl>
                                      </p:cBhvr>
                                    </p:animEffect>
                                  </p:childTnLst>
                                </p:cTn>
                              </p:par>
                            </p:childTnLst>
                          </p:cTn>
                        </p:par>
                        <p:par>
                          <p:cTn id="69" fill="hold">
                            <p:stCondLst>
                              <p:cond delay="2500"/>
                            </p:stCondLst>
                            <p:childTnLst>
                              <p:par>
                                <p:cTn id="70" presetID="10" presetClass="entr" presetSubtype="0" fill="hold" nodeType="afterEffect">
                                  <p:stCondLst>
                                    <p:cond delay="0"/>
                                  </p:stCondLst>
                                  <p:childTnLst>
                                    <p:set>
                                      <p:cBhvr>
                                        <p:cTn id="71" dur="1" fill="hold">
                                          <p:stCondLst>
                                            <p:cond delay="0"/>
                                          </p:stCondLst>
                                        </p:cTn>
                                        <p:tgtEl>
                                          <p:spTgt spid="7"/>
                                        </p:tgtEl>
                                        <p:attrNameLst>
                                          <p:attrName>style.visibility</p:attrName>
                                        </p:attrNameLst>
                                      </p:cBhvr>
                                      <p:to>
                                        <p:strVal val="visible"/>
                                      </p:to>
                                    </p:set>
                                    <p:animEffect transition="in" filter="fade">
                                      <p:cBhvr>
                                        <p:cTn id="72" dur="500"/>
                                        <p:tgtEl>
                                          <p:spTgt spid="7"/>
                                        </p:tgtEl>
                                      </p:cBhvr>
                                    </p:animEffect>
                                  </p:childTnLst>
                                </p:cTn>
                              </p:par>
                              <p:par>
                                <p:cTn id="73" presetID="10" presetClass="entr" presetSubtype="0" fill="hold" nodeType="with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fade">
                                      <p:cBhvr>
                                        <p:cTn id="75" dur="500"/>
                                        <p:tgtEl>
                                          <p:spTgt spid="8"/>
                                        </p:tgtEl>
                                      </p:cBhvr>
                                    </p:animEffect>
                                  </p:childTnLst>
                                </p:cTn>
                              </p:par>
                            </p:childTnLst>
                          </p:cTn>
                        </p:par>
                        <p:par>
                          <p:cTn id="76" fill="hold">
                            <p:stCondLst>
                              <p:cond delay="3000"/>
                            </p:stCondLst>
                            <p:childTnLst>
                              <p:par>
                                <p:cTn id="77" presetID="10" presetClass="entr" presetSubtype="0" fill="hold" grpId="0" nodeType="afterEffect">
                                  <p:stCondLst>
                                    <p:cond delay="0"/>
                                  </p:stCondLst>
                                  <p:childTnLst>
                                    <p:set>
                                      <p:cBhvr>
                                        <p:cTn id="78" dur="1" fill="hold">
                                          <p:stCondLst>
                                            <p:cond delay="0"/>
                                          </p:stCondLst>
                                        </p:cTn>
                                        <p:tgtEl>
                                          <p:spTgt spid="81"/>
                                        </p:tgtEl>
                                        <p:attrNameLst>
                                          <p:attrName>style.visibility</p:attrName>
                                        </p:attrNameLst>
                                      </p:cBhvr>
                                      <p:to>
                                        <p:strVal val="visible"/>
                                      </p:to>
                                    </p:set>
                                    <p:animEffect transition="in" filter="fade">
                                      <p:cBhvr>
                                        <p:cTn id="79" dur="500"/>
                                        <p:tgtEl>
                                          <p:spTgt spid="81"/>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fade">
                                      <p:cBhvr>
                                        <p:cTn id="82" dur="500"/>
                                        <p:tgtEl>
                                          <p:spTgt spid="55"/>
                                        </p:tgtEl>
                                      </p:cBhvr>
                                    </p:animEffect>
                                  </p:childTnLst>
                                </p:cTn>
                              </p:par>
                              <p:par>
                                <p:cTn id="83" presetID="10" presetClass="entr" presetSubtype="0" fill="hold" nodeType="withEffect">
                                  <p:stCondLst>
                                    <p:cond delay="0"/>
                                  </p:stCondLst>
                                  <p:childTnLst>
                                    <p:set>
                                      <p:cBhvr>
                                        <p:cTn id="84" dur="1" fill="hold">
                                          <p:stCondLst>
                                            <p:cond delay="0"/>
                                          </p:stCondLst>
                                        </p:cTn>
                                        <p:tgtEl>
                                          <p:spTgt spid="82"/>
                                        </p:tgtEl>
                                        <p:attrNameLst>
                                          <p:attrName>style.visibility</p:attrName>
                                        </p:attrNameLst>
                                      </p:cBhvr>
                                      <p:to>
                                        <p:strVal val="visible"/>
                                      </p:to>
                                    </p:set>
                                    <p:animEffect transition="in" filter="fade">
                                      <p:cBhvr>
                                        <p:cTn id="85" dur="500"/>
                                        <p:tgtEl>
                                          <p:spTgt spid="82"/>
                                        </p:tgtEl>
                                      </p:cBhvr>
                                    </p:animEffect>
                                  </p:childTnLst>
                                </p:cTn>
                              </p:par>
                              <p:par>
                                <p:cTn id="86" presetID="10" presetClass="entr" presetSubtype="0" fill="hold" nodeType="withEffect">
                                  <p:stCondLst>
                                    <p:cond delay="0"/>
                                  </p:stCondLst>
                                  <p:childTnLst>
                                    <p:set>
                                      <p:cBhvr>
                                        <p:cTn id="87" dur="1" fill="hold">
                                          <p:stCondLst>
                                            <p:cond delay="0"/>
                                          </p:stCondLst>
                                        </p:cTn>
                                        <p:tgtEl>
                                          <p:spTgt spid="67"/>
                                        </p:tgtEl>
                                        <p:attrNameLst>
                                          <p:attrName>style.visibility</p:attrName>
                                        </p:attrNameLst>
                                      </p:cBhvr>
                                      <p:to>
                                        <p:strVal val="visible"/>
                                      </p:to>
                                    </p:set>
                                    <p:animEffect transition="in" filter="fade">
                                      <p:cBhvr>
                                        <p:cTn id="88" dur="500"/>
                                        <p:tgtEl>
                                          <p:spTgt spid="67"/>
                                        </p:tgtEl>
                                      </p:cBhvr>
                                    </p:animEffect>
                                  </p:childTnLst>
                                </p:cTn>
                              </p:par>
                            </p:childTnLst>
                          </p:cTn>
                        </p:par>
                        <p:par>
                          <p:cTn id="89" fill="hold">
                            <p:stCondLst>
                              <p:cond delay="3500"/>
                            </p:stCondLst>
                            <p:childTnLst>
                              <p:par>
                                <p:cTn id="90" presetID="10" presetClass="entr" presetSubtype="0" fill="hold" nodeType="afterEffect">
                                  <p:stCondLst>
                                    <p:cond delay="0"/>
                                  </p:stCondLst>
                                  <p:childTnLst>
                                    <p:set>
                                      <p:cBhvr>
                                        <p:cTn id="91" dur="1" fill="hold">
                                          <p:stCondLst>
                                            <p:cond delay="0"/>
                                          </p:stCondLst>
                                        </p:cTn>
                                        <p:tgtEl>
                                          <p:spTgt spid="46"/>
                                        </p:tgtEl>
                                        <p:attrNameLst>
                                          <p:attrName>style.visibility</p:attrName>
                                        </p:attrNameLst>
                                      </p:cBhvr>
                                      <p:to>
                                        <p:strVal val="visible"/>
                                      </p:to>
                                    </p:set>
                                    <p:animEffect transition="in" filter="fade">
                                      <p:cBhvr>
                                        <p:cTn id="92" dur="500"/>
                                        <p:tgtEl>
                                          <p:spTgt spid="46"/>
                                        </p:tgtEl>
                                      </p:cBhvr>
                                    </p:animEffect>
                                  </p:childTnLst>
                                </p:cTn>
                              </p:par>
                              <p:par>
                                <p:cTn id="93" presetID="10" presetClass="entr" presetSubtype="0" fill="hold" nodeType="withEffect">
                                  <p:stCondLst>
                                    <p:cond delay="0"/>
                                  </p:stCondLst>
                                  <p:childTnLst>
                                    <p:set>
                                      <p:cBhvr>
                                        <p:cTn id="94" dur="1" fill="hold">
                                          <p:stCondLst>
                                            <p:cond delay="0"/>
                                          </p:stCondLst>
                                        </p:cTn>
                                        <p:tgtEl>
                                          <p:spTgt spid="52"/>
                                        </p:tgtEl>
                                        <p:attrNameLst>
                                          <p:attrName>style.visibility</p:attrName>
                                        </p:attrNameLst>
                                      </p:cBhvr>
                                      <p:to>
                                        <p:strVal val="visible"/>
                                      </p:to>
                                    </p:set>
                                    <p:animEffect transition="in" filter="fade">
                                      <p:cBhvr>
                                        <p:cTn id="95" dur="500"/>
                                        <p:tgtEl>
                                          <p:spTgt spid="52"/>
                                        </p:tgtEl>
                                      </p:cBhvr>
                                    </p:animEffect>
                                  </p:childTnLst>
                                </p:cTn>
                              </p:par>
                              <p:par>
                                <p:cTn id="96" presetID="10" presetClass="entr" presetSubtype="0" fill="hold" nodeType="with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fade">
                                      <p:cBhvr>
                                        <p:cTn id="98" dur="500"/>
                                        <p:tgtEl>
                                          <p:spTgt spid="50"/>
                                        </p:tgtEl>
                                      </p:cBhvr>
                                    </p:animEffect>
                                  </p:childTnLst>
                                </p:cTn>
                              </p:par>
                              <p:par>
                                <p:cTn id="99" presetID="10" presetClass="entr" presetSubtype="0" fill="hold" nodeType="withEffect">
                                  <p:stCondLst>
                                    <p:cond delay="0"/>
                                  </p:stCondLst>
                                  <p:childTnLst>
                                    <p:set>
                                      <p:cBhvr>
                                        <p:cTn id="100" dur="1" fill="hold">
                                          <p:stCondLst>
                                            <p:cond delay="0"/>
                                          </p:stCondLst>
                                        </p:cTn>
                                        <p:tgtEl>
                                          <p:spTgt spid="48"/>
                                        </p:tgtEl>
                                        <p:attrNameLst>
                                          <p:attrName>style.visibility</p:attrName>
                                        </p:attrNameLst>
                                      </p:cBhvr>
                                      <p:to>
                                        <p:strVal val="visible"/>
                                      </p:to>
                                    </p:set>
                                    <p:animEffect transition="in" filter="fade">
                                      <p:cBhvr>
                                        <p:cTn id="101" dur="500"/>
                                        <p:tgtEl>
                                          <p:spTgt spid="48"/>
                                        </p:tgtEl>
                                      </p:cBhvr>
                                    </p:animEffect>
                                  </p:childTnLst>
                                </p:cTn>
                              </p:par>
                              <p:par>
                                <p:cTn id="102" presetID="10" presetClass="entr" presetSubtype="0" fill="hold" nodeType="withEffect">
                                  <p:stCondLst>
                                    <p:cond delay="0"/>
                                  </p:stCondLst>
                                  <p:childTnLst>
                                    <p:set>
                                      <p:cBhvr>
                                        <p:cTn id="103" dur="1" fill="hold">
                                          <p:stCondLst>
                                            <p:cond delay="0"/>
                                          </p:stCondLst>
                                        </p:cTn>
                                        <p:tgtEl>
                                          <p:spTgt spid="47"/>
                                        </p:tgtEl>
                                        <p:attrNameLst>
                                          <p:attrName>style.visibility</p:attrName>
                                        </p:attrNameLst>
                                      </p:cBhvr>
                                      <p:to>
                                        <p:strVal val="visible"/>
                                      </p:to>
                                    </p:set>
                                    <p:animEffect transition="in" filter="fade">
                                      <p:cBhvr>
                                        <p:cTn id="104" dur="500"/>
                                        <p:tgtEl>
                                          <p:spTgt spid="47"/>
                                        </p:tgtEl>
                                      </p:cBhvr>
                                    </p:animEffect>
                                  </p:childTnLst>
                                </p:cTn>
                              </p:par>
                              <p:par>
                                <p:cTn id="105" presetID="10" presetClass="entr" presetSubtype="0" fill="hold" nodeType="withEffect">
                                  <p:stCondLst>
                                    <p:cond delay="0"/>
                                  </p:stCondLst>
                                  <p:childTnLst>
                                    <p:set>
                                      <p:cBhvr>
                                        <p:cTn id="106" dur="1" fill="hold">
                                          <p:stCondLst>
                                            <p:cond delay="0"/>
                                          </p:stCondLst>
                                        </p:cTn>
                                        <p:tgtEl>
                                          <p:spTgt spid="5"/>
                                        </p:tgtEl>
                                        <p:attrNameLst>
                                          <p:attrName>style.visibility</p:attrName>
                                        </p:attrNameLst>
                                      </p:cBhvr>
                                      <p:to>
                                        <p:strVal val="visible"/>
                                      </p:to>
                                    </p:set>
                                    <p:animEffect transition="in" filter="fade">
                                      <p:cBhvr>
                                        <p:cTn id="107" dur="500"/>
                                        <p:tgtEl>
                                          <p:spTgt spid="5"/>
                                        </p:tgtEl>
                                      </p:cBhvr>
                                    </p:animEffect>
                                  </p:childTnLst>
                                </p:cTn>
                              </p:par>
                              <p:par>
                                <p:cTn id="108" presetID="10" presetClass="entr" presetSubtype="0" fill="hold" nodeType="withEffect">
                                  <p:stCondLst>
                                    <p:cond delay="0"/>
                                  </p:stCondLst>
                                  <p:childTnLst>
                                    <p:set>
                                      <p:cBhvr>
                                        <p:cTn id="109" dur="1" fill="hold">
                                          <p:stCondLst>
                                            <p:cond delay="0"/>
                                          </p:stCondLst>
                                        </p:cTn>
                                        <p:tgtEl>
                                          <p:spTgt spid="54"/>
                                        </p:tgtEl>
                                        <p:attrNameLst>
                                          <p:attrName>style.visibility</p:attrName>
                                        </p:attrNameLst>
                                      </p:cBhvr>
                                      <p:to>
                                        <p:strVal val="visible"/>
                                      </p:to>
                                    </p:set>
                                    <p:animEffect transition="in" filter="fade">
                                      <p:cBhvr>
                                        <p:cTn id="110" dur="500"/>
                                        <p:tgtEl>
                                          <p:spTgt spid="54"/>
                                        </p:tgtEl>
                                      </p:cBhvr>
                                    </p:animEffect>
                                  </p:childTnLst>
                                </p:cTn>
                              </p:par>
                              <p:par>
                                <p:cTn id="111" presetID="10" presetClass="entr" presetSubtype="0" fill="hold" nodeType="withEffect">
                                  <p:stCondLst>
                                    <p:cond delay="0"/>
                                  </p:stCondLst>
                                  <p:childTnLst>
                                    <p:set>
                                      <p:cBhvr>
                                        <p:cTn id="112" dur="1" fill="hold">
                                          <p:stCondLst>
                                            <p:cond delay="0"/>
                                          </p:stCondLst>
                                        </p:cTn>
                                        <p:tgtEl>
                                          <p:spTgt spid="49"/>
                                        </p:tgtEl>
                                        <p:attrNameLst>
                                          <p:attrName>style.visibility</p:attrName>
                                        </p:attrNameLst>
                                      </p:cBhvr>
                                      <p:to>
                                        <p:strVal val="visible"/>
                                      </p:to>
                                    </p:set>
                                    <p:animEffect transition="in" filter="fade">
                                      <p:cBhvr>
                                        <p:cTn id="113" dur="500"/>
                                        <p:tgtEl>
                                          <p:spTgt spid="49"/>
                                        </p:tgtEl>
                                      </p:cBhvr>
                                    </p:animEffect>
                                  </p:childTnLst>
                                </p:cTn>
                              </p:par>
                              <p:par>
                                <p:cTn id="114" presetID="10" presetClass="entr" presetSubtype="0" fill="hold" nodeType="withEffect">
                                  <p:stCondLst>
                                    <p:cond delay="0"/>
                                  </p:stCondLst>
                                  <p:childTnLst>
                                    <p:set>
                                      <p:cBhvr>
                                        <p:cTn id="115" dur="1" fill="hold">
                                          <p:stCondLst>
                                            <p:cond delay="0"/>
                                          </p:stCondLst>
                                        </p:cTn>
                                        <p:tgtEl>
                                          <p:spTgt spid="51"/>
                                        </p:tgtEl>
                                        <p:attrNameLst>
                                          <p:attrName>style.visibility</p:attrName>
                                        </p:attrNameLst>
                                      </p:cBhvr>
                                      <p:to>
                                        <p:strVal val="visible"/>
                                      </p:to>
                                    </p:set>
                                    <p:animEffect transition="in" filter="fade">
                                      <p:cBhvr>
                                        <p:cTn id="116" dur="500"/>
                                        <p:tgtEl>
                                          <p:spTgt spid="51"/>
                                        </p:tgtEl>
                                      </p:cBhvr>
                                    </p:animEffect>
                                  </p:childTnLst>
                                </p:cTn>
                              </p:par>
                              <p:par>
                                <p:cTn id="117" presetID="10" presetClass="entr" presetSubtype="0" fill="hold" nodeType="withEffect">
                                  <p:stCondLst>
                                    <p:cond delay="0"/>
                                  </p:stCondLst>
                                  <p:childTnLst>
                                    <p:set>
                                      <p:cBhvr>
                                        <p:cTn id="118" dur="1" fill="hold">
                                          <p:stCondLst>
                                            <p:cond delay="0"/>
                                          </p:stCondLst>
                                        </p:cTn>
                                        <p:tgtEl>
                                          <p:spTgt spid="53"/>
                                        </p:tgtEl>
                                        <p:attrNameLst>
                                          <p:attrName>style.visibility</p:attrName>
                                        </p:attrNameLst>
                                      </p:cBhvr>
                                      <p:to>
                                        <p:strVal val="visible"/>
                                      </p:to>
                                    </p:set>
                                    <p:animEffect transition="in" filter="fade">
                                      <p:cBhvr>
                                        <p:cTn id="119" dur="500"/>
                                        <p:tgtEl>
                                          <p:spTgt spid="53"/>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118"/>
                                        </p:tgtEl>
                                        <p:attrNameLst>
                                          <p:attrName>style.visibility</p:attrName>
                                        </p:attrNameLst>
                                      </p:cBhvr>
                                      <p:to>
                                        <p:strVal val="visible"/>
                                      </p:to>
                                    </p:set>
                                    <p:animEffect transition="in" filter="fade">
                                      <p:cBhvr>
                                        <p:cTn id="122" dur="500"/>
                                        <p:tgtEl>
                                          <p:spTgt spid="118"/>
                                        </p:tgtEl>
                                      </p:cBhvr>
                                    </p:animEffect>
                                  </p:childTnLst>
                                </p:cTn>
                              </p:par>
                            </p:childTnLst>
                          </p:cTn>
                        </p:par>
                        <p:par>
                          <p:cTn id="123" fill="hold">
                            <p:stCondLst>
                              <p:cond delay="4000"/>
                            </p:stCondLst>
                            <p:childTnLst>
                              <p:par>
                                <p:cTn id="124" presetID="10" presetClass="entr" presetSubtype="0" fill="hold" grpId="0" nodeType="afterEffect">
                                  <p:stCondLst>
                                    <p:cond delay="0"/>
                                  </p:stCondLst>
                                  <p:childTnLst>
                                    <p:set>
                                      <p:cBhvr>
                                        <p:cTn id="125" dur="1" fill="hold">
                                          <p:stCondLst>
                                            <p:cond delay="0"/>
                                          </p:stCondLst>
                                        </p:cTn>
                                        <p:tgtEl>
                                          <p:spTgt spid="59"/>
                                        </p:tgtEl>
                                        <p:attrNameLst>
                                          <p:attrName>style.visibility</p:attrName>
                                        </p:attrNameLst>
                                      </p:cBhvr>
                                      <p:to>
                                        <p:strVal val="visible"/>
                                      </p:to>
                                    </p:set>
                                    <p:animEffect transition="in" filter="fade">
                                      <p:cBhvr>
                                        <p:cTn id="126" dur="500"/>
                                        <p:tgtEl>
                                          <p:spTgt spid="59"/>
                                        </p:tgtEl>
                                      </p:cBhvr>
                                    </p:animEffect>
                                  </p:childTnLst>
                                </p:cTn>
                              </p:par>
                              <p:par>
                                <p:cTn id="127" presetID="10" presetClass="entr" presetSubtype="0" fill="hold" nodeType="withEffect">
                                  <p:stCondLst>
                                    <p:cond delay="0"/>
                                  </p:stCondLst>
                                  <p:childTnLst>
                                    <p:set>
                                      <p:cBhvr>
                                        <p:cTn id="128" dur="1" fill="hold">
                                          <p:stCondLst>
                                            <p:cond delay="0"/>
                                          </p:stCondLst>
                                        </p:cTn>
                                        <p:tgtEl>
                                          <p:spTgt spid="74"/>
                                        </p:tgtEl>
                                        <p:attrNameLst>
                                          <p:attrName>style.visibility</p:attrName>
                                        </p:attrNameLst>
                                      </p:cBhvr>
                                      <p:to>
                                        <p:strVal val="visible"/>
                                      </p:to>
                                    </p:set>
                                    <p:animEffect transition="in" filter="fade">
                                      <p:cBhvr>
                                        <p:cTn id="129" dur="500"/>
                                        <p:tgtEl>
                                          <p:spTgt spid="74"/>
                                        </p:tgtEl>
                                      </p:cBhvr>
                                    </p:animEffect>
                                  </p:childTnLst>
                                </p:cTn>
                              </p:par>
                            </p:childTnLst>
                          </p:cTn>
                        </p:par>
                        <p:par>
                          <p:cTn id="130" fill="hold">
                            <p:stCondLst>
                              <p:cond delay="4500"/>
                            </p:stCondLst>
                            <p:childTnLst>
                              <p:par>
                                <p:cTn id="131" presetID="10" presetClass="entr" presetSubtype="0" fill="hold" nodeType="afterEffect">
                                  <p:stCondLst>
                                    <p:cond delay="0"/>
                                  </p:stCondLst>
                                  <p:childTnLst>
                                    <p:set>
                                      <p:cBhvr>
                                        <p:cTn id="132" dur="1" fill="hold">
                                          <p:stCondLst>
                                            <p:cond delay="0"/>
                                          </p:stCondLst>
                                        </p:cTn>
                                        <p:tgtEl>
                                          <p:spTgt spid="58"/>
                                        </p:tgtEl>
                                        <p:attrNameLst>
                                          <p:attrName>style.visibility</p:attrName>
                                        </p:attrNameLst>
                                      </p:cBhvr>
                                      <p:to>
                                        <p:strVal val="visible"/>
                                      </p:to>
                                    </p:set>
                                    <p:animEffect transition="in" filter="fade">
                                      <p:cBhvr>
                                        <p:cTn id="133" dur="500"/>
                                        <p:tgtEl>
                                          <p:spTgt spid="58"/>
                                        </p:tgtEl>
                                      </p:cBhvr>
                                    </p:animEffect>
                                  </p:childTnLst>
                                </p:cTn>
                              </p:par>
                              <p:par>
                                <p:cTn id="134" presetID="10" presetClass="entr" presetSubtype="0" fill="hold" nodeType="withEffect">
                                  <p:stCondLst>
                                    <p:cond delay="0"/>
                                  </p:stCondLst>
                                  <p:childTnLst>
                                    <p:set>
                                      <p:cBhvr>
                                        <p:cTn id="135" dur="1" fill="hold">
                                          <p:stCondLst>
                                            <p:cond delay="0"/>
                                          </p:stCondLst>
                                        </p:cTn>
                                        <p:tgtEl>
                                          <p:spTgt spid="56"/>
                                        </p:tgtEl>
                                        <p:attrNameLst>
                                          <p:attrName>style.visibility</p:attrName>
                                        </p:attrNameLst>
                                      </p:cBhvr>
                                      <p:to>
                                        <p:strVal val="visible"/>
                                      </p:to>
                                    </p:set>
                                    <p:animEffect transition="in" filter="fade">
                                      <p:cBhvr>
                                        <p:cTn id="136" dur="500"/>
                                        <p:tgtEl>
                                          <p:spTgt spid="56"/>
                                        </p:tgtEl>
                                      </p:cBhvr>
                                    </p:animEffect>
                                  </p:childTnLst>
                                </p:cTn>
                              </p:par>
                            </p:childTnLst>
                          </p:cTn>
                        </p:par>
                        <p:par>
                          <p:cTn id="137" fill="hold">
                            <p:stCondLst>
                              <p:cond delay="5000"/>
                            </p:stCondLst>
                            <p:childTnLst>
                              <p:par>
                                <p:cTn id="138" presetID="10" presetClass="entr" presetSubtype="0" fill="hold" nodeType="afterEffect">
                                  <p:stCondLst>
                                    <p:cond delay="0"/>
                                  </p:stCondLst>
                                  <p:childTnLst>
                                    <p:set>
                                      <p:cBhvr>
                                        <p:cTn id="139" dur="1" fill="hold">
                                          <p:stCondLst>
                                            <p:cond delay="0"/>
                                          </p:stCondLst>
                                        </p:cTn>
                                        <p:tgtEl>
                                          <p:spTgt spid="68"/>
                                        </p:tgtEl>
                                        <p:attrNameLst>
                                          <p:attrName>style.visibility</p:attrName>
                                        </p:attrNameLst>
                                      </p:cBhvr>
                                      <p:to>
                                        <p:strVal val="visible"/>
                                      </p:to>
                                    </p:set>
                                    <p:animEffect transition="in" filter="fade">
                                      <p:cBhvr>
                                        <p:cTn id="140" dur="500"/>
                                        <p:tgtEl>
                                          <p:spTgt spid="68"/>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84"/>
                                        </p:tgtEl>
                                        <p:attrNameLst>
                                          <p:attrName>style.visibility</p:attrName>
                                        </p:attrNameLst>
                                      </p:cBhvr>
                                      <p:to>
                                        <p:strVal val="visible"/>
                                      </p:to>
                                    </p:set>
                                    <p:animEffect transition="in" filter="fade">
                                      <p:cBhvr>
                                        <p:cTn id="143" dur="500"/>
                                        <p:tgtEl>
                                          <p:spTgt spid="84"/>
                                        </p:tgtEl>
                                      </p:cBhvr>
                                    </p:animEffect>
                                  </p:childTnLst>
                                </p:cTn>
                              </p:par>
                              <p:par>
                                <p:cTn id="144" presetID="10" presetClass="entr" presetSubtype="0" fill="hold" nodeType="withEffect">
                                  <p:stCondLst>
                                    <p:cond delay="0"/>
                                  </p:stCondLst>
                                  <p:childTnLst>
                                    <p:set>
                                      <p:cBhvr>
                                        <p:cTn id="145" dur="1" fill="hold">
                                          <p:stCondLst>
                                            <p:cond delay="0"/>
                                          </p:stCondLst>
                                        </p:cTn>
                                        <p:tgtEl>
                                          <p:spTgt spid="83"/>
                                        </p:tgtEl>
                                        <p:attrNameLst>
                                          <p:attrName>style.visibility</p:attrName>
                                        </p:attrNameLst>
                                      </p:cBhvr>
                                      <p:to>
                                        <p:strVal val="visible"/>
                                      </p:to>
                                    </p:set>
                                    <p:animEffect transition="in" filter="fade">
                                      <p:cBhvr>
                                        <p:cTn id="146" dur="500"/>
                                        <p:tgtEl>
                                          <p:spTgt spid="83"/>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14"/>
                                        </p:tgtEl>
                                        <p:attrNameLst>
                                          <p:attrName>style.visibility</p:attrName>
                                        </p:attrNameLst>
                                      </p:cBhvr>
                                      <p:to>
                                        <p:strVal val="visible"/>
                                      </p:to>
                                    </p:set>
                                    <p:animEffect transition="in" filter="fade">
                                      <p:cBhvr>
                                        <p:cTn id="149" dur="500"/>
                                        <p:tgtEl>
                                          <p:spTgt spid="14"/>
                                        </p:tgtEl>
                                      </p:cBhvr>
                                    </p:animEffect>
                                  </p:childTnLst>
                                </p:cTn>
                              </p:par>
                            </p:childTnLst>
                          </p:cTn>
                        </p:par>
                        <p:par>
                          <p:cTn id="150" fill="hold">
                            <p:stCondLst>
                              <p:cond delay="5500"/>
                            </p:stCondLst>
                            <p:childTnLst>
                              <p:par>
                                <p:cTn id="151" presetID="10" presetClass="entr" presetSubtype="0" fill="hold" nodeType="afterEffect">
                                  <p:stCondLst>
                                    <p:cond delay="0"/>
                                  </p:stCondLst>
                                  <p:childTnLst>
                                    <p:set>
                                      <p:cBhvr>
                                        <p:cTn id="152" dur="1" fill="hold">
                                          <p:stCondLst>
                                            <p:cond delay="0"/>
                                          </p:stCondLst>
                                        </p:cTn>
                                        <p:tgtEl>
                                          <p:spTgt spid="11"/>
                                        </p:tgtEl>
                                        <p:attrNameLst>
                                          <p:attrName>style.visibility</p:attrName>
                                        </p:attrNameLst>
                                      </p:cBhvr>
                                      <p:to>
                                        <p:strVal val="visible"/>
                                      </p:to>
                                    </p:set>
                                    <p:animEffect transition="in" filter="fade">
                                      <p:cBhvr>
                                        <p:cTn id="153" dur="500"/>
                                        <p:tgtEl>
                                          <p:spTgt spid="11"/>
                                        </p:tgtEl>
                                      </p:cBhvr>
                                    </p:animEffect>
                                  </p:childTnLst>
                                </p:cTn>
                              </p:par>
                              <p:par>
                                <p:cTn id="154" presetID="10" presetClass="entr" presetSubtype="0" fill="hold" nodeType="withEffect">
                                  <p:stCondLst>
                                    <p:cond delay="0"/>
                                  </p:stCondLst>
                                  <p:childTnLst>
                                    <p:set>
                                      <p:cBhvr>
                                        <p:cTn id="155" dur="1" fill="hold">
                                          <p:stCondLst>
                                            <p:cond delay="0"/>
                                          </p:stCondLst>
                                        </p:cTn>
                                        <p:tgtEl>
                                          <p:spTgt spid="12"/>
                                        </p:tgtEl>
                                        <p:attrNameLst>
                                          <p:attrName>style.visibility</p:attrName>
                                        </p:attrNameLst>
                                      </p:cBhvr>
                                      <p:to>
                                        <p:strVal val="visible"/>
                                      </p:to>
                                    </p:set>
                                    <p:animEffect transition="in" filter="fade">
                                      <p:cBhvr>
                                        <p:cTn id="156" dur="500"/>
                                        <p:tgtEl>
                                          <p:spTgt spid="12"/>
                                        </p:tgtEl>
                                      </p:cBhvr>
                                    </p:animEffect>
                                  </p:childTnLst>
                                </p:cTn>
                              </p:par>
                              <p:par>
                                <p:cTn id="157" presetID="10" presetClass="entr" presetSubtype="0" fill="hold" nodeType="withEffect">
                                  <p:stCondLst>
                                    <p:cond delay="0"/>
                                  </p:stCondLst>
                                  <p:childTnLst>
                                    <p:set>
                                      <p:cBhvr>
                                        <p:cTn id="158" dur="1" fill="hold">
                                          <p:stCondLst>
                                            <p:cond delay="0"/>
                                          </p:stCondLst>
                                        </p:cTn>
                                        <p:tgtEl>
                                          <p:spTgt spid="13"/>
                                        </p:tgtEl>
                                        <p:attrNameLst>
                                          <p:attrName>style.visibility</p:attrName>
                                        </p:attrNameLst>
                                      </p:cBhvr>
                                      <p:to>
                                        <p:strVal val="visible"/>
                                      </p:to>
                                    </p:set>
                                    <p:animEffect transition="in" filter="fade">
                                      <p:cBhvr>
                                        <p:cTn id="159" dur="500"/>
                                        <p:tgtEl>
                                          <p:spTgt spid="13"/>
                                        </p:tgtEl>
                                      </p:cBhvr>
                                    </p:animEffect>
                                  </p:childTnLst>
                                </p:cTn>
                              </p:par>
                              <p:par>
                                <p:cTn id="160" presetID="10" presetClass="entr" presetSubtype="0" fill="hold" nodeType="withEffect">
                                  <p:stCondLst>
                                    <p:cond delay="0"/>
                                  </p:stCondLst>
                                  <p:childTnLst>
                                    <p:set>
                                      <p:cBhvr>
                                        <p:cTn id="161" dur="1" fill="hold">
                                          <p:stCondLst>
                                            <p:cond delay="0"/>
                                          </p:stCondLst>
                                        </p:cTn>
                                        <p:tgtEl>
                                          <p:spTgt spid="10"/>
                                        </p:tgtEl>
                                        <p:attrNameLst>
                                          <p:attrName>style.visibility</p:attrName>
                                        </p:attrNameLst>
                                      </p:cBhvr>
                                      <p:to>
                                        <p:strVal val="visible"/>
                                      </p:to>
                                    </p:set>
                                    <p:animEffect transition="in" filter="fade">
                                      <p:cBhvr>
                                        <p:cTn id="162" dur="500"/>
                                        <p:tgtEl>
                                          <p:spTgt spid="10"/>
                                        </p:tgtEl>
                                      </p:cBhvr>
                                    </p:animEffect>
                                  </p:childTnLst>
                                </p:cTn>
                              </p:par>
                            </p:childTnLst>
                          </p:cTn>
                        </p:par>
                        <p:par>
                          <p:cTn id="163" fill="hold">
                            <p:stCondLst>
                              <p:cond delay="6000"/>
                            </p:stCondLst>
                            <p:childTnLst>
                              <p:par>
                                <p:cTn id="164" presetID="10" presetClass="entr" presetSubtype="0" fill="hold" nodeType="afterEffect">
                                  <p:stCondLst>
                                    <p:cond delay="0"/>
                                  </p:stCondLst>
                                  <p:childTnLst>
                                    <p:set>
                                      <p:cBhvr>
                                        <p:cTn id="165" dur="1" fill="hold">
                                          <p:stCondLst>
                                            <p:cond delay="0"/>
                                          </p:stCondLst>
                                        </p:cTn>
                                        <p:tgtEl>
                                          <p:spTgt spid="69"/>
                                        </p:tgtEl>
                                        <p:attrNameLst>
                                          <p:attrName>style.visibility</p:attrName>
                                        </p:attrNameLst>
                                      </p:cBhvr>
                                      <p:to>
                                        <p:strVal val="visible"/>
                                      </p:to>
                                    </p:set>
                                    <p:animEffect transition="in" filter="fade">
                                      <p:cBhvr>
                                        <p:cTn id="166" dur="500"/>
                                        <p:tgtEl>
                                          <p:spTgt spid="69"/>
                                        </p:tgtEl>
                                      </p:cBhvr>
                                    </p:animEffect>
                                  </p:childTnLst>
                                </p:cTn>
                              </p:par>
                              <p:par>
                                <p:cTn id="167" presetID="10" presetClass="entr" presetSubtype="0" fill="hold" grpId="0" nodeType="withEffect">
                                  <p:stCondLst>
                                    <p:cond delay="0"/>
                                  </p:stCondLst>
                                  <p:childTnLst>
                                    <p:set>
                                      <p:cBhvr>
                                        <p:cTn id="168" dur="1" fill="hold">
                                          <p:stCondLst>
                                            <p:cond delay="0"/>
                                          </p:stCondLst>
                                        </p:cTn>
                                        <p:tgtEl>
                                          <p:spTgt spid="119"/>
                                        </p:tgtEl>
                                        <p:attrNameLst>
                                          <p:attrName>style.visibility</p:attrName>
                                        </p:attrNameLst>
                                      </p:cBhvr>
                                      <p:to>
                                        <p:strVal val="visible"/>
                                      </p:to>
                                    </p:set>
                                    <p:animEffect transition="in" filter="fade">
                                      <p:cBhvr>
                                        <p:cTn id="169" dur="500"/>
                                        <p:tgtEl>
                                          <p:spTgt spid="119"/>
                                        </p:tgtEl>
                                      </p:cBhvr>
                                    </p:animEffect>
                                  </p:childTnLst>
                                </p:cTn>
                              </p:par>
                              <p:par>
                                <p:cTn id="170" presetID="10" presetClass="entr" presetSubtype="0" fill="hold" grpId="0" nodeType="withEffect">
                                  <p:stCondLst>
                                    <p:cond delay="0"/>
                                  </p:stCondLst>
                                  <p:childTnLst>
                                    <p:set>
                                      <p:cBhvr>
                                        <p:cTn id="171" dur="1" fill="hold">
                                          <p:stCondLst>
                                            <p:cond delay="0"/>
                                          </p:stCondLst>
                                        </p:cTn>
                                        <p:tgtEl>
                                          <p:spTgt spid="20"/>
                                        </p:tgtEl>
                                        <p:attrNameLst>
                                          <p:attrName>style.visibility</p:attrName>
                                        </p:attrNameLst>
                                      </p:cBhvr>
                                      <p:to>
                                        <p:strVal val="visible"/>
                                      </p:to>
                                    </p:set>
                                    <p:animEffect transition="in" filter="fade">
                                      <p:cBhvr>
                                        <p:cTn id="172" dur="500"/>
                                        <p:tgtEl>
                                          <p:spTgt spid="20"/>
                                        </p:tgtEl>
                                      </p:cBhvr>
                                    </p:animEffect>
                                  </p:childTnLst>
                                </p:cTn>
                              </p:par>
                            </p:childTnLst>
                          </p:cTn>
                        </p:par>
                        <p:par>
                          <p:cTn id="173" fill="hold">
                            <p:stCondLst>
                              <p:cond delay="6500"/>
                            </p:stCondLst>
                            <p:childTnLst>
                              <p:par>
                                <p:cTn id="174" presetID="10" presetClass="entr" presetSubtype="0" fill="hold" nodeType="afterEffect">
                                  <p:stCondLst>
                                    <p:cond delay="0"/>
                                  </p:stCondLst>
                                  <p:childTnLst>
                                    <p:set>
                                      <p:cBhvr>
                                        <p:cTn id="175" dur="1" fill="hold">
                                          <p:stCondLst>
                                            <p:cond delay="0"/>
                                          </p:stCondLst>
                                        </p:cTn>
                                        <p:tgtEl>
                                          <p:spTgt spid="16"/>
                                        </p:tgtEl>
                                        <p:attrNameLst>
                                          <p:attrName>style.visibility</p:attrName>
                                        </p:attrNameLst>
                                      </p:cBhvr>
                                      <p:to>
                                        <p:strVal val="visible"/>
                                      </p:to>
                                    </p:set>
                                    <p:animEffect transition="in" filter="fade">
                                      <p:cBhvr>
                                        <p:cTn id="176" dur="500"/>
                                        <p:tgtEl>
                                          <p:spTgt spid="16"/>
                                        </p:tgtEl>
                                      </p:cBhvr>
                                    </p:animEffect>
                                  </p:childTnLst>
                                </p:cTn>
                              </p:par>
                              <p:par>
                                <p:cTn id="177" presetID="10" presetClass="entr" presetSubtype="0" fill="hold" nodeType="withEffect">
                                  <p:stCondLst>
                                    <p:cond delay="0"/>
                                  </p:stCondLst>
                                  <p:childTnLst>
                                    <p:set>
                                      <p:cBhvr>
                                        <p:cTn id="178" dur="1" fill="hold">
                                          <p:stCondLst>
                                            <p:cond delay="0"/>
                                          </p:stCondLst>
                                        </p:cTn>
                                        <p:tgtEl>
                                          <p:spTgt spid="17"/>
                                        </p:tgtEl>
                                        <p:attrNameLst>
                                          <p:attrName>style.visibility</p:attrName>
                                        </p:attrNameLst>
                                      </p:cBhvr>
                                      <p:to>
                                        <p:strVal val="visible"/>
                                      </p:to>
                                    </p:set>
                                    <p:animEffect transition="in" filter="fade">
                                      <p:cBhvr>
                                        <p:cTn id="179" dur="500"/>
                                        <p:tgtEl>
                                          <p:spTgt spid="17"/>
                                        </p:tgtEl>
                                      </p:cBhvr>
                                    </p:animEffect>
                                  </p:childTnLst>
                                </p:cTn>
                              </p:par>
                              <p:par>
                                <p:cTn id="180" presetID="10" presetClass="entr" presetSubtype="0" fill="hold" nodeType="withEffect">
                                  <p:stCondLst>
                                    <p:cond delay="0"/>
                                  </p:stCondLst>
                                  <p:childTnLst>
                                    <p:set>
                                      <p:cBhvr>
                                        <p:cTn id="181" dur="1" fill="hold">
                                          <p:stCondLst>
                                            <p:cond delay="0"/>
                                          </p:stCondLst>
                                        </p:cTn>
                                        <p:tgtEl>
                                          <p:spTgt spid="18"/>
                                        </p:tgtEl>
                                        <p:attrNameLst>
                                          <p:attrName>style.visibility</p:attrName>
                                        </p:attrNameLst>
                                      </p:cBhvr>
                                      <p:to>
                                        <p:strVal val="visible"/>
                                      </p:to>
                                    </p:set>
                                    <p:animEffect transition="in" filter="fade">
                                      <p:cBhvr>
                                        <p:cTn id="182" dur="500"/>
                                        <p:tgtEl>
                                          <p:spTgt spid="18"/>
                                        </p:tgtEl>
                                      </p:cBhvr>
                                    </p:animEffect>
                                  </p:childTnLst>
                                </p:cTn>
                              </p:par>
                              <p:par>
                                <p:cTn id="183" presetID="10" presetClass="entr" presetSubtype="0" fill="hold" nodeType="withEffect">
                                  <p:stCondLst>
                                    <p:cond delay="0"/>
                                  </p:stCondLst>
                                  <p:childTnLst>
                                    <p:set>
                                      <p:cBhvr>
                                        <p:cTn id="184" dur="1" fill="hold">
                                          <p:stCondLst>
                                            <p:cond delay="0"/>
                                          </p:stCondLst>
                                        </p:cTn>
                                        <p:tgtEl>
                                          <p:spTgt spid="19"/>
                                        </p:tgtEl>
                                        <p:attrNameLst>
                                          <p:attrName>style.visibility</p:attrName>
                                        </p:attrNameLst>
                                      </p:cBhvr>
                                      <p:to>
                                        <p:strVal val="visible"/>
                                      </p:to>
                                    </p:set>
                                    <p:animEffect transition="in" filter="fade">
                                      <p:cBhvr>
                                        <p:cTn id="185" dur="500"/>
                                        <p:tgtEl>
                                          <p:spTgt spid="19"/>
                                        </p:tgtEl>
                                      </p:cBhvr>
                                    </p:animEffect>
                                  </p:childTnLst>
                                </p:cTn>
                              </p:par>
                            </p:childTnLst>
                          </p:cTn>
                        </p:par>
                        <p:par>
                          <p:cTn id="186" fill="hold">
                            <p:stCondLst>
                              <p:cond delay="7000"/>
                            </p:stCondLst>
                            <p:childTnLst>
                              <p:par>
                                <p:cTn id="187" presetID="10" presetClass="entr" presetSubtype="0" fill="hold" nodeType="afterEffect">
                                  <p:stCondLst>
                                    <p:cond delay="0"/>
                                  </p:stCondLst>
                                  <p:childTnLst>
                                    <p:set>
                                      <p:cBhvr>
                                        <p:cTn id="188" dur="1" fill="hold">
                                          <p:stCondLst>
                                            <p:cond delay="0"/>
                                          </p:stCondLst>
                                        </p:cTn>
                                        <p:tgtEl>
                                          <p:spTgt spid="70"/>
                                        </p:tgtEl>
                                        <p:attrNameLst>
                                          <p:attrName>style.visibility</p:attrName>
                                        </p:attrNameLst>
                                      </p:cBhvr>
                                      <p:to>
                                        <p:strVal val="visible"/>
                                      </p:to>
                                    </p:set>
                                    <p:animEffect transition="in" filter="fade">
                                      <p:cBhvr>
                                        <p:cTn id="189" dur="500"/>
                                        <p:tgtEl>
                                          <p:spTgt spid="70"/>
                                        </p:tgtEl>
                                      </p:cBhvr>
                                    </p:animEffect>
                                  </p:childTnLst>
                                </p:cTn>
                              </p:par>
                              <p:par>
                                <p:cTn id="190" presetID="10" presetClass="entr" presetSubtype="0" fill="hold" grpId="0" nodeType="withEffect">
                                  <p:stCondLst>
                                    <p:cond delay="0"/>
                                  </p:stCondLst>
                                  <p:childTnLst>
                                    <p:set>
                                      <p:cBhvr>
                                        <p:cTn id="191" dur="1" fill="hold">
                                          <p:stCondLst>
                                            <p:cond delay="0"/>
                                          </p:stCondLst>
                                        </p:cTn>
                                        <p:tgtEl>
                                          <p:spTgt spid="85"/>
                                        </p:tgtEl>
                                        <p:attrNameLst>
                                          <p:attrName>style.visibility</p:attrName>
                                        </p:attrNameLst>
                                      </p:cBhvr>
                                      <p:to>
                                        <p:strVal val="visible"/>
                                      </p:to>
                                    </p:set>
                                    <p:animEffect transition="in" filter="fade">
                                      <p:cBhvr>
                                        <p:cTn id="192" dur="500"/>
                                        <p:tgtEl>
                                          <p:spTgt spid="85"/>
                                        </p:tgtEl>
                                      </p:cBhvr>
                                    </p:animEffect>
                                  </p:childTnLst>
                                </p:cTn>
                              </p:par>
                              <p:par>
                                <p:cTn id="193" presetID="10" presetClass="entr" presetSubtype="0" fill="hold" nodeType="withEffect">
                                  <p:stCondLst>
                                    <p:cond delay="0"/>
                                  </p:stCondLst>
                                  <p:childTnLst>
                                    <p:set>
                                      <p:cBhvr>
                                        <p:cTn id="194" dur="1" fill="hold">
                                          <p:stCondLst>
                                            <p:cond delay="0"/>
                                          </p:stCondLst>
                                        </p:cTn>
                                        <p:tgtEl>
                                          <p:spTgt spid="21"/>
                                        </p:tgtEl>
                                        <p:attrNameLst>
                                          <p:attrName>style.visibility</p:attrName>
                                        </p:attrNameLst>
                                      </p:cBhvr>
                                      <p:to>
                                        <p:strVal val="visible"/>
                                      </p:to>
                                    </p:set>
                                    <p:animEffect transition="in" filter="fade">
                                      <p:cBhvr>
                                        <p:cTn id="195" dur="500"/>
                                        <p:tgtEl>
                                          <p:spTgt spid="21"/>
                                        </p:tgtEl>
                                      </p:cBhvr>
                                    </p:animEffect>
                                  </p:childTnLst>
                                </p:cTn>
                              </p:par>
                              <p:par>
                                <p:cTn id="196" presetID="10" presetClass="entr" presetSubtype="0" fill="hold" grpId="0" nodeType="withEffect">
                                  <p:stCondLst>
                                    <p:cond delay="0"/>
                                  </p:stCondLst>
                                  <p:childTnLst>
                                    <p:set>
                                      <p:cBhvr>
                                        <p:cTn id="197" dur="1" fill="hold">
                                          <p:stCondLst>
                                            <p:cond delay="0"/>
                                          </p:stCondLst>
                                        </p:cTn>
                                        <p:tgtEl>
                                          <p:spTgt spid="26"/>
                                        </p:tgtEl>
                                        <p:attrNameLst>
                                          <p:attrName>style.visibility</p:attrName>
                                        </p:attrNameLst>
                                      </p:cBhvr>
                                      <p:to>
                                        <p:strVal val="visible"/>
                                      </p:to>
                                    </p:set>
                                    <p:animEffect transition="in" filter="fade">
                                      <p:cBhvr>
                                        <p:cTn id="198" dur="500"/>
                                        <p:tgtEl>
                                          <p:spTgt spid="26"/>
                                        </p:tgtEl>
                                      </p:cBhvr>
                                    </p:animEffect>
                                  </p:childTnLst>
                                </p:cTn>
                              </p:par>
                            </p:childTnLst>
                          </p:cTn>
                        </p:par>
                        <p:par>
                          <p:cTn id="199" fill="hold">
                            <p:stCondLst>
                              <p:cond delay="7500"/>
                            </p:stCondLst>
                            <p:childTnLst>
                              <p:par>
                                <p:cTn id="200" presetID="10" presetClass="entr" presetSubtype="0" fill="hold" nodeType="afterEffect">
                                  <p:stCondLst>
                                    <p:cond delay="0"/>
                                  </p:stCondLst>
                                  <p:childTnLst>
                                    <p:set>
                                      <p:cBhvr>
                                        <p:cTn id="201" dur="1" fill="hold">
                                          <p:stCondLst>
                                            <p:cond delay="0"/>
                                          </p:stCondLst>
                                        </p:cTn>
                                        <p:tgtEl>
                                          <p:spTgt spid="22"/>
                                        </p:tgtEl>
                                        <p:attrNameLst>
                                          <p:attrName>style.visibility</p:attrName>
                                        </p:attrNameLst>
                                      </p:cBhvr>
                                      <p:to>
                                        <p:strVal val="visible"/>
                                      </p:to>
                                    </p:set>
                                    <p:animEffect transition="in" filter="fade">
                                      <p:cBhvr>
                                        <p:cTn id="202" dur="500"/>
                                        <p:tgtEl>
                                          <p:spTgt spid="22"/>
                                        </p:tgtEl>
                                      </p:cBhvr>
                                    </p:animEffect>
                                  </p:childTnLst>
                                </p:cTn>
                              </p:par>
                              <p:par>
                                <p:cTn id="203" presetID="10" presetClass="entr" presetSubtype="0" fill="hold" nodeType="withEffect">
                                  <p:stCondLst>
                                    <p:cond delay="0"/>
                                  </p:stCondLst>
                                  <p:childTnLst>
                                    <p:set>
                                      <p:cBhvr>
                                        <p:cTn id="204" dur="1" fill="hold">
                                          <p:stCondLst>
                                            <p:cond delay="0"/>
                                          </p:stCondLst>
                                        </p:cTn>
                                        <p:tgtEl>
                                          <p:spTgt spid="25"/>
                                        </p:tgtEl>
                                        <p:attrNameLst>
                                          <p:attrName>style.visibility</p:attrName>
                                        </p:attrNameLst>
                                      </p:cBhvr>
                                      <p:to>
                                        <p:strVal val="visible"/>
                                      </p:to>
                                    </p:set>
                                    <p:animEffect transition="in" filter="fade">
                                      <p:cBhvr>
                                        <p:cTn id="205" dur="500"/>
                                        <p:tgtEl>
                                          <p:spTgt spid="25"/>
                                        </p:tgtEl>
                                      </p:cBhvr>
                                    </p:animEffect>
                                  </p:childTnLst>
                                </p:cTn>
                              </p:par>
                              <p:par>
                                <p:cTn id="206" presetID="10" presetClass="entr" presetSubtype="0" fill="hold" nodeType="withEffect">
                                  <p:stCondLst>
                                    <p:cond delay="0"/>
                                  </p:stCondLst>
                                  <p:childTnLst>
                                    <p:set>
                                      <p:cBhvr>
                                        <p:cTn id="207" dur="1" fill="hold">
                                          <p:stCondLst>
                                            <p:cond delay="0"/>
                                          </p:stCondLst>
                                        </p:cTn>
                                        <p:tgtEl>
                                          <p:spTgt spid="24"/>
                                        </p:tgtEl>
                                        <p:attrNameLst>
                                          <p:attrName>style.visibility</p:attrName>
                                        </p:attrNameLst>
                                      </p:cBhvr>
                                      <p:to>
                                        <p:strVal val="visible"/>
                                      </p:to>
                                    </p:set>
                                    <p:animEffect transition="in" filter="fade">
                                      <p:cBhvr>
                                        <p:cTn id="208" dur="500"/>
                                        <p:tgtEl>
                                          <p:spTgt spid="24"/>
                                        </p:tgtEl>
                                      </p:cBhvr>
                                    </p:animEffect>
                                  </p:childTnLst>
                                </p:cTn>
                              </p:par>
                              <p:par>
                                <p:cTn id="209" presetID="10" presetClass="entr" presetSubtype="0" fill="hold" nodeType="withEffect">
                                  <p:stCondLst>
                                    <p:cond delay="0"/>
                                  </p:stCondLst>
                                  <p:childTnLst>
                                    <p:set>
                                      <p:cBhvr>
                                        <p:cTn id="210" dur="1" fill="hold">
                                          <p:stCondLst>
                                            <p:cond delay="0"/>
                                          </p:stCondLst>
                                        </p:cTn>
                                        <p:tgtEl>
                                          <p:spTgt spid="23"/>
                                        </p:tgtEl>
                                        <p:attrNameLst>
                                          <p:attrName>style.visibility</p:attrName>
                                        </p:attrNameLst>
                                      </p:cBhvr>
                                      <p:to>
                                        <p:strVal val="visible"/>
                                      </p:to>
                                    </p:set>
                                    <p:animEffect transition="in" filter="fade">
                                      <p:cBhvr>
                                        <p:cTn id="211" dur="500"/>
                                        <p:tgtEl>
                                          <p:spTgt spid="23"/>
                                        </p:tgtEl>
                                      </p:cBhvr>
                                    </p:animEffect>
                                  </p:childTnLst>
                                </p:cTn>
                              </p:par>
                            </p:childTnLst>
                          </p:cTn>
                        </p:par>
                        <p:par>
                          <p:cTn id="212" fill="hold">
                            <p:stCondLst>
                              <p:cond delay="8000"/>
                            </p:stCondLst>
                            <p:childTnLst>
                              <p:par>
                                <p:cTn id="213" presetID="10" presetClass="entr" presetSubtype="0" fill="hold" grpId="0" nodeType="afterEffect">
                                  <p:stCondLst>
                                    <p:cond delay="0"/>
                                  </p:stCondLst>
                                  <p:childTnLst>
                                    <p:set>
                                      <p:cBhvr>
                                        <p:cTn id="214" dur="1" fill="hold">
                                          <p:stCondLst>
                                            <p:cond delay="0"/>
                                          </p:stCondLst>
                                        </p:cTn>
                                        <p:tgtEl>
                                          <p:spTgt spid="79"/>
                                        </p:tgtEl>
                                        <p:attrNameLst>
                                          <p:attrName>style.visibility</p:attrName>
                                        </p:attrNameLst>
                                      </p:cBhvr>
                                      <p:to>
                                        <p:strVal val="visible"/>
                                      </p:to>
                                    </p:set>
                                    <p:animEffect transition="in" filter="fade">
                                      <p:cBhvr>
                                        <p:cTn id="215" dur="500"/>
                                        <p:tgtEl>
                                          <p:spTgt spid="79"/>
                                        </p:tgtEl>
                                      </p:cBhvr>
                                    </p:animEffect>
                                  </p:childTnLst>
                                </p:cTn>
                              </p:par>
                              <p:par>
                                <p:cTn id="216" presetID="10" presetClass="entr" presetSubtype="0" fill="hold" grpId="0" nodeType="withEffect">
                                  <p:stCondLst>
                                    <p:cond delay="0"/>
                                  </p:stCondLst>
                                  <p:childTnLst>
                                    <p:set>
                                      <p:cBhvr>
                                        <p:cTn id="217" dur="1" fill="hold">
                                          <p:stCondLst>
                                            <p:cond delay="0"/>
                                          </p:stCondLst>
                                        </p:cTn>
                                        <p:tgtEl>
                                          <p:spTgt spid="31"/>
                                        </p:tgtEl>
                                        <p:attrNameLst>
                                          <p:attrName>style.visibility</p:attrName>
                                        </p:attrNameLst>
                                      </p:cBhvr>
                                      <p:to>
                                        <p:strVal val="visible"/>
                                      </p:to>
                                    </p:set>
                                    <p:animEffect transition="in" filter="fade">
                                      <p:cBhvr>
                                        <p:cTn id="218" dur="500"/>
                                        <p:tgtEl>
                                          <p:spTgt spid="31"/>
                                        </p:tgtEl>
                                      </p:cBhvr>
                                    </p:animEffect>
                                  </p:childTnLst>
                                </p:cTn>
                              </p:par>
                              <p:par>
                                <p:cTn id="219" presetID="10" presetClass="entr" presetSubtype="0" fill="hold" nodeType="withEffect">
                                  <p:stCondLst>
                                    <p:cond delay="0"/>
                                  </p:stCondLst>
                                  <p:childTnLst>
                                    <p:set>
                                      <p:cBhvr>
                                        <p:cTn id="220" dur="1" fill="hold">
                                          <p:stCondLst>
                                            <p:cond delay="0"/>
                                          </p:stCondLst>
                                        </p:cTn>
                                        <p:tgtEl>
                                          <p:spTgt spid="80"/>
                                        </p:tgtEl>
                                        <p:attrNameLst>
                                          <p:attrName>style.visibility</p:attrName>
                                        </p:attrNameLst>
                                      </p:cBhvr>
                                      <p:to>
                                        <p:strVal val="visible"/>
                                      </p:to>
                                    </p:set>
                                    <p:animEffect transition="in" filter="fade">
                                      <p:cBhvr>
                                        <p:cTn id="221" dur="500"/>
                                        <p:tgtEl>
                                          <p:spTgt spid="80"/>
                                        </p:tgtEl>
                                      </p:cBhvr>
                                    </p:animEffect>
                                  </p:childTnLst>
                                </p:cTn>
                              </p:par>
                              <p:par>
                                <p:cTn id="222" presetID="10" presetClass="entr" presetSubtype="0" fill="hold" nodeType="withEffect">
                                  <p:stCondLst>
                                    <p:cond delay="0"/>
                                  </p:stCondLst>
                                  <p:childTnLst>
                                    <p:set>
                                      <p:cBhvr>
                                        <p:cTn id="223" dur="1" fill="hold">
                                          <p:stCondLst>
                                            <p:cond delay="0"/>
                                          </p:stCondLst>
                                        </p:cTn>
                                        <p:tgtEl>
                                          <p:spTgt spid="71"/>
                                        </p:tgtEl>
                                        <p:attrNameLst>
                                          <p:attrName>style.visibility</p:attrName>
                                        </p:attrNameLst>
                                      </p:cBhvr>
                                      <p:to>
                                        <p:strVal val="visible"/>
                                      </p:to>
                                    </p:set>
                                    <p:animEffect transition="in" filter="fade">
                                      <p:cBhvr>
                                        <p:cTn id="224" dur="500"/>
                                        <p:tgtEl>
                                          <p:spTgt spid="71"/>
                                        </p:tgtEl>
                                      </p:cBhvr>
                                    </p:animEffect>
                                  </p:childTnLst>
                                </p:cTn>
                              </p:par>
                            </p:childTnLst>
                          </p:cTn>
                        </p:par>
                        <p:par>
                          <p:cTn id="225" fill="hold">
                            <p:stCondLst>
                              <p:cond delay="8500"/>
                            </p:stCondLst>
                            <p:childTnLst>
                              <p:par>
                                <p:cTn id="226" presetID="10" presetClass="entr" presetSubtype="0" fill="hold" nodeType="afterEffect">
                                  <p:stCondLst>
                                    <p:cond delay="0"/>
                                  </p:stCondLst>
                                  <p:childTnLst>
                                    <p:set>
                                      <p:cBhvr>
                                        <p:cTn id="227" dur="1" fill="hold">
                                          <p:stCondLst>
                                            <p:cond delay="0"/>
                                          </p:stCondLst>
                                        </p:cTn>
                                        <p:tgtEl>
                                          <p:spTgt spid="30"/>
                                        </p:tgtEl>
                                        <p:attrNameLst>
                                          <p:attrName>style.visibility</p:attrName>
                                        </p:attrNameLst>
                                      </p:cBhvr>
                                      <p:to>
                                        <p:strVal val="visible"/>
                                      </p:to>
                                    </p:set>
                                    <p:animEffect transition="in" filter="fade">
                                      <p:cBhvr>
                                        <p:cTn id="228" dur="500"/>
                                        <p:tgtEl>
                                          <p:spTgt spid="30"/>
                                        </p:tgtEl>
                                      </p:cBhvr>
                                    </p:animEffect>
                                  </p:childTnLst>
                                </p:cTn>
                              </p:par>
                              <p:par>
                                <p:cTn id="229" presetID="10" presetClass="entr" presetSubtype="0" fill="hold" nodeType="withEffect">
                                  <p:stCondLst>
                                    <p:cond delay="0"/>
                                  </p:stCondLst>
                                  <p:childTnLst>
                                    <p:set>
                                      <p:cBhvr>
                                        <p:cTn id="230" dur="1" fill="hold">
                                          <p:stCondLst>
                                            <p:cond delay="0"/>
                                          </p:stCondLst>
                                        </p:cTn>
                                        <p:tgtEl>
                                          <p:spTgt spid="27"/>
                                        </p:tgtEl>
                                        <p:attrNameLst>
                                          <p:attrName>style.visibility</p:attrName>
                                        </p:attrNameLst>
                                      </p:cBhvr>
                                      <p:to>
                                        <p:strVal val="visible"/>
                                      </p:to>
                                    </p:set>
                                    <p:animEffect transition="in" filter="fade">
                                      <p:cBhvr>
                                        <p:cTn id="231" dur="500"/>
                                        <p:tgtEl>
                                          <p:spTgt spid="27"/>
                                        </p:tgtEl>
                                      </p:cBhvr>
                                    </p:animEffect>
                                  </p:childTnLst>
                                </p:cTn>
                              </p:par>
                              <p:par>
                                <p:cTn id="232" presetID="10" presetClass="entr" presetSubtype="0" fill="hold" nodeType="withEffect">
                                  <p:stCondLst>
                                    <p:cond delay="0"/>
                                  </p:stCondLst>
                                  <p:childTnLst>
                                    <p:set>
                                      <p:cBhvr>
                                        <p:cTn id="233" dur="1" fill="hold">
                                          <p:stCondLst>
                                            <p:cond delay="0"/>
                                          </p:stCondLst>
                                        </p:cTn>
                                        <p:tgtEl>
                                          <p:spTgt spid="28"/>
                                        </p:tgtEl>
                                        <p:attrNameLst>
                                          <p:attrName>style.visibility</p:attrName>
                                        </p:attrNameLst>
                                      </p:cBhvr>
                                      <p:to>
                                        <p:strVal val="visible"/>
                                      </p:to>
                                    </p:set>
                                    <p:animEffect transition="in" filter="fade">
                                      <p:cBhvr>
                                        <p:cTn id="234" dur="400"/>
                                        <p:tgtEl>
                                          <p:spTgt spid="28"/>
                                        </p:tgtEl>
                                      </p:cBhvr>
                                    </p:animEffect>
                                  </p:childTnLst>
                                </p:cTn>
                              </p:par>
                              <p:par>
                                <p:cTn id="235" presetID="10" presetClass="entr" presetSubtype="0" fill="hold" nodeType="withEffect">
                                  <p:stCondLst>
                                    <p:cond delay="0"/>
                                  </p:stCondLst>
                                  <p:childTnLst>
                                    <p:set>
                                      <p:cBhvr>
                                        <p:cTn id="236" dur="1" fill="hold">
                                          <p:stCondLst>
                                            <p:cond delay="0"/>
                                          </p:stCondLst>
                                        </p:cTn>
                                        <p:tgtEl>
                                          <p:spTgt spid="29"/>
                                        </p:tgtEl>
                                        <p:attrNameLst>
                                          <p:attrName>style.visibility</p:attrName>
                                        </p:attrNameLst>
                                      </p:cBhvr>
                                      <p:to>
                                        <p:strVal val="visible"/>
                                      </p:to>
                                    </p:set>
                                    <p:animEffect transition="in" filter="fade">
                                      <p:cBhvr>
                                        <p:cTn id="237" dur="500"/>
                                        <p:tgtEl>
                                          <p:spTgt spid="29"/>
                                        </p:tgtEl>
                                      </p:cBhvr>
                                    </p:animEffect>
                                  </p:childTnLst>
                                </p:cTn>
                              </p:par>
                            </p:childTnLst>
                          </p:cTn>
                        </p:par>
                        <p:par>
                          <p:cTn id="238" fill="hold">
                            <p:stCondLst>
                              <p:cond delay="9000"/>
                            </p:stCondLst>
                            <p:childTnLst>
                              <p:par>
                                <p:cTn id="239" presetID="10" presetClass="entr" presetSubtype="0" fill="hold" grpId="0" nodeType="afterEffect">
                                  <p:stCondLst>
                                    <p:cond delay="0"/>
                                  </p:stCondLst>
                                  <p:childTnLst>
                                    <p:set>
                                      <p:cBhvr>
                                        <p:cTn id="240" dur="1" fill="hold">
                                          <p:stCondLst>
                                            <p:cond delay="0"/>
                                          </p:stCondLst>
                                        </p:cTn>
                                        <p:tgtEl>
                                          <p:spTgt spid="78"/>
                                        </p:tgtEl>
                                        <p:attrNameLst>
                                          <p:attrName>style.visibility</p:attrName>
                                        </p:attrNameLst>
                                      </p:cBhvr>
                                      <p:to>
                                        <p:strVal val="visible"/>
                                      </p:to>
                                    </p:set>
                                    <p:animEffect transition="in" filter="fade">
                                      <p:cBhvr>
                                        <p:cTn id="241" dur="500"/>
                                        <p:tgtEl>
                                          <p:spTgt spid="78"/>
                                        </p:tgtEl>
                                      </p:cBhvr>
                                    </p:animEffect>
                                  </p:childTnLst>
                                </p:cTn>
                              </p:par>
                              <p:par>
                                <p:cTn id="242" presetID="10" presetClass="entr" presetSubtype="0" fill="hold" grpId="0" nodeType="withEffect">
                                  <p:stCondLst>
                                    <p:cond delay="0"/>
                                  </p:stCondLst>
                                  <p:childTnLst>
                                    <p:set>
                                      <p:cBhvr>
                                        <p:cTn id="243" dur="1" fill="hold">
                                          <p:stCondLst>
                                            <p:cond delay="0"/>
                                          </p:stCondLst>
                                        </p:cTn>
                                        <p:tgtEl>
                                          <p:spTgt spid="34"/>
                                        </p:tgtEl>
                                        <p:attrNameLst>
                                          <p:attrName>style.visibility</p:attrName>
                                        </p:attrNameLst>
                                      </p:cBhvr>
                                      <p:to>
                                        <p:strVal val="visible"/>
                                      </p:to>
                                    </p:set>
                                    <p:animEffect transition="in" filter="fade">
                                      <p:cBhvr>
                                        <p:cTn id="244" dur="500"/>
                                        <p:tgtEl>
                                          <p:spTgt spid="34"/>
                                        </p:tgtEl>
                                      </p:cBhvr>
                                    </p:animEffect>
                                  </p:childTnLst>
                                </p:cTn>
                              </p:par>
                              <p:par>
                                <p:cTn id="245" presetID="10" presetClass="entr" presetSubtype="0" fill="hold" nodeType="withEffect">
                                  <p:stCondLst>
                                    <p:cond delay="0"/>
                                  </p:stCondLst>
                                  <p:childTnLst>
                                    <p:set>
                                      <p:cBhvr>
                                        <p:cTn id="246" dur="1" fill="hold">
                                          <p:stCondLst>
                                            <p:cond delay="0"/>
                                          </p:stCondLst>
                                        </p:cTn>
                                        <p:tgtEl>
                                          <p:spTgt spid="77"/>
                                        </p:tgtEl>
                                        <p:attrNameLst>
                                          <p:attrName>style.visibility</p:attrName>
                                        </p:attrNameLst>
                                      </p:cBhvr>
                                      <p:to>
                                        <p:strVal val="visible"/>
                                      </p:to>
                                    </p:set>
                                    <p:animEffect transition="in" filter="fade">
                                      <p:cBhvr>
                                        <p:cTn id="247" dur="500"/>
                                        <p:tgtEl>
                                          <p:spTgt spid="77"/>
                                        </p:tgtEl>
                                      </p:cBhvr>
                                    </p:animEffect>
                                  </p:childTnLst>
                                </p:cTn>
                              </p:par>
                              <p:par>
                                <p:cTn id="248" presetID="10" presetClass="entr" presetSubtype="0" fill="hold" nodeType="withEffect">
                                  <p:stCondLst>
                                    <p:cond delay="0"/>
                                  </p:stCondLst>
                                  <p:childTnLst>
                                    <p:set>
                                      <p:cBhvr>
                                        <p:cTn id="249" dur="1" fill="hold">
                                          <p:stCondLst>
                                            <p:cond delay="0"/>
                                          </p:stCondLst>
                                        </p:cTn>
                                        <p:tgtEl>
                                          <p:spTgt spid="73"/>
                                        </p:tgtEl>
                                        <p:attrNameLst>
                                          <p:attrName>style.visibility</p:attrName>
                                        </p:attrNameLst>
                                      </p:cBhvr>
                                      <p:to>
                                        <p:strVal val="visible"/>
                                      </p:to>
                                    </p:set>
                                    <p:animEffect transition="in" filter="fade">
                                      <p:cBhvr>
                                        <p:cTn id="250" dur="500"/>
                                        <p:tgtEl>
                                          <p:spTgt spid="73"/>
                                        </p:tgtEl>
                                      </p:cBhvr>
                                    </p:animEffect>
                                  </p:childTnLst>
                                </p:cTn>
                              </p:par>
                            </p:childTnLst>
                          </p:cTn>
                        </p:par>
                        <p:par>
                          <p:cTn id="251" fill="hold">
                            <p:stCondLst>
                              <p:cond delay="9500"/>
                            </p:stCondLst>
                            <p:childTnLst>
                              <p:par>
                                <p:cTn id="252" presetID="10" presetClass="entr" presetSubtype="0" fill="hold" nodeType="afterEffect">
                                  <p:stCondLst>
                                    <p:cond delay="0"/>
                                  </p:stCondLst>
                                  <p:childTnLst>
                                    <p:set>
                                      <p:cBhvr>
                                        <p:cTn id="253" dur="1" fill="hold">
                                          <p:stCondLst>
                                            <p:cond delay="0"/>
                                          </p:stCondLst>
                                        </p:cTn>
                                        <p:tgtEl>
                                          <p:spTgt spid="32"/>
                                        </p:tgtEl>
                                        <p:attrNameLst>
                                          <p:attrName>style.visibility</p:attrName>
                                        </p:attrNameLst>
                                      </p:cBhvr>
                                      <p:to>
                                        <p:strVal val="visible"/>
                                      </p:to>
                                    </p:set>
                                    <p:animEffect transition="in" filter="fade">
                                      <p:cBhvr>
                                        <p:cTn id="254" dur="500"/>
                                        <p:tgtEl>
                                          <p:spTgt spid="32"/>
                                        </p:tgtEl>
                                      </p:cBhvr>
                                    </p:animEffect>
                                  </p:childTnLst>
                                </p:cTn>
                              </p:par>
                              <p:par>
                                <p:cTn id="255" presetID="10" presetClass="entr" presetSubtype="0" fill="hold" nodeType="withEffect">
                                  <p:stCondLst>
                                    <p:cond delay="0"/>
                                  </p:stCondLst>
                                  <p:childTnLst>
                                    <p:set>
                                      <p:cBhvr>
                                        <p:cTn id="256" dur="1" fill="hold">
                                          <p:stCondLst>
                                            <p:cond delay="0"/>
                                          </p:stCondLst>
                                        </p:cTn>
                                        <p:tgtEl>
                                          <p:spTgt spid="33"/>
                                        </p:tgtEl>
                                        <p:attrNameLst>
                                          <p:attrName>style.visibility</p:attrName>
                                        </p:attrNameLst>
                                      </p:cBhvr>
                                      <p:to>
                                        <p:strVal val="visible"/>
                                      </p:to>
                                    </p:set>
                                    <p:animEffect transition="in" filter="fade">
                                      <p:cBhvr>
                                        <p:cTn id="25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20" grpId="0"/>
      <p:bldP spid="26" grpId="0"/>
      <p:bldP spid="31" grpId="0"/>
      <p:bldP spid="34" grpId="0"/>
      <p:bldP spid="40" grpId="0"/>
      <p:bldP spid="45" grpId="0"/>
      <p:bldP spid="55" grpId="0"/>
      <p:bldP spid="59" grpId="0"/>
      <p:bldP spid="62" grpId="0" animBg="1"/>
      <p:bldP spid="76" grpId="0" animBg="1"/>
      <p:bldP spid="78" grpId="0" animBg="1"/>
      <p:bldP spid="79" grpId="0" animBg="1"/>
      <p:bldP spid="81" grpId="0" animBg="1"/>
      <p:bldP spid="84" grpId="0" animBg="1"/>
      <p:bldP spid="85" grpId="0" animBg="1"/>
      <p:bldP spid="116" grpId="0" animBg="1"/>
      <p:bldP spid="118" grpId="0" animBg="1"/>
      <p:bldP spid="1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ext Placeholder 8">
            <a:extLst>
              <a:ext uri="{FF2B5EF4-FFF2-40B4-BE49-F238E27FC236}">
                <a16:creationId xmlns:a16="http://schemas.microsoft.com/office/drawing/2014/main" id="{5BDB941E-31EF-FD70-2705-633C36312F99}"/>
              </a:ext>
            </a:extLst>
          </p:cNvPr>
          <p:cNvGraphicFramePr>
            <a:graphicFrameLocks noChangeAspect="1"/>
          </p:cNvGraphicFramePr>
          <p:nvPr/>
        </p:nvGraphicFramePr>
        <p:xfrm>
          <a:off x="172211" y="2510743"/>
          <a:ext cx="5922995" cy="30257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Picture 1">
            <a:extLst>
              <a:ext uri="{FF2B5EF4-FFF2-40B4-BE49-F238E27FC236}">
                <a16:creationId xmlns:a16="http://schemas.microsoft.com/office/drawing/2014/main" id="{2E925242-5702-FA0C-156D-CF08C7BD66BF}"/>
              </a:ext>
            </a:extLst>
          </p:cNvPr>
          <p:cNvPicPr>
            <a:picLocks noChangeAspect="1"/>
          </p:cNvPicPr>
          <p:nvPr/>
        </p:nvPicPr>
        <p:blipFill>
          <a:blip r:embed="rId7"/>
          <a:stretch>
            <a:fillRect/>
          </a:stretch>
        </p:blipFill>
        <p:spPr>
          <a:xfrm>
            <a:off x="6205445" y="1985308"/>
            <a:ext cx="7006652" cy="4462272"/>
          </a:xfrm>
          <a:prstGeom prst="rect">
            <a:avLst/>
          </a:prstGeom>
        </p:spPr>
      </p:pic>
      <p:sp>
        <p:nvSpPr>
          <p:cNvPr id="4" name="Title 3">
            <a:extLst>
              <a:ext uri="{FF2B5EF4-FFF2-40B4-BE49-F238E27FC236}">
                <a16:creationId xmlns:a16="http://schemas.microsoft.com/office/drawing/2014/main" id="{DC66CF33-C485-220F-C410-237022B92122}"/>
              </a:ext>
            </a:extLst>
          </p:cNvPr>
          <p:cNvSpPr>
            <a:spLocks noGrp="1"/>
          </p:cNvSpPr>
          <p:nvPr>
            <p:ph type="title"/>
          </p:nvPr>
        </p:nvSpPr>
        <p:spPr/>
        <p:txBody>
          <a:bodyPr/>
          <a:lstStyle/>
          <a:p>
            <a:r>
              <a:rPr lang="en-US"/>
              <a:t>Ivanti Neurons: Edge Intelligence </a:t>
            </a:r>
          </a:p>
        </p:txBody>
      </p:sp>
      <p:sp>
        <p:nvSpPr>
          <p:cNvPr id="3" name="Text Placeholder 2">
            <a:extLst>
              <a:ext uri="{FF2B5EF4-FFF2-40B4-BE49-F238E27FC236}">
                <a16:creationId xmlns:a16="http://schemas.microsoft.com/office/drawing/2014/main" id="{1894E056-D81C-9BE1-34B4-44C06DC33EC0}"/>
              </a:ext>
            </a:extLst>
          </p:cNvPr>
          <p:cNvSpPr>
            <a:spLocks noGrp="1"/>
          </p:cNvSpPr>
          <p:nvPr>
            <p:ph type="body" sz="quarter" idx="10"/>
          </p:nvPr>
        </p:nvSpPr>
        <p:spPr/>
        <p:txBody>
          <a:bodyPr>
            <a:normAutofit/>
          </a:bodyPr>
          <a:lstStyle/>
          <a:p>
            <a:r>
              <a:rPr lang="en-US"/>
              <a:t>Real Time Intelligence</a:t>
            </a:r>
          </a:p>
        </p:txBody>
      </p:sp>
    </p:spTree>
    <p:extLst>
      <p:ext uri="{BB962C8B-B14F-4D97-AF65-F5344CB8AC3E}">
        <p14:creationId xmlns:p14="http://schemas.microsoft.com/office/powerpoint/2010/main" val="395696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66CF33-C485-220F-C410-237022B92122}"/>
              </a:ext>
            </a:extLst>
          </p:cNvPr>
          <p:cNvSpPr>
            <a:spLocks noGrp="1"/>
          </p:cNvSpPr>
          <p:nvPr>
            <p:ph type="title"/>
          </p:nvPr>
        </p:nvSpPr>
        <p:spPr/>
        <p:txBody>
          <a:bodyPr/>
          <a:lstStyle/>
          <a:p>
            <a:r>
              <a:rPr lang="en-US"/>
              <a:t>Ivanti Neurons: Software Estate</a:t>
            </a:r>
          </a:p>
        </p:txBody>
      </p:sp>
      <p:sp>
        <p:nvSpPr>
          <p:cNvPr id="3" name="Text Placeholder 2">
            <a:extLst>
              <a:ext uri="{FF2B5EF4-FFF2-40B4-BE49-F238E27FC236}">
                <a16:creationId xmlns:a16="http://schemas.microsoft.com/office/drawing/2014/main" id="{1894E056-D81C-9BE1-34B4-44C06DC33EC0}"/>
              </a:ext>
            </a:extLst>
          </p:cNvPr>
          <p:cNvSpPr>
            <a:spLocks noGrp="1"/>
          </p:cNvSpPr>
          <p:nvPr>
            <p:ph type="body" sz="quarter" idx="10"/>
          </p:nvPr>
        </p:nvSpPr>
        <p:spPr/>
        <p:txBody>
          <a:bodyPr>
            <a:normAutofit/>
          </a:bodyPr>
          <a:lstStyle/>
          <a:p>
            <a:r>
              <a:rPr lang="en-US"/>
              <a:t>Software &amp; Cloud Usage Insights</a:t>
            </a:r>
          </a:p>
        </p:txBody>
      </p:sp>
      <p:pic>
        <p:nvPicPr>
          <p:cNvPr id="6" name="Picture 5">
            <a:extLst>
              <a:ext uri="{FF2B5EF4-FFF2-40B4-BE49-F238E27FC236}">
                <a16:creationId xmlns:a16="http://schemas.microsoft.com/office/drawing/2014/main" id="{A2A09182-270C-4687-2237-7516C93236F1}"/>
              </a:ext>
            </a:extLst>
          </p:cNvPr>
          <p:cNvPicPr>
            <a:picLocks noChangeAspect="1"/>
          </p:cNvPicPr>
          <p:nvPr/>
        </p:nvPicPr>
        <p:blipFill>
          <a:blip r:embed="rId3"/>
          <a:stretch>
            <a:fillRect/>
          </a:stretch>
        </p:blipFill>
        <p:spPr>
          <a:xfrm>
            <a:off x="6490755" y="2042127"/>
            <a:ext cx="5483600" cy="1240670"/>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AC92F2E7-C8AF-8935-C81A-259F0D00FF08}"/>
              </a:ext>
            </a:extLst>
          </p:cNvPr>
          <p:cNvPicPr>
            <a:picLocks noChangeAspect="1"/>
          </p:cNvPicPr>
          <p:nvPr/>
        </p:nvPicPr>
        <p:blipFill>
          <a:blip r:embed="rId4"/>
          <a:stretch>
            <a:fillRect/>
          </a:stretch>
        </p:blipFill>
        <p:spPr>
          <a:xfrm>
            <a:off x="6490755" y="3359724"/>
            <a:ext cx="5483600" cy="1929674"/>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8BDB20FD-6181-54CE-5A5C-79FA25D38A28}"/>
              </a:ext>
            </a:extLst>
          </p:cNvPr>
          <p:cNvPicPr>
            <a:picLocks noChangeAspect="1"/>
          </p:cNvPicPr>
          <p:nvPr/>
        </p:nvPicPr>
        <p:blipFill>
          <a:blip r:embed="rId5"/>
          <a:stretch>
            <a:fillRect/>
          </a:stretch>
        </p:blipFill>
        <p:spPr>
          <a:xfrm>
            <a:off x="6490755" y="5379117"/>
            <a:ext cx="5483600" cy="988567"/>
          </a:xfrm>
          <a:prstGeom prst="rect">
            <a:avLst/>
          </a:prstGeom>
          <a:ln>
            <a:noFill/>
          </a:ln>
          <a:effectLst>
            <a:outerShdw blurRad="292100" dist="139700" dir="2700000" algn="tl" rotWithShape="0">
              <a:srgbClr val="333333">
                <a:alpha val="65000"/>
              </a:srgbClr>
            </a:outerShdw>
          </a:effectLst>
        </p:spPr>
      </p:pic>
      <p:graphicFrame>
        <p:nvGraphicFramePr>
          <p:cNvPr id="11" name="Text Placeholder 8">
            <a:extLst>
              <a:ext uri="{FF2B5EF4-FFF2-40B4-BE49-F238E27FC236}">
                <a16:creationId xmlns:a16="http://schemas.microsoft.com/office/drawing/2014/main" id="{A2382B87-A8AB-C7D2-144A-3DC0EB322FFF}"/>
              </a:ext>
            </a:extLst>
          </p:cNvPr>
          <p:cNvGraphicFramePr/>
          <p:nvPr/>
        </p:nvGraphicFramePr>
        <p:xfrm>
          <a:off x="744866" y="2561548"/>
          <a:ext cx="4956380" cy="302577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812384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7AC308D-2568-D0EB-7B3A-0E745675EFA3}"/>
              </a:ext>
            </a:extLst>
          </p:cNvPr>
          <p:cNvSpPr>
            <a:spLocks noGrp="1"/>
          </p:cNvSpPr>
          <p:nvPr>
            <p:ph type="body" sz="quarter" idx="10"/>
          </p:nvPr>
        </p:nvSpPr>
        <p:spPr/>
        <p:txBody>
          <a:bodyPr/>
          <a:lstStyle/>
          <a:p>
            <a:r>
              <a:rPr lang="en-US" dirty="0">
                <a:latin typeface="Arial"/>
                <a:cs typeface="Arial"/>
              </a:rPr>
              <a:t>Measure, Manage and Secure</a:t>
            </a:r>
            <a:endParaRPr lang="en-US" dirty="0"/>
          </a:p>
        </p:txBody>
      </p:sp>
    </p:spTree>
    <p:extLst>
      <p:ext uri="{BB962C8B-B14F-4D97-AF65-F5344CB8AC3E}">
        <p14:creationId xmlns:p14="http://schemas.microsoft.com/office/powerpoint/2010/main" val="40926739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79BB7-B2A7-440E-A454-7E4C8F6FF9A4}"/>
              </a:ext>
            </a:extLst>
          </p:cNvPr>
          <p:cNvSpPr>
            <a:spLocks noGrp="1"/>
          </p:cNvSpPr>
          <p:nvPr>
            <p:ph type="title"/>
          </p:nvPr>
        </p:nvSpPr>
        <p:spPr/>
        <p:txBody>
          <a:bodyPr>
            <a:normAutofit/>
          </a:bodyPr>
          <a:lstStyle/>
          <a:p>
            <a:r>
              <a:rPr lang="en-US"/>
              <a:t>Qualitive Feedback: Interactive Automation Surveys</a:t>
            </a:r>
          </a:p>
        </p:txBody>
      </p:sp>
      <p:sp>
        <p:nvSpPr>
          <p:cNvPr id="8" name="TextBox 7">
            <a:extLst>
              <a:ext uri="{FF2B5EF4-FFF2-40B4-BE49-F238E27FC236}">
                <a16:creationId xmlns:a16="http://schemas.microsoft.com/office/drawing/2014/main" id="{7B2050B0-6C49-4E30-A3A8-E2A5F147E6D9}"/>
              </a:ext>
            </a:extLst>
          </p:cNvPr>
          <p:cNvSpPr txBox="1"/>
          <p:nvPr/>
        </p:nvSpPr>
        <p:spPr>
          <a:xfrm>
            <a:off x="1442244" y="1317664"/>
            <a:ext cx="378301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No Code/Low Code bot editor</a:t>
            </a:r>
          </a:p>
        </p:txBody>
      </p:sp>
      <p:sp>
        <p:nvSpPr>
          <p:cNvPr id="9" name="TextBox 8">
            <a:extLst>
              <a:ext uri="{FF2B5EF4-FFF2-40B4-BE49-F238E27FC236}">
                <a16:creationId xmlns:a16="http://schemas.microsoft.com/office/drawing/2014/main" id="{3EF9F4D9-1F2C-48A4-9440-912295C5586B}"/>
              </a:ext>
            </a:extLst>
          </p:cNvPr>
          <p:cNvSpPr txBox="1"/>
          <p:nvPr/>
        </p:nvSpPr>
        <p:spPr>
          <a:xfrm>
            <a:off x="7716740" y="1172852"/>
            <a:ext cx="378301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End User experience</a:t>
            </a:r>
          </a:p>
        </p:txBody>
      </p:sp>
      <p:pic>
        <p:nvPicPr>
          <p:cNvPr id="5" name="Picture 4" descr="Graphical user interface, text, application&#10;&#10;Description automatically generated">
            <a:extLst>
              <a:ext uri="{FF2B5EF4-FFF2-40B4-BE49-F238E27FC236}">
                <a16:creationId xmlns:a16="http://schemas.microsoft.com/office/drawing/2014/main" id="{527A4A01-400F-C272-EFFC-16F37A7386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4648" y="1529514"/>
            <a:ext cx="3040487" cy="5148309"/>
          </a:xfrm>
          <a:prstGeom prst="rect">
            <a:avLst/>
          </a:prstGeom>
        </p:spPr>
      </p:pic>
      <p:pic>
        <p:nvPicPr>
          <p:cNvPr id="11" name="Picture 10" descr="Graphical user interface, application&#10;&#10;Description automatically generated">
            <a:extLst>
              <a:ext uri="{FF2B5EF4-FFF2-40B4-BE49-F238E27FC236}">
                <a16:creationId xmlns:a16="http://schemas.microsoft.com/office/drawing/2014/main" id="{95244CDA-EFB6-91C1-AC19-3FF43B0F7C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1464" y="1860708"/>
            <a:ext cx="7216093" cy="3962617"/>
          </a:xfrm>
          <a:prstGeom prst="rect">
            <a:avLst/>
          </a:prstGeom>
        </p:spPr>
      </p:pic>
    </p:spTree>
    <p:extLst>
      <p:ext uri="{BB962C8B-B14F-4D97-AF65-F5344CB8AC3E}">
        <p14:creationId xmlns:p14="http://schemas.microsoft.com/office/powerpoint/2010/main" val="3226494361"/>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CD1EF12C-0332-4E0C-8096-125D4E4E48C3}"/>
              </a:ext>
            </a:extLst>
          </p:cNvPr>
          <p:cNvSpPr txBox="1">
            <a:spLocks/>
          </p:cNvSpPr>
          <p:nvPr/>
        </p:nvSpPr>
        <p:spPr>
          <a:xfrm>
            <a:off x="619810" y="1380173"/>
            <a:ext cx="3511296" cy="4668520"/>
          </a:xfrm>
          <a:prstGeom prst="roundRect">
            <a:avLst>
              <a:gd name="adj" fmla="val 2157"/>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1" i="0" kern="1200">
                <a:solidFill>
                  <a:schemeClr val="tx1"/>
                </a:solidFill>
                <a:latin typeface="Arial" panose="020B0604020202020204" pitchFamily="34" charset="0"/>
                <a:ea typeface="+mn-ea"/>
                <a:cs typeface="Arial" panose="020B0604020202020204" pitchFamily="34" charset="0"/>
              </a:defRPr>
            </a:lvl1pPr>
            <a:lvl2pPr marL="342900" indent="-166688" algn="l" defTabSz="914400" rtl="0" eaLnBrk="1" latinLnBrk="0" hangingPunct="1">
              <a:lnSpc>
                <a:spcPct val="90000"/>
              </a:lnSpc>
              <a:spcBef>
                <a:spcPts val="500"/>
              </a:spcBef>
              <a:buFont typeface="Arial" panose="020B0604020202020204" pitchFamily="34" charset="0"/>
              <a:buChar char="•"/>
              <a:tabLst/>
              <a:defRPr sz="2000" b="0" i="0" kern="1200">
                <a:solidFill>
                  <a:schemeClr val="tx1"/>
                </a:solidFill>
                <a:latin typeface="Arial" panose="020B0604020202020204" pitchFamily="34" charset="0"/>
                <a:ea typeface="+mn-ea"/>
                <a:cs typeface="Arial" panose="020B0604020202020204" pitchFamily="34" charset="0"/>
              </a:defRPr>
            </a:lvl2pPr>
            <a:lvl3pPr marL="342900" indent="-166688" algn="l" defTabSz="914400" rtl="0" eaLnBrk="1" latinLnBrk="0" hangingPunct="1">
              <a:lnSpc>
                <a:spcPct val="90000"/>
              </a:lnSpc>
              <a:spcBef>
                <a:spcPts val="500"/>
              </a:spcBef>
              <a:buFont typeface="Arial" panose="020B0604020202020204" pitchFamily="34" charset="0"/>
              <a:buChar char="•"/>
              <a:tabLst/>
              <a:defRPr sz="2000" b="0" i="0" kern="1200">
                <a:solidFill>
                  <a:schemeClr val="tx1"/>
                </a:solidFill>
                <a:latin typeface="Arial" panose="020B0604020202020204" pitchFamily="34" charset="0"/>
                <a:ea typeface="+mn-ea"/>
                <a:cs typeface="Arial" panose="020B0604020202020204" pitchFamily="34" charset="0"/>
              </a:defRPr>
            </a:lvl3pPr>
            <a:lvl4pPr marL="342900" indent="-166688" algn="l" defTabSz="914400" rtl="0" eaLnBrk="1" latinLnBrk="0" hangingPunct="1">
              <a:lnSpc>
                <a:spcPct val="90000"/>
              </a:lnSpc>
              <a:spcBef>
                <a:spcPts val="500"/>
              </a:spcBef>
              <a:buFont typeface="Arial" panose="020B0604020202020204" pitchFamily="34" charset="0"/>
              <a:buChar char="•"/>
              <a:tabLst/>
              <a:defRPr sz="2000" b="0" i="0" kern="1200">
                <a:solidFill>
                  <a:schemeClr val="tx1"/>
                </a:solidFill>
                <a:latin typeface="Arial" panose="020B0604020202020204" pitchFamily="34" charset="0"/>
                <a:ea typeface="+mn-ea"/>
                <a:cs typeface="Arial" panose="020B0604020202020204" pitchFamily="34" charset="0"/>
              </a:defRPr>
            </a:lvl4pPr>
            <a:lvl5pPr marL="342900" indent="-166688" algn="l" defTabSz="914400" rtl="0" eaLnBrk="1" latinLnBrk="0" hangingPunct="1">
              <a:lnSpc>
                <a:spcPct val="90000"/>
              </a:lnSpc>
              <a:spcBef>
                <a:spcPts val="500"/>
              </a:spcBef>
              <a:buFont typeface="Arial" panose="020B0604020202020204" pitchFamily="34" charset="0"/>
              <a:buChar char="•"/>
              <a:tabLst/>
              <a:defRPr sz="20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tx2"/>
                </a:solidFill>
              </a:rPr>
              <a:t>Step 1: </a:t>
            </a:r>
          </a:p>
          <a:p>
            <a:r>
              <a:rPr lang="en-GB"/>
              <a:t>User provides rating</a:t>
            </a:r>
            <a:endParaRPr lang="en-US"/>
          </a:p>
        </p:txBody>
      </p:sp>
      <p:sp>
        <p:nvSpPr>
          <p:cNvPr id="16" name="Text Placeholder 3">
            <a:extLst>
              <a:ext uri="{FF2B5EF4-FFF2-40B4-BE49-F238E27FC236}">
                <a16:creationId xmlns:a16="http://schemas.microsoft.com/office/drawing/2014/main" id="{49138570-AEB7-1735-249D-D5F15B6729BD}"/>
              </a:ext>
            </a:extLst>
          </p:cNvPr>
          <p:cNvSpPr txBox="1">
            <a:spLocks/>
          </p:cNvSpPr>
          <p:nvPr/>
        </p:nvSpPr>
        <p:spPr>
          <a:xfrm>
            <a:off x="4343890" y="1380173"/>
            <a:ext cx="3511296" cy="4668520"/>
          </a:xfrm>
          <a:prstGeom prst="roundRect">
            <a:avLst>
              <a:gd name="adj" fmla="val 2348"/>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1" i="0" kern="1200">
                <a:solidFill>
                  <a:schemeClr val="tx1"/>
                </a:solidFill>
                <a:latin typeface="Arial" panose="020B0604020202020204" pitchFamily="34" charset="0"/>
                <a:ea typeface="+mn-ea"/>
                <a:cs typeface="Arial" panose="020B0604020202020204" pitchFamily="34" charset="0"/>
              </a:defRPr>
            </a:lvl1pPr>
            <a:lvl2pPr marL="342900" indent="-166688" algn="l" defTabSz="914400" rtl="0" eaLnBrk="1" latinLnBrk="0" hangingPunct="1">
              <a:lnSpc>
                <a:spcPct val="90000"/>
              </a:lnSpc>
              <a:spcBef>
                <a:spcPts val="500"/>
              </a:spcBef>
              <a:buFont typeface="Arial" panose="020B0604020202020204" pitchFamily="34" charset="0"/>
              <a:buChar char="•"/>
              <a:tabLst/>
              <a:defRPr sz="2000" b="0" i="0" kern="1200">
                <a:solidFill>
                  <a:schemeClr val="tx1"/>
                </a:solidFill>
                <a:latin typeface="Arial" panose="020B0604020202020204" pitchFamily="34" charset="0"/>
                <a:ea typeface="+mn-ea"/>
                <a:cs typeface="Arial" panose="020B0604020202020204" pitchFamily="34" charset="0"/>
              </a:defRPr>
            </a:lvl2pPr>
            <a:lvl3pPr marL="342900" indent="-166688" algn="l" defTabSz="914400" rtl="0" eaLnBrk="1" latinLnBrk="0" hangingPunct="1">
              <a:lnSpc>
                <a:spcPct val="90000"/>
              </a:lnSpc>
              <a:spcBef>
                <a:spcPts val="500"/>
              </a:spcBef>
              <a:buFont typeface="Arial" panose="020B0604020202020204" pitchFamily="34" charset="0"/>
              <a:buChar char="•"/>
              <a:tabLst/>
              <a:defRPr sz="2000" b="0" i="0" kern="1200">
                <a:solidFill>
                  <a:schemeClr val="tx1"/>
                </a:solidFill>
                <a:latin typeface="Arial" panose="020B0604020202020204" pitchFamily="34" charset="0"/>
                <a:ea typeface="+mn-ea"/>
                <a:cs typeface="Arial" panose="020B0604020202020204" pitchFamily="34" charset="0"/>
              </a:defRPr>
            </a:lvl3pPr>
            <a:lvl4pPr marL="342900" indent="-166688" algn="l" defTabSz="914400" rtl="0" eaLnBrk="1" latinLnBrk="0" hangingPunct="1">
              <a:lnSpc>
                <a:spcPct val="90000"/>
              </a:lnSpc>
              <a:spcBef>
                <a:spcPts val="500"/>
              </a:spcBef>
              <a:buFont typeface="Arial" panose="020B0604020202020204" pitchFamily="34" charset="0"/>
              <a:buChar char="•"/>
              <a:tabLst/>
              <a:defRPr sz="2000" b="0" i="0" kern="1200">
                <a:solidFill>
                  <a:schemeClr val="tx1"/>
                </a:solidFill>
                <a:latin typeface="Arial" panose="020B0604020202020204" pitchFamily="34" charset="0"/>
                <a:ea typeface="+mn-ea"/>
                <a:cs typeface="Arial" panose="020B0604020202020204" pitchFamily="34" charset="0"/>
              </a:defRPr>
            </a:lvl4pPr>
            <a:lvl5pPr marL="342900" indent="-166688" algn="l" defTabSz="914400" rtl="0" eaLnBrk="1" latinLnBrk="0" hangingPunct="1">
              <a:lnSpc>
                <a:spcPct val="90000"/>
              </a:lnSpc>
              <a:spcBef>
                <a:spcPts val="500"/>
              </a:spcBef>
              <a:buFont typeface="Arial" panose="020B0604020202020204" pitchFamily="34" charset="0"/>
              <a:buChar char="•"/>
              <a:tabLst/>
              <a:defRPr sz="20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tx2"/>
                </a:solidFill>
              </a:rPr>
              <a:t>Step 2: </a:t>
            </a:r>
          </a:p>
          <a:p>
            <a:r>
              <a:rPr lang="en-GB"/>
              <a:t>User explains rating in freeform feedback</a:t>
            </a:r>
            <a:endParaRPr lang="en-US"/>
          </a:p>
        </p:txBody>
      </p:sp>
      <p:sp>
        <p:nvSpPr>
          <p:cNvPr id="17" name="Text Placeholder 4">
            <a:extLst>
              <a:ext uri="{FF2B5EF4-FFF2-40B4-BE49-F238E27FC236}">
                <a16:creationId xmlns:a16="http://schemas.microsoft.com/office/drawing/2014/main" id="{C85C6CF2-739B-8C24-72FD-8D8C361B1176}"/>
              </a:ext>
            </a:extLst>
          </p:cNvPr>
          <p:cNvSpPr txBox="1">
            <a:spLocks/>
          </p:cNvSpPr>
          <p:nvPr/>
        </p:nvSpPr>
        <p:spPr>
          <a:xfrm>
            <a:off x="8067970" y="1380173"/>
            <a:ext cx="3511296" cy="4668520"/>
          </a:xfrm>
          <a:prstGeom prst="roundRect">
            <a:avLst>
              <a:gd name="adj" fmla="val 2157"/>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1" i="0" kern="1200">
                <a:solidFill>
                  <a:schemeClr val="tx1"/>
                </a:solidFill>
                <a:latin typeface="Arial" panose="020B0604020202020204" pitchFamily="34" charset="0"/>
                <a:ea typeface="+mn-ea"/>
                <a:cs typeface="Arial" panose="020B0604020202020204" pitchFamily="34" charset="0"/>
              </a:defRPr>
            </a:lvl1pPr>
            <a:lvl2pPr marL="342900" indent="-166688" algn="l" defTabSz="914400" rtl="0" eaLnBrk="1" latinLnBrk="0" hangingPunct="1">
              <a:lnSpc>
                <a:spcPct val="90000"/>
              </a:lnSpc>
              <a:spcBef>
                <a:spcPts val="500"/>
              </a:spcBef>
              <a:buFont typeface="Arial" panose="020B0604020202020204" pitchFamily="34" charset="0"/>
              <a:buChar char="•"/>
              <a:tabLst/>
              <a:defRPr sz="2000" b="0" i="0" kern="1200">
                <a:solidFill>
                  <a:schemeClr val="tx1"/>
                </a:solidFill>
                <a:latin typeface="Arial" panose="020B0604020202020204" pitchFamily="34" charset="0"/>
                <a:ea typeface="+mn-ea"/>
                <a:cs typeface="Arial" panose="020B0604020202020204" pitchFamily="34" charset="0"/>
              </a:defRPr>
            </a:lvl2pPr>
            <a:lvl3pPr marL="342900" indent="-166688" algn="l" defTabSz="914400" rtl="0" eaLnBrk="1" latinLnBrk="0" hangingPunct="1">
              <a:lnSpc>
                <a:spcPct val="90000"/>
              </a:lnSpc>
              <a:spcBef>
                <a:spcPts val="500"/>
              </a:spcBef>
              <a:buFont typeface="Arial" panose="020B0604020202020204" pitchFamily="34" charset="0"/>
              <a:buChar char="•"/>
              <a:tabLst/>
              <a:defRPr sz="2000" b="0" i="0" kern="1200">
                <a:solidFill>
                  <a:schemeClr val="tx1"/>
                </a:solidFill>
                <a:latin typeface="Arial" panose="020B0604020202020204" pitchFamily="34" charset="0"/>
                <a:ea typeface="+mn-ea"/>
                <a:cs typeface="Arial" panose="020B0604020202020204" pitchFamily="34" charset="0"/>
              </a:defRPr>
            </a:lvl3pPr>
            <a:lvl4pPr marL="342900" indent="-166688" algn="l" defTabSz="914400" rtl="0" eaLnBrk="1" latinLnBrk="0" hangingPunct="1">
              <a:lnSpc>
                <a:spcPct val="90000"/>
              </a:lnSpc>
              <a:spcBef>
                <a:spcPts val="500"/>
              </a:spcBef>
              <a:buFont typeface="Arial" panose="020B0604020202020204" pitchFamily="34" charset="0"/>
              <a:buChar char="•"/>
              <a:tabLst/>
              <a:defRPr sz="2000" b="0" i="0" kern="1200">
                <a:solidFill>
                  <a:schemeClr val="tx1"/>
                </a:solidFill>
                <a:latin typeface="Arial" panose="020B0604020202020204" pitchFamily="34" charset="0"/>
                <a:ea typeface="+mn-ea"/>
                <a:cs typeface="Arial" panose="020B0604020202020204" pitchFamily="34" charset="0"/>
              </a:defRPr>
            </a:lvl4pPr>
            <a:lvl5pPr marL="342900" indent="-166688" algn="l" defTabSz="914400" rtl="0" eaLnBrk="1" latinLnBrk="0" hangingPunct="1">
              <a:lnSpc>
                <a:spcPct val="90000"/>
              </a:lnSpc>
              <a:spcBef>
                <a:spcPts val="500"/>
              </a:spcBef>
              <a:buFont typeface="Arial" panose="020B0604020202020204" pitchFamily="34" charset="0"/>
              <a:buChar char="•"/>
              <a:tabLst/>
              <a:defRPr sz="20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tx2"/>
                </a:solidFill>
              </a:rPr>
              <a:t>Step 3: </a:t>
            </a:r>
          </a:p>
          <a:p>
            <a:r>
              <a:rPr lang="en-GB"/>
              <a:t>Gen AI summarizes key findings from step 1 and step 2</a:t>
            </a:r>
            <a:endParaRPr lang="en-US"/>
          </a:p>
        </p:txBody>
      </p:sp>
      <p:sp>
        <p:nvSpPr>
          <p:cNvPr id="18" name="Title 1">
            <a:extLst>
              <a:ext uri="{FF2B5EF4-FFF2-40B4-BE49-F238E27FC236}">
                <a16:creationId xmlns:a16="http://schemas.microsoft.com/office/drawing/2014/main" id="{CE21B8EC-F294-07F5-63CB-258428356CAB}"/>
              </a:ext>
            </a:extLst>
          </p:cNvPr>
          <p:cNvSpPr txBox="1">
            <a:spLocks/>
          </p:cNvSpPr>
          <p:nvPr/>
        </p:nvSpPr>
        <p:spPr>
          <a:xfrm>
            <a:off x="612962" y="538515"/>
            <a:ext cx="10984992" cy="562442"/>
          </a:xfrm>
          <a:prstGeom prst="rect">
            <a:avLst/>
          </a:prstGeom>
        </p:spPr>
        <p:txBody>
          <a:bodyPr/>
          <a:lstStyle>
            <a:lvl1pPr marL="0" indent="0" algn="l" defTabSz="914400" rtl="0" eaLnBrk="1" latinLnBrk="0" hangingPunct="1">
              <a:lnSpc>
                <a:spcPct val="90000"/>
              </a:lnSpc>
              <a:spcBef>
                <a:spcPct val="0"/>
              </a:spcBef>
              <a:buNone/>
              <a:tabLst>
                <a:tab pos="3878263" algn="l"/>
              </a:tabLst>
              <a:defRPr sz="3000" b="1" i="0" kern="1200">
                <a:solidFill>
                  <a:schemeClr val="tx1"/>
                </a:solidFill>
                <a:latin typeface="Arial" panose="020B0604020202020204" pitchFamily="34" charset="0"/>
                <a:ea typeface="+mj-ea"/>
                <a:cs typeface="Arial" panose="020B0604020202020204" pitchFamily="34" charset="0"/>
              </a:defRPr>
            </a:lvl1pPr>
          </a:lstStyle>
          <a:p>
            <a:r>
              <a:rPr lang="en-GB"/>
              <a:t>Generative AI</a:t>
            </a:r>
            <a:endParaRPr lang="en-US"/>
          </a:p>
        </p:txBody>
      </p:sp>
      <p:pic>
        <p:nvPicPr>
          <p:cNvPr id="19" name="Picture 18">
            <a:extLst>
              <a:ext uri="{FF2B5EF4-FFF2-40B4-BE49-F238E27FC236}">
                <a16:creationId xmlns:a16="http://schemas.microsoft.com/office/drawing/2014/main" id="{87F15A0A-0613-2B91-2245-FC03F5D86D70}"/>
              </a:ext>
            </a:extLst>
          </p:cNvPr>
          <p:cNvPicPr>
            <a:picLocks noChangeAspect="1"/>
          </p:cNvPicPr>
          <p:nvPr/>
        </p:nvPicPr>
        <p:blipFill>
          <a:blip r:embed="rId2"/>
          <a:stretch>
            <a:fillRect/>
          </a:stretch>
        </p:blipFill>
        <p:spPr>
          <a:xfrm>
            <a:off x="924012" y="2562464"/>
            <a:ext cx="2902891" cy="3314454"/>
          </a:xfrm>
          <a:prstGeom prst="rect">
            <a:avLst/>
          </a:prstGeom>
          <a:ln w="12700">
            <a:solidFill>
              <a:schemeClr val="bg1">
                <a:lumMod val="95000"/>
              </a:schemeClr>
            </a:solidFill>
          </a:ln>
        </p:spPr>
      </p:pic>
      <p:pic>
        <p:nvPicPr>
          <p:cNvPr id="20" name="Picture 19">
            <a:extLst>
              <a:ext uri="{FF2B5EF4-FFF2-40B4-BE49-F238E27FC236}">
                <a16:creationId xmlns:a16="http://schemas.microsoft.com/office/drawing/2014/main" id="{5DCCCD47-9C2C-94C7-0A9A-71F580CE7ECE}"/>
              </a:ext>
            </a:extLst>
          </p:cNvPr>
          <p:cNvPicPr>
            <a:picLocks noChangeAspect="1"/>
          </p:cNvPicPr>
          <p:nvPr/>
        </p:nvPicPr>
        <p:blipFill>
          <a:blip r:embed="rId3"/>
          <a:stretch>
            <a:fillRect/>
          </a:stretch>
        </p:blipFill>
        <p:spPr>
          <a:xfrm>
            <a:off x="4510644" y="3382111"/>
            <a:ext cx="3170712" cy="2494807"/>
          </a:xfrm>
          <a:prstGeom prst="rect">
            <a:avLst/>
          </a:prstGeom>
          <a:ln w="12700">
            <a:solidFill>
              <a:schemeClr val="bg1">
                <a:lumMod val="95000"/>
              </a:schemeClr>
            </a:solidFill>
          </a:ln>
        </p:spPr>
      </p:pic>
      <p:pic>
        <p:nvPicPr>
          <p:cNvPr id="21" name="Picture 20">
            <a:extLst>
              <a:ext uri="{FF2B5EF4-FFF2-40B4-BE49-F238E27FC236}">
                <a16:creationId xmlns:a16="http://schemas.microsoft.com/office/drawing/2014/main" id="{CC7AC48E-DA8A-614E-74A3-D817D27148C7}"/>
              </a:ext>
            </a:extLst>
          </p:cNvPr>
          <p:cNvPicPr>
            <a:picLocks noChangeAspect="1"/>
          </p:cNvPicPr>
          <p:nvPr/>
        </p:nvPicPr>
        <p:blipFill>
          <a:blip r:embed="rId4"/>
          <a:stretch>
            <a:fillRect/>
          </a:stretch>
        </p:blipFill>
        <p:spPr>
          <a:xfrm>
            <a:off x="8207572" y="4055149"/>
            <a:ext cx="3251003" cy="1821769"/>
          </a:xfrm>
          <a:prstGeom prst="rect">
            <a:avLst/>
          </a:prstGeom>
          <a:ln w="12700">
            <a:solidFill>
              <a:schemeClr val="bg1">
                <a:lumMod val="95000"/>
              </a:schemeClr>
            </a:solidFill>
          </a:ln>
        </p:spPr>
      </p:pic>
      <p:pic>
        <p:nvPicPr>
          <p:cNvPr id="22" name="Picture 21">
            <a:extLst>
              <a:ext uri="{FF2B5EF4-FFF2-40B4-BE49-F238E27FC236}">
                <a16:creationId xmlns:a16="http://schemas.microsoft.com/office/drawing/2014/main" id="{E19EA700-0217-0D42-F5B8-ADBC3D4E12DB}"/>
              </a:ext>
            </a:extLst>
          </p:cNvPr>
          <p:cNvPicPr>
            <a:picLocks noChangeAspect="1"/>
          </p:cNvPicPr>
          <p:nvPr/>
        </p:nvPicPr>
        <p:blipFill>
          <a:blip r:embed="rId5"/>
          <a:stretch>
            <a:fillRect/>
          </a:stretch>
        </p:blipFill>
        <p:spPr>
          <a:xfrm>
            <a:off x="8207572" y="3094669"/>
            <a:ext cx="3251003" cy="788705"/>
          </a:xfrm>
          <a:prstGeom prst="rect">
            <a:avLst/>
          </a:prstGeom>
          <a:ln w="12700">
            <a:solidFill>
              <a:schemeClr val="bg1">
                <a:lumMod val="95000"/>
              </a:schemeClr>
            </a:solidFill>
          </a:ln>
        </p:spPr>
      </p:pic>
    </p:spTree>
    <p:extLst>
      <p:ext uri="{BB962C8B-B14F-4D97-AF65-F5344CB8AC3E}">
        <p14:creationId xmlns:p14="http://schemas.microsoft.com/office/powerpoint/2010/main" val="16423004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8D993-EF50-EEBB-BD3B-E897D140616E}"/>
              </a:ext>
            </a:extLst>
          </p:cNvPr>
          <p:cNvSpPr>
            <a:spLocks noGrp="1"/>
          </p:cNvSpPr>
          <p:nvPr>
            <p:ph type="title"/>
          </p:nvPr>
        </p:nvSpPr>
        <p:spPr/>
        <p:txBody>
          <a:bodyPr/>
          <a:lstStyle/>
          <a:p>
            <a:r>
              <a:rPr lang="en-US"/>
              <a:t>DEX Score</a:t>
            </a:r>
          </a:p>
        </p:txBody>
      </p:sp>
      <p:pic>
        <p:nvPicPr>
          <p:cNvPr id="6" name="Picture Placeholder 5" descr="A screenshot of a computer&#10;&#10;Description automatically generated">
            <a:extLst>
              <a:ext uri="{FF2B5EF4-FFF2-40B4-BE49-F238E27FC236}">
                <a16:creationId xmlns:a16="http://schemas.microsoft.com/office/drawing/2014/main" id="{1592B414-89DF-DFCB-E808-5CFF8EC4086E}"/>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26931" b="26931"/>
          <a:stretch>
            <a:fillRect/>
          </a:stretch>
        </p:blipFill>
        <p:spPr/>
      </p:pic>
      <p:sp>
        <p:nvSpPr>
          <p:cNvPr id="12" name="Text Placeholder 2">
            <a:extLst>
              <a:ext uri="{FF2B5EF4-FFF2-40B4-BE49-F238E27FC236}">
                <a16:creationId xmlns:a16="http://schemas.microsoft.com/office/drawing/2014/main" id="{348C9368-D769-D8DA-9249-8CB4ED0CD114}"/>
              </a:ext>
            </a:extLst>
          </p:cNvPr>
          <p:cNvSpPr>
            <a:spLocks noGrp="1"/>
          </p:cNvSpPr>
          <p:nvPr>
            <p:ph type="body" sz="quarter" idx="10"/>
          </p:nvPr>
        </p:nvSpPr>
        <p:spPr>
          <a:xfrm>
            <a:off x="609600" y="939806"/>
            <a:ext cx="10971213" cy="442912"/>
          </a:xfrm>
        </p:spPr>
        <p:txBody>
          <a:bodyPr>
            <a:normAutofit/>
          </a:bodyPr>
          <a:lstStyle/>
          <a:p>
            <a:r>
              <a:rPr lang="en-US"/>
              <a:t>Track, measure and optimize digital employee experience</a:t>
            </a:r>
          </a:p>
        </p:txBody>
      </p:sp>
      <p:graphicFrame>
        <p:nvGraphicFramePr>
          <p:cNvPr id="52" name="Table 51">
            <a:extLst>
              <a:ext uri="{FF2B5EF4-FFF2-40B4-BE49-F238E27FC236}">
                <a16:creationId xmlns:a16="http://schemas.microsoft.com/office/drawing/2014/main" id="{D70CF380-F57D-B039-53A7-C97F6525FC98}"/>
              </a:ext>
            </a:extLst>
          </p:cNvPr>
          <p:cNvGraphicFramePr>
            <a:graphicFrameLocks noGrp="1"/>
          </p:cNvGraphicFramePr>
          <p:nvPr>
            <p:extLst>
              <p:ext uri="{D42A27DB-BD31-4B8C-83A1-F6EECF244321}">
                <p14:modId xmlns:p14="http://schemas.microsoft.com/office/powerpoint/2010/main" val="634270152"/>
              </p:ext>
            </p:extLst>
          </p:nvPr>
        </p:nvGraphicFramePr>
        <p:xfrm>
          <a:off x="670111" y="1587809"/>
          <a:ext cx="4793539" cy="2408301"/>
        </p:xfrm>
        <a:graphic>
          <a:graphicData uri="http://schemas.openxmlformats.org/drawingml/2006/table">
            <a:tbl>
              <a:tblPr firstRow="1" bandRow="1">
                <a:tableStyleId>{5C22544A-7EE6-4342-B048-85BDC9FD1C3A}</a:tableStyleId>
              </a:tblPr>
              <a:tblGrid>
                <a:gridCol w="4793539">
                  <a:extLst>
                    <a:ext uri="{9D8B030D-6E8A-4147-A177-3AD203B41FA5}">
                      <a16:colId xmlns:a16="http://schemas.microsoft.com/office/drawing/2014/main" val="3431491182"/>
                    </a:ext>
                  </a:extLst>
                </a:gridCol>
              </a:tblGrid>
              <a:tr h="162940">
                <a:tc>
                  <a:txBody>
                    <a:bodyPr/>
                    <a:lstStyle/>
                    <a:p>
                      <a:r>
                        <a:rPr lang="en-US" sz="1100" b="1">
                          <a:solidFill>
                            <a:schemeClr val="accent1"/>
                          </a:solidFill>
                        </a:rPr>
                        <a:t>Algorithms Used</a:t>
                      </a:r>
                    </a:p>
                  </a:txBody>
                  <a:tcPr>
                    <a:lnL w="9525" cap="flat" cmpd="sng" algn="ctr">
                      <a:solidFill>
                        <a:schemeClr val="accent1"/>
                      </a:solidFill>
                      <a:prstDash val="solid"/>
                      <a:round/>
                      <a:headEnd type="none" w="med" len="med"/>
                      <a:tailEnd type="none" w="med" len="med"/>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332251932"/>
                  </a:ext>
                </a:extLst>
              </a:tr>
              <a:tr h="2149221">
                <a:tc>
                  <a:txBody>
                    <a:bodyPr/>
                    <a:lstStyle/>
                    <a:p>
                      <a:pPr marL="0" indent="0" algn="l" rtl="0" eaLnBrk="1" fontAlgn="t" latinLnBrk="0" hangingPunct="1">
                        <a:spcBef>
                          <a:spcPts val="0"/>
                        </a:spcBef>
                        <a:spcAft>
                          <a:spcPts val="0"/>
                        </a:spcAft>
                        <a:buNone/>
                      </a:pPr>
                      <a:r>
                        <a:rPr lang="en-US" sz="1100" b="1" i="0" u="none" strike="noStrike" kern="1200" dirty="0">
                          <a:solidFill>
                            <a:srgbClr val="231F20"/>
                          </a:solidFill>
                          <a:effectLst/>
                        </a:rPr>
                        <a:t>Anomaly Detection</a:t>
                      </a:r>
                      <a:endParaRPr lang="en-US" sz="1100" b="1" i="0" u="none" strike="noStrike" dirty="0">
                        <a:effectLst/>
                      </a:endParaRPr>
                    </a:p>
                    <a:p>
                      <a:pPr marL="0" indent="0" algn="l" rtl="0" eaLnBrk="1" fontAlgn="t" latinLnBrk="0" hangingPunct="1">
                        <a:spcBef>
                          <a:spcPts val="0"/>
                        </a:spcBef>
                        <a:spcAft>
                          <a:spcPts val="0"/>
                        </a:spcAft>
                        <a:buNone/>
                      </a:pPr>
                      <a:r>
                        <a:rPr lang="en-US" sz="1100" b="0" i="0" u="none" strike="noStrike" dirty="0">
                          <a:effectLst/>
                        </a:rPr>
                        <a:t>Unsupervised machine learning model using historic device data to identify deviation from norm</a:t>
                      </a:r>
                    </a:p>
                    <a:p>
                      <a:pPr marL="0" indent="0" algn="l" rtl="0" eaLnBrk="1" fontAlgn="t" latinLnBrk="0" hangingPunct="1">
                        <a:spcBef>
                          <a:spcPts val="0"/>
                        </a:spcBef>
                        <a:spcAft>
                          <a:spcPts val="0"/>
                        </a:spcAft>
                        <a:buNone/>
                      </a:pPr>
                      <a:endParaRPr lang="en-US" sz="1100" b="1" dirty="0"/>
                    </a:p>
                    <a:p>
                      <a:pPr marL="0" indent="0" algn="l" rtl="0" eaLnBrk="1" fontAlgn="t" latinLnBrk="0" hangingPunct="1">
                        <a:spcBef>
                          <a:spcPts val="0"/>
                        </a:spcBef>
                        <a:spcAft>
                          <a:spcPts val="0"/>
                        </a:spcAft>
                        <a:buNone/>
                      </a:pPr>
                      <a:r>
                        <a:rPr lang="en-US" sz="1100" b="1" i="0" u="none" strike="noStrike" dirty="0">
                          <a:effectLst/>
                        </a:rPr>
                        <a:t>Statistical Model</a:t>
                      </a:r>
                    </a:p>
                    <a:p>
                      <a:pPr marL="0" indent="0" algn="l" rtl="0" eaLnBrk="1" fontAlgn="t" latinLnBrk="0" hangingPunct="1">
                        <a:spcBef>
                          <a:spcPts val="0"/>
                        </a:spcBef>
                        <a:spcAft>
                          <a:spcPts val="0"/>
                        </a:spcAft>
                        <a:buNone/>
                      </a:pPr>
                      <a:r>
                        <a:rPr lang="en-US" sz="1100" dirty="0"/>
                        <a:t>Mean and standard deviation of historic device data are used io standardize metrics into scores</a:t>
                      </a:r>
                      <a:endParaRPr lang="en-US" sz="1100" b="0" i="0" u="none" strike="noStrike" dirty="0">
                        <a:effectLst/>
                      </a:endParaRPr>
                    </a:p>
                    <a:p>
                      <a:pPr marL="0" indent="0" algn="l" rtl="0" eaLnBrk="1" fontAlgn="t" latinLnBrk="0" hangingPunct="1">
                        <a:spcBef>
                          <a:spcPts val="0"/>
                        </a:spcBef>
                        <a:spcAft>
                          <a:spcPts val="0"/>
                        </a:spcAft>
                        <a:buNone/>
                      </a:pPr>
                      <a:endParaRPr lang="en-US" sz="1100" b="0" i="0" u="none" strike="noStrike" dirty="0">
                        <a:effectLst/>
                      </a:endParaRPr>
                    </a:p>
                    <a:p>
                      <a:pPr marL="0" indent="0" algn="l" rtl="0" eaLnBrk="1" fontAlgn="t" latinLnBrk="0" hangingPunct="1">
                        <a:spcBef>
                          <a:spcPts val="0"/>
                        </a:spcBef>
                        <a:spcAft>
                          <a:spcPts val="0"/>
                        </a:spcAft>
                        <a:buNone/>
                      </a:pPr>
                      <a:r>
                        <a:rPr lang="en-US" sz="1100" b="1" i="0" u="none" strike="noStrike" kern="1200" dirty="0">
                          <a:solidFill>
                            <a:srgbClr val="231F20"/>
                          </a:solidFill>
                          <a:effectLst/>
                        </a:rPr>
                        <a:t>Sentiment Analysis</a:t>
                      </a:r>
                      <a:endParaRPr lang="en-US" sz="1100" b="1" i="0" u="none" strike="noStrike" dirty="0">
                        <a:effectLst/>
                      </a:endParaRPr>
                    </a:p>
                    <a:p>
                      <a:pPr marL="0" indent="0" algn="l" rtl="0" eaLnBrk="1" fontAlgn="t" latinLnBrk="0" hangingPunct="1">
                        <a:spcBef>
                          <a:spcPts val="0"/>
                        </a:spcBef>
                        <a:spcAft>
                          <a:spcPts val="0"/>
                        </a:spcAft>
                        <a:buNone/>
                      </a:pPr>
                      <a:r>
                        <a:rPr lang="en-US" sz="1100" b="0" i="0" u="none" strike="noStrike" kern="1200" dirty="0">
                          <a:solidFill>
                            <a:srgbClr val="231F20"/>
                          </a:solidFill>
                          <a:effectLst/>
                        </a:rPr>
                        <a:t>Pre-trained sentiment analysis service is applied to open tickets to gauge sentiment of employees</a:t>
                      </a:r>
                    </a:p>
                  </a:txBody>
                  <a:tcPr>
                    <a:lnL w="9525" cap="flat" cmpd="sng" algn="ctr">
                      <a:solidFill>
                        <a:schemeClr val="accent1"/>
                      </a:solidFill>
                      <a:prstDash val="solid"/>
                      <a:round/>
                      <a:headEnd type="none" w="med" len="med"/>
                      <a:tailEnd type="none" w="med" len="med"/>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967537141"/>
                  </a:ext>
                </a:extLst>
              </a:tr>
            </a:tbl>
          </a:graphicData>
        </a:graphic>
      </p:graphicFrame>
      <p:pic>
        <p:nvPicPr>
          <p:cNvPr id="54" name="Picture 53">
            <a:extLst>
              <a:ext uri="{FF2B5EF4-FFF2-40B4-BE49-F238E27FC236}">
                <a16:creationId xmlns:a16="http://schemas.microsoft.com/office/drawing/2014/main" id="{665D5A6B-F36A-7090-4E45-7FBFDAABB4CF}"/>
              </a:ext>
            </a:extLst>
          </p:cNvPr>
          <p:cNvPicPr>
            <a:picLocks noChangeAspect="1"/>
          </p:cNvPicPr>
          <p:nvPr/>
        </p:nvPicPr>
        <p:blipFill>
          <a:blip r:embed="rId4"/>
          <a:stretch>
            <a:fillRect/>
          </a:stretch>
        </p:blipFill>
        <p:spPr>
          <a:xfrm>
            <a:off x="466260" y="4100900"/>
            <a:ext cx="5317320" cy="2640841"/>
          </a:xfrm>
          <a:prstGeom prst="rect">
            <a:avLst/>
          </a:prstGeom>
        </p:spPr>
      </p:pic>
    </p:spTree>
    <p:extLst>
      <p:ext uri="{BB962C8B-B14F-4D97-AF65-F5344CB8AC3E}">
        <p14:creationId xmlns:p14="http://schemas.microsoft.com/office/powerpoint/2010/main" val="1413599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5E87A25-D1B9-9493-5459-367223E1FF58}"/>
              </a:ext>
            </a:extLst>
          </p:cNvPr>
          <p:cNvSpPr>
            <a:spLocks noGrp="1"/>
          </p:cNvSpPr>
          <p:nvPr>
            <p:ph type="body" sz="quarter" idx="14"/>
          </p:nvPr>
        </p:nvSpPr>
        <p:spPr/>
        <p:txBody>
          <a:bodyPr>
            <a:normAutofit fontScale="92500" lnSpcReduction="10000"/>
          </a:bodyPr>
          <a:lstStyle/>
          <a:p>
            <a:r>
              <a:rPr lang="en-GB"/>
              <a:t>Landing page KPIs</a:t>
            </a:r>
            <a:endParaRPr lang="en-US"/>
          </a:p>
        </p:txBody>
      </p:sp>
      <p:sp>
        <p:nvSpPr>
          <p:cNvPr id="5" name="Text Placeholder 4">
            <a:extLst>
              <a:ext uri="{FF2B5EF4-FFF2-40B4-BE49-F238E27FC236}">
                <a16:creationId xmlns:a16="http://schemas.microsoft.com/office/drawing/2014/main" id="{C52D066C-115C-5FFB-90CA-99EFC746D170}"/>
              </a:ext>
            </a:extLst>
          </p:cNvPr>
          <p:cNvSpPr>
            <a:spLocks noGrp="1"/>
          </p:cNvSpPr>
          <p:nvPr>
            <p:ph type="body" sz="quarter" idx="17"/>
          </p:nvPr>
        </p:nvSpPr>
        <p:spPr/>
        <p:txBody>
          <a:bodyPr>
            <a:normAutofit fontScale="92500" lnSpcReduction="10000"/>
          </a:bodyPr>
          <a:lstStyle/>
          <a:p>
            <a:r>
              <a:rPr lang="en-GB"/>
              <a:t>DEX score / Survey</a:t>
            </a:r>
            <a:endParaRPr lang="en-US"/>
          </a:p>
        </p:txBody>
      </p:sp>
      <p:sp>
        <p:nvSpPr>
          <p:cNvPr id="6" name="Text Placeholder 5">
            <a:extLst>
              <a:ext uri="{FF2B5EF4-FFF2-40B4-BE49-F238E27FC236}">
                <a16:creationId xmlns:a16="http://schemas.microsoft.com/office/drawing/2014/main" id="{731C7973-6DD8-FB75-E092-C0A04677369D}"/>
              </a:ext>
            </a:extLst>
          </p:cNvPr>
          <p:cNvSpPr>
            <a:spLocks noGrp="1"/>
          </p:cNvSpPr>
          <p:nvPr>
            <p:ph type="body" sz="quarter" idx="20"/>
          </p:nvPr>
        </p:nvSpPr>
        <p:spPr/>
        <p:txBody>
          <a:bodyPr>
            <a:normAutofit fontScale="92500" lnSpcReduction="10000"/>
          </a:bodyPr>
          <a:lstStyle/>
          <a:p>
            <a:r>
              <a:rPr lang="en-GB"/>
              <a:t>Edge Intelligence</a:t>
            </a:r>
            <a:endParaRPr lang="en-US"/>
          </a:p>
        </p:txBody>
      </p:sp>
      <p:sp>
        <p:nvSpPr>
          <p:cNvPr id="7" name="Text Placeholder 6">
            <a:extLst>
              <a:ext uri="{FF2B5EF4-FFF2-40B4-BE49-F238E27FC236}">
                <a16:creationId xmlns:a16="http://schemas.microsoft.com/office/drawing/2014/main" id="{36D5F8F9-8885-69BF-0E82-31B8663FEFD0}"/>
              </a:ext>
            </a:extLst>
          </p:cNvPr>
          <p:cNvSpPr>
            <a:spLocks noGrp="1"/>
          </p:cNvSpPr>
          <p:nvPr>
            <p:ph type="body" sz="quarter" idx="32"/>
          </p:nvPr>
        </p:nvSpPr>
        <p:spPr/>
        <p:txBody>
          <a:bodyPr/>
          <a:lstStyle/>
          <a:p>
            <a:r>
              <a:rPr lang="en-GB"/>
              <a:t>Fleet wide view of key metrics such as</a:t>
            </a:r>
          </a:p>
          <a:p>
            <a:pPr marL="285750" indent="-285750">
              <a:buFont typeface="Arial" panose="020B0604020202020204" pitchFamily="34" charset="0"/>
              <a:buChar char="•"/>
            </a:pPr>
            <a:r>
              <a:rPr lang="en-GB" sz="1200"/>
              <a:t>Missing AV</a:t>
            </a:r>
          </a:p>
          <a:p>
            <a:pPr marL="285750" indent="-285750">
              <a:buFont typeface="Arial" panose="020B0604020202020204" pitchFamily="34" charset="0"/>
              <a:buChar char="•"/>
            </a:pPr>
            <a:r>
              <a:rPr lang="en-GB" sz="1200"/>
              <a:t>Low Disk Space</a:t>
            </a:r>
          </a:p>
          <a:p>
            <a:pPr marL="285750" indent="-285750">
              <a:buFont typeface="Arial" panose="020B0604020202020204" pitchFamily="34" charset="0"/>
              <a:buChar char="•"/>
            </a:pPr>
            <a:r>
              <a:rPr lang="en-GB" sz="1200" err="1"/>
              <a:t>EoL</a:t>
            </a:r>
            <a:r>
              <a:rPr lang="en-GB" sz="1200"/>
              <a:t> software</a:t>
            </a:r>
          </a:p>
          <a:p>
            <a:pPr marL="285750" indent="-285750">
              <a:buFont typeface="Arial" panose="020B0604020202020204" pitchFamily="34" charset="0"/>
              <a:buChar char="•"/>
            </a:pPr>
            <a:r>
              <a:rPr lang="en-GB" sz="1200"/>
              <a:t>Missing Disk Encryption</a:t>
            </a:r>
          </a:p>
          <a:p>
            <a:pPr marL="285750" indent="-285750">
              <a:buFont typeface="Arial" panose="020B0604020202020204" pitchFamily="34" charset="0"/>
              <a:buChar char="•"/>
            </a:pPr>
            <a:r>
              <a:rPr lang="en-GB" sz="1200"/>
              <a:t>Devices with BSODs</a:t>
            </a:r>
          </a:p>
          <a:p>
            <a:pPr marL="285750" indent="-285750">
              <a:buFont typeface="Arial" panose="020B0604020202020204" pitchFamily="34" charset="0"/>
              <a:buChar char="•"/>
            </a:pPr>
            <a:r>
              <a:rPr lang="en-GB" sz="1200"/>
              <a:t>Devices with known vulnerabilities</a:t>
            </a:r>
          </a:p>
          <a:p>
            <a:pPr marL="285750" indent="-285750">
              <a:buFont typeface="Arial" panose="020B0604020202020204" pitchFamily="34" charset="0"/>
              <a:buChar char="•"/>
            </a:pPr>
            <a:r>
              <a:rPr lang="en-GB" sz="1200"/>
              <a:t>Compliance reports</a:t>
            </a:r>
          </a:p>
          <a:p>
            <a:endParaRPr lang="en-US"/>
          </a:p>
        </p:txBody>
      </p:sp>
      <p:sp>
        <p:nvSpPr>
          <p:cNvPr id="8" name="Text Placeholder 7">
            <a:extLst>
              <a:ext uri="{FF2B5EF4-FFF2-40B4-BE49-F238E27FC236}">
                <a16:creationId xmlns:a16="http://schemas.microsoft.com/office/drawing/2014/main" id="{0881C607-3D72-21DF-8038-B9893A26D815}"/>
              </a:ext>
            </a:extLst>
          </p:cNvPr>
          <p:cNvSpPr>
            <a:spLocks noGrp="1"/>
          </p:cNvSpPr>
          <p:nvPr>
            <p:ph type="body" sz="quarter" idx="33"/>
          </p:nvPr>
        </p:nvSpPr>
        <p:spPr/>
        <p:txBody>
          <a:bodyPr>
            <a:normAutofit/>
          </a:bodyPr>
          <a:lstStyle/>
          <a:p>
            <a:pPr marL="285750" indent="-285750">
              <a:buFont typeface="Arial" panose="020B0604020202020204" pitchFamily="34" charset="0"/>
              <a:buChar char="•"/>
            </a:pPr>
            <a:r>
              <a:rPr lang="en-GB" sz="1200"/>
              <a:t>Identify users or devices with low DEX score</a:t>
            </a:r>
          </a:p>
          <a:p>
            <a:pPr marL="285750" indent="-285750">
              <a:buFont typeface="Arial" panose="020B0604020202020204" pitchFamily="34" charset="0"/>
              <a:buChar char="•"/>
            </a:pPr>
            <a:r>
              <a:rPr lang="en-GB" sz="1200"/>
              <a:t>Drill down to recommendations</a:t>
            </a:r>
          </a:p>
          <a:p>
            <a:pPr marL="285750" indent="-285750">
              <a:buFont typeface="Arial" panose="020B0604020202020204" pitchFamily="34" charset="0"/>
              <a:buChar char="•"/>
            </a:pPr>
            <a:r>
              <a:rPr lang="en-GB" sz="1200"/>
              <a:t>Automatically or manually target with bots for diagnostics, remediation or sentiment assessment via survey</a:t>
            </a:r>
          </a:p>
          <a:p>
            <a:pPr marL="285750" indent="-285750">
              <a:buFont typeface="Arial" panose="020B0604020202020204" pitchFamily="34" charset="0"/>
              <a:buChar char="•"/>
            </a:pPr>
            <a:r>
              <a:rPr lang="en-GB" sz="1200" err="1"/>
              <a:t>GenAI</a:t>
            </a:r>
            <a:r>
              <a:rPr lang="en-GB" sz="1200"/>
              <a:t> powered survey analytics</a:t>
            </a:r>
            <a:endParaRPr lang="en-US" sz="1200"/>
          </a:p>
        </p:txBody>
      </p:sp>
      <p:sp>
        <p:nvSpPr>
          <p:cNvPr id="9" name="Text Placeholder 8">
            <a:extLst>
              <a:ext uri="{FF2B5EF4-FFF2-40B4-BE49-F238E27FC236}">
                <a16:creationId xmlns:a16="http://schemas.microsoft.com/office/drawing/2014/main" id="{3C46E9D0-3ABC-1FF4-9A2D-F4C59D797E72}"/>
              </a:ext>
            </a:extLst>
          </p:cNvPr>
          <p:cNvSpPr>
            <a:spLocks noGrp="1"/>
          </p:cNvSpPr>
          <p:nvPr>
            <p:ph type="body" sz="quarter" idx="34"/>
          </p:nvPr>
        </p:nvSpPr>
        <p:spPr/>
        <p:txBody>
          <a:bodyPr>
            <a:normAutofit/>
          </a:bodyPr>
          <a:lstStyle/>
          <a:p>
            <a:pPr marL="285750" indent="-285750">
              <a:buFont typeface="Arial" panose="020B0604020202020204" pitchFamily="34" charset="0"/>
              <a:buChar char="•"/>
            </a:pPr>
            <a:r>
              <a:rPr lang="en-GB" sz="1200"/>
              <a:t>MQTT powered edge sensors</a:t>
            </a:r>
          </a:p>
          <a:p>
            <a:pPr marL="285750" indent="-285750">
              <a:buFont typeface="Arial" panose="020B0604020202020204" pitchFamily="34" charset="0"/>
              <a:buChar char="•"/>
            </a:pPr>
            <a:r>
              <a:rPr lang="en-GB" sz="1200"/>
              <a:t>Categorised results to identify anomalies</a:t>
            </a:r>
          </a:p>
          <a:p>
            <a:pPr marL="285750" indent="-285750">
              <a:buFont typeface="Arial" panose="020B0604020202020204" pitchFamily="34" charset="0"/>
              <a:buChar char="•"/>
            </a:pPr>
            <a:r>
              <a:rPr lang="en-GB" sz="1200"/>
              <a:t>Historical context with trends over time</a:t>
            </a:r>
          </a:p>
          <a:p>
            <a:pPr marL="285750" indent="-285750">
              <a:buFont typeface="Arial" panose="020B0604020202020204" pitchFamily="34" charset="0"/>
              <a:buChar char="•"/>
            </a:pPr>
            <a:r>
              <a:rPr lang="en-GB" sz="1200"/>
              <a:t>Inline remediation or leverage in bots low-code/no-code</a:t>
            </a:r>
          </a:p>
          <a:p>
            <a:pPr marL="285750" indent="-285750">
              <a:buFont typeface="Arial" panose="020B0604020202020204" pitchFamily="34" charset="0"/>
              <a:buChar char="•"/>
            </a:pPr>
            <a:r>
              <a:rPr lang="en-GB" sz="1200"/>
              <a:t>Drill down from </a:t>
            </a:r>
            <a:r>
              <a:rPr lang="en-GB" sz="1200" err="1"/>
              <a:t>quantitiave</a:t>
            </a:r>
            <a:r>
              <a:rPr lang="en-GB" sz="1200"/>
              <a:t> to qualitative views</a:t>
            </a:r>
          </a:p>
          <a:p>
            <a:pPr marL="285750" indent="-285750">
              <a:buFont typeface="Arial" panose="020B0604020202020204" pitchFamily="34" charset="0"/>
              <a:buChar char="•"/>
            </a:pPr>
            <a:r>
              <a:rPr lang="en-GB" sz="1200"/>
              <a:t>Chain sensors for root-cause analysis</a:t>
            </a:r>
            <a:endParaRPr lang="en-US" sz="1200"/>
          </a:p>
        </p:txBody>
      </p:sp>
      <p:sp>
        <p:nvSpPr>
          <p:cNvPr id="3" name="Title 2">
            <a:extLst>
              <a:ext uri="{FF2B5EF4-FFF2-40B4-BE49-F238E27FC236}">
                <a16:creationId xmlns:a16="http://schemas.microsoft.com/office/drawing/2014/main" id="{AED45357-5DEF-82B3-64C9-ED99C09E01C6}"/>
              </a:ext>
            </a:extLst>
          </p:cNvPr>
          <p:cNvSpPr>
            <a:spLocks noGrp="1"/>
          </p:cNvSpPr>
          <p:nvPr>
            <p:ph type="title"/>
          </p:nvPr>
        </p:nvSpPr>
        <p:spPr/>
        <p:txBody>
          <a:bodyPr>
            <a:normAutofit fontScale="90000"/>
          </a:bodyPr>
          <a:lstStyle/>
          <a:p>
            <a:r>
              <a:rPr lang="en-GB"/>
              <a:t>Prioritizing and recommending actions to address anomalies</a:t>
            </a:r>
            <a:endParaRPr lang="en-US"/>
          </a:p>
        </p:txBody>
      </p:sp>
      <p:pic>
        <p:nvPicPr>
          <p:cNvPr id="11" name="Picture 10">
            <a:extLst>
              <a:ext uri="{FF2B5EF4-FFF2-40B4-BE49-F238E27FC236}">
                <a16:creationId xmlns:a16="http://schemas.microsoft.com/office/drawing/2014/main" id="{8731868A-797C-99B0-1A9B-CBA3126A2CC4}"/>
              </a:ext>
            </a:extLst>
          </p:cNvPr>
          <p:cNvPicPr>
            <a:picLocks noChangeAspect="1"/>
          </p:cNvPicPr>
          <p:nvPr/>
        </p:nvPicPr>
        <p:blipFill>
          <a:blip r:embed="rId2"/>
          <a:stretch>
            <a:fillRect/>
          </a:stretch>
        </p:blipFill>
        <p:spPr>
          <a:xfrm>
            <a:off x="183613" y="4951141"/>
            <a:ext cx="3816384" cy="297194"/>
          </a:xfrm>
          <a:prstGeom prst="rect">
            <a:avLst/>
          </a:prstGeom>
        </p:spPr>
      </p:pic>
      <p:pic>
        <p:nvPicPr>
          <p:cNvPr id="13" name="Picture 12">
            <a:extLst>
              <a:ext uri="{FF2B5EF4-FFF2-40B4-BE49-F238E27FC236}">
                <a16:creationId xmlns:a16="http://schemas.microsoft.com/office/drawing/2014/main" id="{3A5C22AE-DAB8-69B0-AFB8-8BFAD00C82AB}"/>
              </a:ext>
            </a:extLst>
          </p:cNvPr>
          <p:cNvPicPr>
            <a:picLocks noChangeAspect="1"/>
          </p:cNvPicPr>
          <p:nvPr/>
        </p:nvPicPr>
        <p:blipFill>
          <a:blip r:embed="rId3"/>
          <a:stretch>
            <a:fillRect/>
          </a:stretch>
        </p:blipFill>
        <p:spPr>
          <a:xfrm>
            <a:off x="1403447" y="5295000"/>
            <a:ext cx="1173670" cy="873773"/>
          </a:xfrm>
          <a:prstGeom prst="rect">
            <a:avLst/>
          </a:prstGeom>
        </p:spPr>
      </p:pic>
      <p:pic>
        <p:nvPicPr>
          <p:cNvPr id="15" name="Picture 14">
            <a:extLst>
              <a:ext uri="{FF2B5EF4-FFF2-40B4-BE49-F238E27FC236}">
                <a16:creationId xmlns:a16="http://schemas.microsoft.com/office/drawing/2014/main" id="{16F2F4CA-F757-8960-399A-6027D25223FB}"/>
              </a:ext>
            </a:extLst>
          </p:cNvPr>
          <p:cNvPicPr>
            <a:picLocks noChangeAspect="1"/>
          </p:cNvPicPr>
          <p:nvPr/>
        </p:nvPicPr>
        <p:blipFill>
          <a:blip r:embed="rId4"/>
          <a:stretch>
            <a:fillRect/>
          </a:stretch>
        </p:blipFill>
        <p:spPr>
          <a:xfrm>
            <a:off x="4206892" y="4192767"/>
            <a:ext cx="3465242" cy="758374"/>
          </a:xfrm>
          <a:prstGeom prst="rect">
            <a:avLst/>
          </a:prstGeom>
        </p:spPr>
      </p:pic>
      <p:pic>
        <p:nvPicPr>
          <p:cNvPr id="17" name="Picture 16">
            <a:extLst>
              <a:ext uri="{FF2B5EF4-FFF2-40B4-BE49-F238E27FC236}">
                <a16:creationId xmlns:a16="http://schemas.microsoft.com/office/drawing/2014/main" id="{CE81F447-44E3-250E-35D6-14B2C5A3E899}"/>
              </a:ext>
            </a:extLst>
          </p:cNvPr>
          <p:cNvPicPr>
            <a:picLocks noChangeAspect="1"/>
          </p:cNvPicPr>
          <p:nvPr/>
        </p:nvPicPr>
        <p:blipFill>
          <a:blip r:embed="rId5"/>
          <a:stretch>
            <a:fillRect/>
          </a:stretch>
        </p:blipFill>
        <p:spPr>
          <a:xfrm>
            <a:off x="4488633" y="5148021"/>
            <a:ext cx="2841133" cy="1341889"/>
          </a:xfrm>
          <a:prstGeom prst="rect">
            <a:avLst/>
          </a:prstGeom>
        </p:spPr>
      </p:pic>
      <p:pic>
        <p:nvPicPr>
          <p:cNvPr id="19" name="Picture 18">
            <a:extLst>
              <a:ext uri="{FF2B5EF4-FFF2-40B4-BE49-F238E27FC236}">
                <a16:creationId xmlns:a16="http://schemas.microsoft.com/office/drawing/2014/main" id="{B7DAFEAB-7004-7D8F-8428-69AE6EEF6CBF}"/>
              </a:ext>
            </a:extLst>
          </p:cNvPr>
          <p:cNvPicPr>
            <a:picLocks noChangeAspect="1"/>
          </p:cNvPicPr>
          <p:nvPr/>
        </p:nvPicPr>
        <p:blipFill>
          <a:blip r:embed="rId6"/>
          <a:stretch>
            <a:fillRect/>
          </a:stretch>
        </p:blipFill>
        <p:spPr>
          <a:xfrm>
            <a:off x="7919278" y="4963268"/>
            <a:ext cx="4089109" cy="1421321"/>
          </a:xfrm>
          <a:prstGeom prst="rect">
            <a:avLst/>
          </a:prstGeom>
        </p:spPr>
      </p:pic>
    </p:spTree>
    <p:extLst>
      <p:ext uri="{BB962C8B-B14F-4D97-AF65-F5344CB8AC3E}">
        <p14:creationId xmlns:p14="http://schemas.microsoft.com/office/powerpoint/2010/main" val="3773411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41801-AFCE-5D4A-DF32-2AC83F2F128B}"/>
              </a:ext>
            </a:extLst>
          </p:cNvPr>
          <p:cNvSpPr>
            <a:spLocks noGrp="1"/>
          </p:cNvSpPr>
          <p:nvPr>
            <p:ph type="title"/>
          </p:nvPr>
        </p:nvSpPr>
        <p:spPr/>
        <p:txBody>
          <a:bodyPr>
            <a:normAutofit fontScale="90000"/>
          </a:bodyPr>
          <a:lstStyle/>
          <a:p>
            <a:r>
              <a:rPr lang="en-US" dirty="0"/>
              <a:t>App Distribution – Ensure users have the apps required for productivity</a:t>
            </a:r>
          </a:p>
        </p:txBody>
      </p:sp>
      <p:sp>
        <p:nvSpPr>
          <p:cNvPr id="3" name="Text Placeholder 2">
            <a:extLst>
              <a:ext uri="{FF2B5EF4-FFF2-40B4-BE49-F238E27FC236}">
                <a16:creationId xmlns:a16="http://schemas.microsoft.com/office/drawing/2014/main" id="{3DDC9BEB-3868-4127-CA6D-9439D59A1C48}"/>
              </a:ext>
            </a:extLst>
          </p:cNvPr>
          <p:cNvSpPr>
            <a:spLocks noGrp="1"/>
          </p:cNvSpPr>
          <p:nvPr>
            <p:ph type="body" sz="quarter" idx="10"/>
          </p:nvPr>
        </p:nvSpPr>
        <p:spPr>
          <a:xfrm>
            <a:off x="609600" y="1269659"/>
            <a:ext cx="10971213" cy="442912"/>
          </a:xfrm>
        </p:spPr>
        <p:txBody>
          <a:bodyPr>
            <a:normAutofit/>
          </a:bodyPr>
          <a:lstStyle/>
          <a:p>
            <a:r>
              <a:rPr lang="en-US" sz="1800" b="1" dirty="0">
                <a:latin typeface="Arial"/>
                <a:cs typeface="Arial"/>
              </a:rPr>
              <a:t>App Distribution from the cloud, available as part of Ivanti Neurons for Digital Experience</a:t>
            </a:r>
          </a:p>
          <a:p>
            <a:endParaRPr lang="en-US" dirty="0"/>
          </a:p>
        </p:txBody>
      </p:sp>
      <p:sp>
        <p:nvSpPr>
          <p:cNvPr id="4" name="Picture Placeholder 3">
            <a:extLst>
              <a:ext uri="{FF2B5EF4-FFF2-40B4-BE49-F238E27FC236}">
                <a16:creationId xmlns:a16="http://schemas.microsoft.com/office/drawing/2014/main" id="{676D6904-6D61-6AAB-1074-E6FDC26619F5}"/>
              </a:ext>
            </a:extLst>
          </p:cNvPr>
          <p:cNvSpPr>
            <a:spLocks noGrp="1"/>
          </p:cNvSpPr>
          <p:nvPr>
            <p:ph type="pic" sz="quarter" idx="14"/>
          </p:nvPr>
        </p:nvSpPr>
        <p:spPr/>
        <p:txBody>
          <a:bodyPr/>
          <a:lstStyle/>
          <a:p>
            <a:endParaRPr lang="en-US"/>
          </a:p>
        </p:txBody>
      </p:sp>
      <p:grpSp>
        <p:nvGrpSpPr>
          <p:cNvPr id="5" name="Group 4">
            <a:extLst>
              <a:ext uri="{FF2B5EF4-FFF2-40B4-BE49-F238E27FC236}">
                <a16:creationId xmlns:a16="http://schemas.microsoft.com/office/drawing/2014/main" id="{C9E8E24E-9B62-FD68-907D-234D0BA0C628}"/>
              </a:ext>
            </a:extLst>
          </p:cNvPr>
          <p:cNvGrpSpPr/>
          <p:nvPr/>
        </p:nvGrpSpPr>
        <p:grpSpPr>
          <a:xfrm>
            <a:off x="5700075" y="1889723"/>
            <a:ext cx="6987225" cy="5280404"/>
            <a:chOff x="3425864" y="587426"/>
            <a:chExt cx="9508474" cy="6309360"/>
          </a:xfrm>
        </p:grpSpPr>
        <p:pic>
          <p:nvPicPr>
            <p:cNvPr id="6" name="Picture 5">
              <a:extLst>
                <a:ext uri="{FF2B5EF4-FFF2-40B4-BE49-F238E27FC236}">
                  <a16:creationId xmlns:a16="http://schemas.microsoft.com/office/drawing/2014/main" id="{7A2699D7-3BC5-9D96-D95F-BC63841A250A}"/>
                </a:ext>
              </a:extLst>
            </p:cNvPr>
            <p:cNvPicPr>
              <a:picLocks noChangeAspect="1"/>
            </p:cNvPicPr>
            <p:nvPr/>
          </p:nvPicPr>
          <p:blipFill>
            <a:blip r:embed="rId3"/>
            <a:stretch>
              <a:fillRect/>
            </a:stretch>
          </p:blipFill>
          <p:spPr>
            <a:xfrm>
              <a:off x="4252857" y="787168"/>
              <a:ext cx="7917008" cy="5739368"/>
            </a:xfrm>
            <a:prstGeom prst="rect">
              <a:avLst/>
            </a:prstGeom>
          </p:spPr>
        </p:pic>
        <p:pic>
          <p:nvPicPr>
            <p:cNvPr id="7" name="Picture 6" descr="A picture containing computer, electronic device, output device, office equipment&#10;&#10;Description automatically generated">
              <a:extLst>
                <a:ext uri="{FF2B5EF4-FFF2-40B4-BE49-F238E27FC236}">
                  <a16:creationId xmlns:a16="http://schemas.microsoft.com/office/drawing/2014/main" id="{E40E028B-CB42-1D74-4F29-C2917795BCFF}"/>
                </a:ext>
              </a:extLst>
            </p:cNvPr>
            <p:cNvPicPr>
              <a:picLocks noChangeAspect="1"/>
            </p:cNvPicPr>
            <p:nvPr/>
          </p:nvPicPr>
          <p:blipFill>
            <a:blip r:embed="rId4"/>
            <a:stretch>
              <a:fillRect/>
            </a:stretch>
          </p:blipFill>
          <p:spPr>
            <a:xfrm>
              <a:off x="3425864" y="587426"/>
              <a:ext cx="9508474" cy="6309360"/>
            </a:xfrm>
            <a:prstGeom prst="rect">
              <a:avLst/>
            </a:prstGeom>
          </p:spPr>
        </p:pic>
      </p:grpSp>
      <p:sp>
        <p:nvSpPr>
          <p:cNvPr id="9" name="TextBox 8">
            <a:extLst>
              <a:ext uri="{FF2B5EF4-FFF2-40B4-BE49-F238E27FC236}">
                <a16:creationId xmlns:a16="http://schemas.microsoft.com/office/drawing/2014/main" id="{21836966-1706-3B11-7FCC-C7E5BF95044A}"/>
              </a:ext>
            </a:extLst>
          </p:cNvPr>
          <p:cNvSpPr txBox="1"/>
          <p:nvPr/>
        </p:nvSpPr>
        <p:spPr>
          <a:xfrm>
            <a:off x="533360" y="1889723"/>
            <a:ext cx="4456601" cy="4555927"/>
          </a:xfrm>
          <a:prstGeom prst="rect">
            <a:avLst/>
          </a:prstGeom>
          <a:noFill/>
        </p:spPr>
        <p:txBody>
          <a:bodyPr wrap="square">
            <a:spAutoFit/>
          </a:bodyPr>
          <a:lstStyle/>
          <a:p>
            <a:pPr marL="502920" lvl="1" indent="-285750">
              <a:lnSpc>
                <a:spcPct val="120000"/>
              </a:lnSpc>
              <a:spcBef>
                <a:spcPts val="600"/>
              </a:spcBef>
              <a:spcAft>
                <a:spcPts val="600"/>
              </a:spcAft>
              <a:buFont typeface="Arial" panose="020B0604020202020204" pitchFamily="34" charset="0"/>
              <a:buChar char="•"/>
            </a:pPr>
            <a:r>
              <a:rPr lang="en-US" sz="1400" b="1" dirty="0">
                <a:latin typeface="Arial"/>
                <a:cs typeface="Arial"/>
              </a:rPr>
              <a:t>Easily deploy applications to your users' devices</a:t>
            </a:r>
          </a:p>
          <a:p>
            <a:pPr marL="1200150" lvl="2" indent="-285750">
              <a:buFont typeface="Arial" panose="020B0604020202020204" pitchFamily="34" charset="0"/>
              <a:buChar char="•"/>
            </a:pPr>
            <a:r>
              <a:rPr lang="en-US" sz="1400" dirty="0"/>
              <a:t>Mass &amp; 1:1 deployment</a:t>
            </a:r>
          </a:p>
          <a:p>
            <a:pPr marL="1200150" lvl="2" indent="-285750">
              <a:buFont typeface="Arial" panose="020B0604020202020204" pitchFamily="34" charset="0"/>
              <a:buChar char="•"/>
            </a:pPr>
            <a:r>
              <a:rPr lang="en-US" sz="1400" dirty="0"/>
              <a:t>Custom &amp; complex applications</a:t>
            </a:r>
          </a:p>
          <a:p>
            <a:pPr marL="1200150" lvl="2" indent="-285750">
              <a:buFont typeface="Arial" panose="020B0604020202020204" pitchFamily="34" charset="0"/>
              <a:buChar char="•"/>
            </a:pPr>
            <a:r>
              <a:rPr lang="en-US" sz="1400" dirty="0"/>
              <a:t>Target groups (Neurons or AD) or individual devices</a:t>
            </a:r>
          </a:p>
          <a:p>
            <a:pPr marL="1200150" lvl="2" indent="-285750">
              <a:buFont typeface="Arial" panose="020B0604020202020204" pitchFamily="34" charset="0"/>
              <a:buChar char="•"/>
            </a:pPr>
            <a:r>
              <a:rPr lang="en-US" sz="1400" dirty="0"/>
              <a:t>Workflow editor for simplified package creation</a:t>
            </a:r>
          </a:p>
          <a:p>
            <a:pPr marL="1200150" lvl="2" indent="-285750">
              <a:buFont typeface="Arial" panose="020B0604020202020204" pitchFamily="34" charset="0"/>
              <a:buChar char="•"/>
            </a:pPr>
            <a:r>
              <a:rPr lang="en-US" sz="1400" dirty="0"/>
              <a:t>Version tracking</a:t>
            </a:r>
          </a:p>
          <a:p>
            <a:pPr marL="1200150" lvl="2" indent="-285750">
              <a:buFont typeface="Arial" panose="020B0604020202020204" pitchFamily="34" charset="0"/>
              <a:buChar char="•"/>
            </a:pPr>
            <a:r>
              <a:rPr lang="en-US" sz="1400" dirty="0"/>
              <a:t>State management</a:t>
            </a:r>
          </a:p>
          <a:p>
            <a:pPr marL="1200150" lvl="2" indent="-285750">
              <a:buFont typeface="Arial" panose="020B0604020202020204" pitchFamily="34" charset="0"/>
              <a:buChar char="•"/>
            </a:pPr>
            <a:r>
              <a:rPr lang="en-US" sz="1400" dirty="0"/>
              <a:t>Custom script support</a:t>
            </a:r>
          </a:p>
          <a:p>
            <a:pPr marL="1200150" lvl="2" indent="-285750">
              <a:buFont typeface="Arial" panose="020B0604020202020204" pitchFamily="34" charset="0"/>
              <a:buChar char="•"/>
            </a:pPr>
            <a:r>
              <a:rPr lang="en-US" sz="1400" dirty="0"/>
              <a:t>In-app troubleshooting &amp; distribution status</a:t>
            </a:r>
          </a:p>
          <a:p>
            <a:pPr marL="502920" lvl="1" indent="-285750">
              <a:lnSpc>
                <a:spcPct val="120000"/>
              </a:lnSpc>
              <a:spcBef>
                <a:spcPts val="600"/>
              </a:spcBef>
              <a:spcAft>
                <a:spcPts val="600"/>
              </a:spcAft>
              <a:buFont typeface="Arial" panose="020B0604020202020204" pitchFamily="34" charset="0"/>
              <a:buChar char="•"/>
            </a:pPr>
            <a:r>
              <a:rPr lang="en-US" sz="1400" b="1" dirty="0">
                <a:latin typeface="Arial"/>
                <a:cs typeface="Arial"/>
              </a:rPr>
              <a:t>Perpetual app deployment detects and pushes the latest app packages so you can ensure your apps are always up-to-date and secure</a:t>
            </a:r>
          </a:p>
          <a:p>
            <a:pPr marL="502920" lvl="1" indent="-285750">
              <a:lnSpc>
                <a:spcPct val="120000"/>
              </a:lnSpc>
              <a:spcBef>
                <a:spcPts val="600"/>
              </a:spcBef>
              <a:spcAft>
                <a:spcPts val="600"/>
              </a:spcAft>
              <a:buFont typeface="Arial" panose="020B0604020202020204" pitchFamily="34" charset="0"/>
              <a:buChar char="•"/>
            </a:pPr>
            <a:endParaRPr lang="en-US" sz="1400" b="1" dirty="0">
              <a:latin typeface="Arial"/>
              <a:cs typeface="Arial"/>
            </a:endParaRPr>
          </a:p>
        </p:txBody>
      </p:sp>
      <p:sp>
        <p:nvSpPr>
          <p:cNvPr id="8" name="Rounded Rectangle 33">
            <a:extLst>
              <a:ext uri="{FF2B5EF4-FFF2-40B4-BE49-F238E27FC236}">
                <a16:creationId xmlns:a16="http://schemas.microsoft.com/office/drawing/2014/main" id="{0368E843-6AB1-52F3-D91A-389825F71701}"/>
              </a:ext>
            </a:extLst>
          </p:cNvPr>
          <p:cNvSpPr/>
          <p:nvPr/>
        </p:nvSpPr>
        <p:spPr>
          <a:xfrm>
            <a:off x="2982959" y="6000873"/>
            <a:ext cx="1574706" cy="360907"/>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mj-lt"/>
            </a:endParaRPr>
          </a:p>
        </p:txBody>
      </p:sp>
      <p:sp>
        <p:nvSpPr>
          <p:cNvPr id="10" name="TextBox 9">
            <a:extLst>
              <a:ext uri="{FF2B5EF4-FFF2-40B4-BE49-F238E27FC236}">
                <a16:creationId xmlns:a16="http://schemas.microsoft.com/office/drawing/2014/main" id="{3936AA20-E802-39F6-AE39-A809E7819F26}"/>
              </a:ext>
            </a:extLst>
          </p:cNvPr>
          <p:cNvSpPr txBox="1">
            <a:spLocks noGrp="1" noRot="1" noMove="1" noResize="1" noEditPoints="1" noAdjustHandles="1" noChangeArrowheads="1" noChangeShapeType="1"/>
          </p:cNvSpPr>
          <p:nvPr/>
        </p:nvSpPr>
        <p:spPr>
          <a:xfrm>
            <a:off x="3048982" y="6058217"/>
            <a:ext cx="1353989" cy="246221"/>
          </a:xfrm>
          <a:prstGeom prst="rect">
            <a:avLst/>
          </a:prstGeom>
          <a:noFill/>
        </p:spPr>
        <p:txBody>
          <a:bodyPr wrap="square" rtlCol="0">
            <a:spAutoFit/>
          </a:bodyPr>
          <a:lstStyle/>
          <a:p>
            <a:pPr algn="ctr"/>
            <a:r>
              <a:rPr lang="en-US" sz="1000" b="1" spc="150">
                <a:solidFill>
                  <a:schemeClr val="bg1"/>
                </a:solidFill>
                <a:latin typeface="+mj-lt"/>
                <a:ea typeface="Lato Medium" panose="020F0502020204030203" pitchFamily="34" charset="0"/>
                <a:cs typeface="Lato Medium" panose="020F0502020204030203" pitchFamily="34" charset="0"/>
                <a:hlinkClick r:id="rId5">
                  <a:extLst>
                    <a:ext uri="{A12FA001-AC4F-418D-AE19-62706E023703}">
                      <ahyp:hlinkClr xmlns:ahyp="http://schemas.microsoft.com/office/drawing/2018/hyperlinkcolor" val="tx"/>
                    </a:ext>
                  </a:extLst>
                </a:hlinkClick>
              </a:rPr>
              <a:t>VIDEO</a:t>
            </a:r>
            <a:endParaRPr lang="en-US" sz="1000" b="1" spc="150">
              <a:solidFill>
                <a:schemeClr val="bg1"/>
              </a:solidFill>
              <a:latin typeface="+mj-lt"/>
              <a:ea typeface="Lato Medium" panose="020F0502020204030203" pitchFamily="34" charset="0"/>
              <a:cs typeface="Lato Medium" panose="020F0502020204030203" pitchFamily="34" charset="0"/>
            </a:endParaRPr>
          </a:p>
        </p:txBody>
      </p:sp>
    </p:spTree>
    <p:extLst>
      <p:ext uri="{BB962C8B-B14F-4D97-AF65-F5344CB8AC3E}">
        <p14:creationId xmlns:p14="http://schemas.microsoft.com/office/powerpoint/2010/main" val="4067864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CD9F78E9-6E46-F01C-44A9-BB6B22987846}"/>
              </a:ext>
            </a:extLst>
          </p:cNvPr>
          <p:cNvSpPr>
            <a:spLocks noGrp="1"/>
          </p:cNvSpPr>
          <p:nvPr>
            <p:ph type="body" sz="quarter" idx="10"/>
          </p:nvPr>
        </p:nvSpPr>
        <p:spPr>
          <a:xfrm>
            <a:off x="609598" y="2851949"/>
            <a:ext cx="2448561" cy="553998"/>
          </a:xfrm>
        </p:spPr>
        <p:txBody>
          <a:bodyPr/>
          <a:lstStyle/>
          <a:p>
            <a:r>
              <a:rPr lang="en-GB"/>
              <a:t>Patch Management</a:t>
            </a:r>
            <a:endParaRPr lang="en-US"/>
          </a:p>
        </p:txBody>
      </p:sp>
      <p:sp>
        <p:nvSpPr>
          <p:cNvPr id="10" name="Text Placeholder 9">
            <a:extLst>
              <a:ext uri="{FF2B5EF4-FFF2-40B4-BE49-F238E27FC236}">
                <a16:creationId xmlns:a16="http://schemas.microsoft.com/office/drawing/2014/main" id="{BFAB2A2D-DD72-DD74-DECD-3FAE26F2C2F7}"/>
              </a:ext>
            </a:extLst>
          </p:cNvPr>
          <p:cNvSpPr>
            <a:spLocks noGrp="1"/>
          </p:cNvSpPr>
          <p:nvPr>
            <p:ph type="body" sz="quarter" idx="21"/>
          </p:nvPr>
        </p:nvSpPr>
        <p:spPr>
          <a:xfrm>
            <a:off x="609599" y="3444465"/>
            <a:ext cx="2204766" cy="1548116"/>
          </a:xfrm>
        </p:spPr>
        <p:txBody>
          <a:bodyPr/>
          <a:lstStyle/>
          <a:p>
            <a:pPr marL="285750" indent="-285750">
              <a:buFont typeface="Arial" panose="020B0604020202020204" pitchFamily="34" charset="0"/>
              <a:buChar char="•"/>
            </a:pPr>
            <a:r>
              <a:rPr lang="en-GB"/>
              <a:t>Patch Intelligence</a:t>
            </a:r>
          </a:p>
          <a:p>
            <a:pPr marL="285750" indent="-285750">
              <a:buFont typeface="Arial" panose="020B0604020202020204" pitchFamily="34" charset="0"/>
              <a:buChar char="•"/>
            </a:pPr>
            <a:r>
              <a:rPr lang="en-GB"/>
              <a:t>Compliance Reports</a:t>
            </a:r>
          </a:p>
          <a:p>
            <a:pPr marL="285750" indent="-285750">
              <a:buFont typeface="Arial" panose="020B0604020202020204" pitchFamily="34" charset="0"/>
              <a:buChar char="•"/>
            </a:pPr>
            <a:r>
              <a:rPr lang="en-GB"/>
              <a:t>Cloud-native cross-platform patch management</a:t>
            </a:r>
          </a:p>
          <a:p>
            <a:pPr marL="285750" indent="-285750">
              <a:buFont typeface="Arial" panose="020B0604020202020204" pitchFamily="34" charset="0"/>
              <a:buChar char="•"/>
            </a:pPr>
            <a:r>
              <a:rPr lang="en-GB"/>
              <a:t>AI powered insights</a:t>
            </a:r>
            <a:endParaRPr lang="en-US"/>
          </a:p>
        </p:txBody>
      </p:sp>
      <p:pic>
        <p:nvPicPr>
          <p:cNvPr id="22" name="Picture Placeholder 21">
            <a:extLst>
              <a:ext uri="{FF2B5EF4-FFF2-40B4-BE49-F238E27FC236}">
                <a16:creationId xmlns:a16="http://schemas.microsoft.com/office/drawing/2014/main" id="{ED10D6AD-ADCC-F270-7E65-F959EDB2E3C3}"/>
              </a:ext>
            </a:extLst>
          </p:cNvPr>
          <p:cNvPicPr>
            <a:picLocks noGrp="1" noChangeAspect="1"/>
          </p:cNvPicPr>
          <p:nvPr>
            <p:ph type="pic" sz="quarter" idx="23"/>
          </p:nvPr>
        </p:nvPicPr>
        <p:blipFill>
          <a:blip r:embed="rId3"/>
          <a:srcRect l="1565" r="1565"/>
          <a:stretch/>
        </p:blipFill>
        <p:spPr>
          <a:xfrm>
            <a:off x="904240" y="1331923"/>
            <a:ext cx="1584960" cy="1371600"/>
          </a:xfrm>
        </p:spPr>
      </p:pic>
      <p:pic>
        <p:nvPicPr>
          <p:cNvPr id="24" name="Picture Placeholder 23">
            <a:extLst>
              <a:ext uri="{FF2B5EF4-FFF2-40B4-BE49-F238E27FC236}">
                <a16:creationId xmlns:a16="http://schemas.microsoft.com/office/drawing/2014/main" id="{C02CC106-6564-4087-DED4-8C714D170807}"/>
              </a:ext>
            </a:extLst>
          </p:cNvPr>
          <p:cNvPicPr>
            <a:picLocks noGrp="1" noChangeAspect="1"/>
          </p:cNvPicPr>
          <p:nvPr>
            <p:ph type="pic" sz="quarter" idx="24"/>
          </p:nvPr>
        </p:nvPicPr>
        <p:blipFill>
          <a:blip r:embed="rId4"/>
          <a:srcRect l="15871" r="15871"/>
          <a:stretch/>
        </p:blipFill>
        <p:spPr>
          <a:xfrm>
            <a:off x="3770880" y="1153460"/>
            <a:ext cx="1420879" cy="1420879"/>
          </a:xfrm>
        </p:spPr>
      </p:pic>
      <p:pic>
        <p:nvPicPr>
          <p:cNvPr id="28" name="Picture Placeholder 27">
            <a:extLst>
              <a:ext uri="{FF2B5EF4-FFF2-40B4-BE49-F238E27FC236}">
                <a16:creationId xmlns:a16="http://schemas.microsoft.com/office/drawing/2014/main" id="{6A85189B-B6D0-A695-D0BB-060CAD7E05B1}"/>
              </a:ext>
            </a:extLst>
          </p:cNvPr>
          <p:cNvPicPr>
            <a:picLocks noGrp="1" noChangeAspect="1"/>
          </p:cNvPicPr>
          <p:nvPr>
            <p:ph type="pic" sz="quarter" idx="25"/>
          </p:nvPr>
        </p:nvPicPr>
        <p:blipFill>
          <a:blip r:embed="rId5"/>
          <a:srcRect l="6061" r="6061"/>
          <a:stretch/>
        </p:blipFill>
        <p:spPr>
          <a:xfrm>
            <a:off x="9854998" y="1182867"/>
            <a:ext cx="1513670" cy="1513670"/>
          </a:xfrm>
        </p:spPr>
      </p:pic>
      <p:sp>
        <p:nvSpPr>
          <p:cNvPr id="15" name="Text Placeholder 14">
            <a:extLst>
              <a:ext uri="{FF2B5EF4-FFF2-40B4-BE49-F238E27FC236}">
                <a16:creationId xmlns:a16="http://schemas.microsoft.com/office/drawing/2014/main" id="{F86FB98F-D3DE-712E-6423-448639B2A0BB}"/>
              </a:ext>
            </a:extLst>
          </p:cNvPr>
          <p:cNvSpPr>
            <a:spLocks noGrp="1"/>
          </p:cNvSpPr>
          <p:nvPr>
            <p:ph type="body" sz="quarter" idx="29"/>
          </p:nvPr>
        </p:nvSpPr>
        <p:spPr>
          <a:xfrm>
            <a:off x="3516880" y="2851949"/>
            <a:ext cx="2448560" cy="553998"/>
          </a:xfrm>
        </p:spPr>
        <p:txBody>
          <a:bodyPr/>
          <a:lstStyle/>
          <a:p>
            <a:r>
              <a:rPr lang="en-GB"/>
              <a:t>EASM / Exposures</a:t>
            </a:r>
            <a:endParaRPr lang="en-US"/>
          </a:p>
        </p:txBody>
      </p:sp>
      <p:sp>
        <p:nvSpPr>
          <p:cNvPr id="16" name="Text Placeholder 15">
            <a:extLst>
              <a:ext uri="{FF2B5EF4-FFF2-40B4-BE49-F238E27FC236}">
                <a16:creationId xmlns:a16="http://schemas.microsoft.com/office/drawing/2014/main" id="{7D0F9F85-0B14-F9AA-D9FF-D0380B755872}"/>
              </a:ext>
            </a:extLst>
          </p:cNvPr>
          <p:cNvSpPr>
            <a:spLocks noGrp="1"/>
          </p:cNvSpPr>
          <p:nvPr>
            <p:ph type="body" sz="quarter" idx="30"/>
          </p:nvPr>
        </p:nvSpPr>
        <p:spPr>
          <a:xfrm>
            <a:off x="3516880" y="3444465"/>
            <a:ext cx="2204766" cy="1742015"/>
          </a:xfrm>
        </p:spPr>
        <p:txBody>
          <a:bodyPr/>
          <a:lstStyle/>
          <a:p>
            <a:pPr marL="285750" indent="-285750">
              <a:buFont typeface="Arial" panose="020B0604020202020204" pitchFamily="34" charset="0"/>
              <a:buChar char="•"/>
            </a:pPr>
            <a:r>
              <a:rPr lang="en-GB"/>
              <a:t>External attack surface mgmt.</a:t>
            </a:r>
          </a:p>
          <a:p>
            <a:pPr marL="285750" indent="-285750">
              <a:buFont typeface="Arial" panose="020B0604020202020204" pitchFamily="34" charset="0"/>
              <a:buChar char="•"/>
            </a:pPr>
            <a:r>
              <a:rPr lang="en-GB"/>
              <a:t>View assets with exposures</a:t>
            </a:r>
          </a:p>
          <a:p>
            <a:pPr marL="285750" indent="-285750">
              <a:buFont typeface="Arial" panose="020B0604020202020204" pitchFamily="34" charset="0"/>
              <a:buChar char="•"/>
            </a:pPr>
            <a:r>
              <a:rPr lang="en-GB"/>
              <a:t>Prioritisation of vulnerabilities</a:t>
            </a:r>
          </a:p>
          <a:p>
            <a:endParaRPr lang="en-US"/>
          </a:p>
        </p:txBody>
      </p:sp>
      <p:sp>
        <p:nvSpPr>
          <p:cNvPr id="17" name="Text Placeholder 16">
            <a:extLst>
              <a:ext uri="{FF2B5EF4-FFF2-40B4-BE49-F238E27FC236}">
                <a16:creationId xmlns:a16="http://schemas.microsoft.com/office/drawing/2014/main" id="{85E0FB81-A856-53BE-1074-494D60426F28}"/>
              </a:ext>
            </a:extLst>
          </p:cNvPr>
          <p:cNvSpPr>
            <a:spLocks noGrp="1"/>
          </p:cNvSpPr>
          <p:nvPr>
            <p:ph type="body" sz="quarter" idx="31"/>
          </p:nvPr>
        </p:nvSpPr>
        <p:spPr>
          <a:xfrm>
            <a:off x="6539798" y="2851949"/>
            <a:ext cx="2204766" cy="307777"/>
          </a:xfrm>
        </p:spPr>
        <p:txBody>
          <a:bodyPr vert="horz" wrap="square" lIns="0" tIns="0" rIns="0" bIns="0" rtlCol="0" anchor="t">
            <a:spAutoFit/>
          </a:bodyPr>
          <a:lstStyle/>
          <a:p>
            <a:r>
              <a:rPr lang="en-GB">
                <a:latin typeface="Arial"/>
                <a:cs typeface="Arial"/>
              </a:rPr>
              <a:t>App Control</a:t>
            </a:r>
            <a:endParaRPr lang="en-US"/>
          </a:p>
        </p:txBody>
      </p:sp>
      <p:sp>
        <p:nvSpPr>
          <p:cNvPr id="18" name="Text Placeholder 17">
            <a:extLst>
              <a:ext uri="{FF2B5EF4-FFF2-40B4-BE49-F238E27FC236}">
                <a16:creationId xmlns:a16="http://schemas.microsoft.com/office/drawing/2014/main" id="{04B90D23-C1BF-B5E5-3156-F34FD6A0019D}"/>
              </a:ext>
            </a:extLst>
          </p:cNvPr>
          <p:cNvSpPr>
            <a:spLocks noGrp="1"/>
          </p:cNvSpPr>
          <p:nvPr>
            <p:ph type="body" sz="quarter" idx="32"/>
          </p:nvPr>
        </p:nvSpPr>
        <p:spPr>
          <a:xfrm>
            <a:off x="6539798" y="3444465"/>
            <a:ext cx="2204766" cy="2064155"/>
          </a:xfrm>
        </p:spPr>
        <p:txBody>
          <a:bodyPr vert="horz" wrap="square" lIns="0" tIns="0" rIns="0" bIns="0" rtlCol="0" anchor="t">
            <a:spAutoFit/>
          </a:bodyPr>
          <a:lstStyle/>
          <a:p>
            <a:pPr>
              <a:buChar char="•"/>
            </a:pPr>
            <a:r>
              <a:rPr lang="en-GB" dirty="0">
                <a:latin typeface="Arial"/>
                <a:cs typeface="Arial"/>
              </a:rPr>
              <a:t>Trusted Ownership with allow and deny apps and files</a:t>
            </a:r>
            <a:endParaRPr lang="en-GB" dirty="0"/>
          </a:p>
          <a:p>
            <a:pPr>
              <a:buChar char="•"/>
            </a:pPr>
            <a:r>
              <a:rPr lang="en-GB" dirty="0">
                <a:latin typeface="Arial"/>
                <a:cs typeface="Arial"/>
              </a:rPr>
              <a:t>Audit and restrict modes</a:t>
            </a:r>
            <a:endParaRPr lang="en-GB" dirty="0"/>
          </a:p>
          <a:p>
            <a:pPr>
              <a:buChar char="•"/>
            </a:pPr>
            <a:r>
              <a:rPr lang="en-GB" dirty="0">
                <a:latin typeface="Arial"/>
                <a:cs typeface="Arial"/>
              </a:rPr>
              <a:t>Elevate on demand</a:t>
            </a:r>
            <a:endParaRPr lang="en-GB" dirty="0"/>
          </a:p>
          <a:p>
            <a:pPr>
              <a:buChar char="•"/>
            </a:pPr>
            <a:r>
              <a:rPr lang="en-GB" dirty="0">
                <a:latin typeface="Arial"/>
                <a:cs typeface="Arial"/>
              </a:rPr>
              <a:t>App templates</a:t>
            </a:r>
            <a:endParaRPr lang="en-GB" dirty="0"/>
          </a:p>
          <a:p>
            <a:pPr>
              <a:buChar char="•"/>
            </a:pPr>
            <a:r>
              <a:rPr lang="en-GB" dirty="0">
                <a:latin typeface="Arial"/>
                <a:cs typeface="Arial"/>
              </a:rPr>
              <a:t>Drill through data to easily create rules</a:t>
            </a:r>
            <a:endParaRPr lang="en-GB" dirty="0"/>
          </a:p>
        </p:txBody>
      </p:sp>
      <p:sp>
        <p:nvSpPr>
          <p:cNvPr id="19" name="Text Placeholder 18">
            <a:extLst>
              <a:ext uri="{FF2B5EF4-FFF2-40B4-BE49-F238E27FC236}">
                <a16:creationId xmlns:a16="http://schemas.microsoft.com/office/drawing/2014/main" id="{862FA3AC-82C5-B351-B39A-E48E0CD50CFF}"/>
              </a:ext>
            </a:extLst>
          </p:cNvPr>
          <p:cNvSpPr>
            <a:spLocks noGrp="1"/>
          </p:cNvSpPr>
          <p:nvPr>
            <p:ph type="body" sz="quarter" idx="33"/>
          </p:nvPr>
        </p:nvSpPr>
        <p:spPr/>
        <p:txBody>
          <a:bodyPr/>
          <a:lstStyle/>
          <a:p>
            <a:r>
              <a:rPr lang="en-GB"/>
              <a:t>Bots</a:t>
            </a:r>
            <a:endParaRPr lang="en-US"/>
          </a:p>
        </p:txBody>
      </p:sp>
      <p:sp>
        <p:nvSpPr>
          <p:cNvPr id="20" name="Text Placeholder 19">
            <a:extLst>
              <a:ext uri="{FF2B5EF4-FFF2-40B4-BE49-F238E27FC236}">
                <a16:creationId xmlns:a16="http://schemas.microsoft.com/office/drawing/2014/main" id="{48946927-5AE0-6A76-1E8F-BEBE5ECACD96}"/>
              </a:ext>
            </a:extLst>
          </p:cNvPr>
          <p:cNvSpPr>
            <a:spLocks noGrp="1"/>
          </p:cNvSpPr>
          <p:nvPr>
            <p:ph type="body" sz="quarter" idx="34"/>
          </p:nvPr>
        </p:nvSpPr>
        <p:spPr>
          <a:xfrm>
            <a:off x="9591209" y="3444465"/>
            <a:ext cx="2204766" cy="1548116"/>
          </a:xfrm>
        </p:spPr>
        <p:txBody>
          <a:bodyPr/>
          <a:lstStyle/>
          <a:p>
            <a:pPr marL="285750" indent="-285750">
              <a:buFont typeface="Arial" panose="020B0604020202020204" pitchFamily="34" charset="0"/>
              <a:buChar char="•"/>
            </a:pPr>
            <a:r>
              <a:rPr lang="en-GB"/>
              <a:t>Automate cyber-hygiene</a:t>
            </a:r>
          </a:p>
          <a:p>
            <a:pPr marL="285750" indent="-285750">
              <a:buFont typeface="Arial" panose="020B0604020202020204" pitchFamily="34" charset="0"/>
              <a:buChar char="•"/>
            </a:pPr>
            <a:r>
              <a:rPr lang="en-GB"/>
              <a:t>Automate reports</a:t>
            </a:r>
          </a:p>
          <a:p>
            <a:pPr marL="285750" indent="-285750">
              <a:buFont typeface="Arial" panose="020B0604020202020204" pitchFamily="34" charset="0"/>
              <a:buChar char="•"/>
            </a:pPr>
            <a:r>
              <a:rPr lang="en-GB"/>
              <a:t>Orchestrate user outreach</a:t>
            </a:r>
          </a:p>
          <a:p>
            <a:pPr marL="285750" indent="-285750">
              <a:buFont typeface="Arial" panose="020B0604020202020204" pitchFamily="34" charset="0"/>
              <a:buChar char="•"/>
            </a:pPr>
            <a:r>
              <a:rPr lang="en-GB"/>
              <a:t>Enforce compliance</a:t>
            </a:r>
            <a:endParaRPr lang="en-US"/>
          </a:p>
        </p:txBody>
      </p:sp>
      <p:sp>
        <p:nvSpPr>
          <p:cNvPr id="2" name="Title 1">
            <a:extLst>
              <a:ext uri="{FF2B5EF4-FFF2-40B4-BE49-F238E27FC236}">
                <a16:creationId xmlns:a16="http://schemas.microsoft.com/office/drawing/2014/main" id="{B087545A-C316-9670-D8E0-6519F0A747E5}"/>
              </a:ext>
            </a:extLst>
          </p:cNvPr>
          <p:cNvSpPr>
            <a:spLocks noGrp="1"/>
          </p:cNvSpPr>
          <p:nvPr>
            <p:ph type="title"/>
          </p:nvPr>
        </p:nvSpPr>
        <p:spPr>
          <a:xfrm>
            <a:off x="609600" y="135622"/>
            <a:ext cx="10972800" cy="879033"/>
          </a:xfrm>
        </p:spPr>
        <p:txBody>
          <a:bodyPr>
            <a:normAutofit fontScale="90000"/>
          </a:bodyPr>
          <a:lstStyle/>
          <a:p>
            <a:r>
              <a:rPr lang="en-GB" dirty="0"/>
              <a:t>Insulate against DEX issues with Security and Compliance capabilities</a:t>
            </a:r>
            <a:endParaRPr lang="en-US" dirty="0"/>
          </a:p>
        </p:txBody>
      </p:sp>
      <p:pic>
        <p:nvPicPr>
          <p:cNvPr id="3" name="Picture Placeholder 2" descr="A screenshot of a application&#10;&#10;Description automatically generated">
            <a:extLst>
              <a:ext uri="{FF2B5EF4-FFF2-40B4-BE49-F238E27FC236}">
                <a16:creationId xmlns:a16="http://schemas.microsoft.com/office/drawing/2014/main" id="{5B54371D-F966-E9F3-6473-1DD49402B562}"/>
              </a:ext>
            </a:extLst>
          </p:cNvPr>
          <p:cNvPicPr>
            <a:picLocks noGrp="1" noChangeAspect="1"/>
          </p:cNvPicPr>
          <p:nvPr>
            <p:ph type="pic" sz="quarter" idx="28"/>
          </p:nvPr>
        </p:nvPicPr>
        <p:blipFill>
          <a:blip r:embed="rId6"/>
          <a:srcRect l="15479" t="2150" r="39826" b="33857"/>
          <a:stretch/>
        </p:blipFill>
        <p:spPr>
          <a:xfrm>
            <a:off x="6538014" y="1181384"/>
            <a:ext cx="1515701" cy="1499477"/>
          </a:xfrm>
        </p:spPr>
      </p:pic>
    </p:spTree>
    <p:extLst>
      <p:ext uri="{BB962C8B-B14F-4D97-AF65-F5344CB8AC3E}">
        <p14:creationId xmlns:p14="http://schemas.microsoft.com/office/powerpoint/2010/main" val="36315233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E2978CF-006A-E541-90DB-9B51D8B28B2F}"/>
              </a:ext>
            </a:extLst>
          </p:cNvPr>
          <p:cNvSpPr>
            <a:spLocks noGrp="1"/>
          </p:cNvSpPr>
          <p:nvPr>
            <p:ph type="body" sz="quarter" idx="10"/>
          </p:nvPr>
        </p:nvSpPr>
        <p:spPr>
          <a:xfrm>
            <a:off x="1426367" y="2609963"/>
            <a:ext cx="9339266" cy="1631216"/>
          </a:xfrm>
        </p:spPr>
        <p:txBody>
          <a:bodyPr>
            <a:spAutoFit/>
          </a:bodyPr>
          <a:lstStyle/>
          <a:p>
            <a:r>
              <a:rPr lang="en-US" dirty="0">
                <a:latin typeface="Arial"/>
                <a:cs typeface="Arial"/>
              </a:rPr>
              <a:t>Proactive Resolution and Self-Heal</a:t>
            </a:r>
            <a:endParaRPr lang="en-US" dirty="0"/>
          </a:p>
        </p:txBody>
      </p:sp>
    </p:spTree>
    <p:extLst>
      <p:ext uri="{BB962C8B-B14F-4D97-AF65-F5344CB8AC3E}">
        <p14:creationId xmlns:p14="http://schemas.microsoft.com/office/powerpoint/2010/main" val="3059446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ext Placeholder 8">
            <a:extLst>
              <a:ext uri="{FF2B5EF4-FFF2-40B4-BE49-F238E27FC236}">
                <a16:creationId xmlns:a16="http://schemas.microsoft.com/office/drawing/2014/main" id="{A803D79F-97F9-677A-72BA-27BF660ECFFF}"/>
              </a:ext>
            </a:extLst>
          </p:cNvPr>
          <p:cNvGraphicFramePr/>
          <p:nvPr/>
        </p:nvGraphicFramePr>
        <p:xfrm>
          <a:off x="172211" y="2510743"/>
          <a:ext cx="5922995" cy="30257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B62E562D-F0B8-2C2A-3899-0E546ED1838E}"/>
              </a:ext>
            </a:extLst>
          </p:cNvPr>
          <p:cNvPicPr>
            <a:picLocks noChangeAspect="1"/>
          </p:cNvPicPr>
          <p:nvPr/>
        </p:nvPicPr>
        <p:blipFill>
          <a:blip r:embed="rId7"/>
          <a:srcRect/>
          <a:stretch/>
        </p:blipFill>
        <p:spPr>
          <a:xfrm>
            <a:off x="6227945" y="2015068"/>
            <a:ext cx="5964055" cy="4473059"/>
          </a:xfrm>
          <a:prstGeom prst="rect">
            <a:avLst/>
          </a:prstGeom>
        </p:spPr>
      </p:pic>
      <p:sp>
        <p:nvSpPr>
          <p:cNvPr id="4" name="Title 3">
            <a:extLst>
              <a:ext uri="{FF2B5EF4-FFF2-40B4-BE49-F238E27FC236}">
                <a16:creationId xmlns:a16="http://schemas.microsoft.com/office/drawing/2014/main" id="{DC66CF33-C485-220F-C410-237022B92122}"/>
              </a:ext>
            </a:extLst>
          </p:cNvPr>
          <p:cNvSpPr>
            <a:spLocks noGrp="1"/>
          </p:cNvSpPr>
          <p:nvPr>
            <p:ph type="title"/>
          </p:nvPr>
        </p:nvSpPr>
        <p:spPr/>
        <p:txBody>
          <a:bodyPr/>
          <a:lstStyle/>
          <a:p>
            <a:r>
              <a:rPr lang="en-US"/>
              <a:t>Ivanti Neurons: Healing</a:t>
            </a:r>
          </a:p>
        </p:txBody>
      </p:sp>
      <p:sp>
        <p:nvSpPr>
          <p:cNvPr id="3" name="Text Placeholder 2">
            <a:extLst>
              <a:ext uri="{FF2B5EF4-FFF2-40B4-BE49-F238E27FC236}">
                <a16:creationId xmlns:a16="http://schemas.microsoft.com/office/drawing/2014/main" id="{1894E056-D81C-9BE1-34B4-44C06DC33EC0}"/>
              </a:ext>
            </a:extLst>
          </p:cNvPr>
          <p:cNvSpPr>
            <a:spLocks noGrp="1"/>
          </p:cNvSpPr>
          <p:nvPr>
            <p:ph type="body" sz="quarter" idx="10"/>
          </p:nvPr>
        </p:nvSpPr>
        <p:spPr/>
        <p:txBody>
          <a:bodyPr>
            <a:normAutofit fontScale="85000" lnSpcReduction="10000"/>
          </a:bodyPr>
          <a:lstStyle/>
          <a:p>
            <a:r>
              <a:rPr lang="en-US">
                <a:solidFill>
                  <a:srgbClr val="FF0000"/>
                </a:solidFill>
              </a:rPr>
              <a:t>Low-Code/No-Code Automation for App Distribution, Sentiment Collection, Issue Prevention and Self-Heal</a:t>
            </a:r>
          </a:p>
        </p:txBody>
      </p:sp>
    </p:spTree>
    <p:extLst>
      <p:ext uri="{BB962C8B-B14F-4D97-AF65-F5344CB8AC3E}">
        <p14:creationId xmlns:p14="http://schemas.microsoft.com/office/powerpoint/2010/main" val="2238039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88BB654-DAC3-8CEA-FDF7-414F8D11AD04}"/>
              </a:ext>
            </a:extLst>
          </p:cNvPr>
          <p:cNvSpPr>
            <a:spLocks noGrp="1"/>
          </p:cNvSpPr>
          <p:nvPr>
            <p:ph type="body" sz="quarter" idx="27"/>
          </p:nvPr>
        </p:nvSpPr>
        <p:spPr>
          <a:xfrm>
            <a:off x="4635071" y="1856311"/>
            <a:ext cx="2980944" cy="1555298"/>
          </a:xfrm>
        </p:spPr>
        <p:txBody>
          <a:bodyPr/>
          <a:lstStyle/>
          <a:p>
            <a:pPr marL="171450" indent="-171450">
              <a:buFont typeface="Arial" panose="020B0604020202020204" pitchFamily="34" charset="0"/>
              <a:buChar char="•"/>
            </a:pPr>
            <a:r>
              <a:rPr lang="en-GB" sz="1100"/>
              <a:t>Remediate low disk space</a:t>
            </a:r>
          </a:p>
          <a:p>
            <a:pPr marL="171450" indent="-171450">
              <a:buFont typeface="Arial" panose="020B0604020202020204" pitchFamily="34" charset="0"/>
              <a:buChar char="•"/>
            </a:pPr>
            <a:r>
              <a:rPr lang="en-GB" sz="1100"/>
              <a:t>Upcoming certificate expiry</a:t>
            </a:r>
          </a:p>
          <a:p>
            <a:pPr marL="171450" indent="-171450">
              <a:buFont typeface="Arial" panose="020B0604020202020204" pitchFamily="34" charset="0"/>
              <a:buChar char="•"/>
            </a:pPr>
            <a:r>
              <a:rPr lang="en-GB" sz="1100"/>
              <a:t>Battery degradation response</a:t>
            </a:r>
          </a:p>
          <a:p>
            <a:pPr marL="171450" indent="-171450">
              <a:buFont typeface="Arial" panose="020B0604020202020204" pitchFamily="34" charset="0"/>
              <a:buChar char="•"/>
            </a:pPr>
            <a:r>
              <a:rPr lang="en-GB" sz="1100"/>
              <a:t>Devices with predictive disk failure</a:t>
            </a:r>
          </a:p>
          <a:p>
            <a:pPr marL="171450" indent="-171450">
              <a:buFont typeface="Arial" panose="020B0604020202020204" pitchFamily="34" charset="0"/>
              <a:buChar char="•"/>
            </a:pPr>
            <a:r>
              <a:rPr lang="en-GB" sz="1100"/>
              <a:t>Post patch actions</a:t>
            </a:r>
          </a:p>
          <a:p>
            <a:pPr marL="171450" indent="-171450">
              <a:buFont typeface="Arial" panose="020B0604020202020204" pitchFamily="34" charset="0"/>
              <a:buChar char="•"/>
            </a:pPr>
            <a:r>
              <a:rPr lang="en-GB" sz="1100"/>
              <a:t>UWP / browser /  DNS cache clean-up</a:t>
            </a:r>
            <a:endParaRPr lang="en-US" sz="1100"/>
          </a:p>
        </p:txBody>
      </p:sp>
      <p:sp>
        <p:nvSpPr>
          <p:cNvPr id="7" name="Text Placeholder 6">
            <a:extLst>
              <a:ext uri="{FF2B5EF4-FFF2-40B4-BE49-F238E27FC236}">
                <a16:creationId xmlns:a16="http://schemas.microsoft.com/office/drawing/2014/main" id="{953F6DB4-F3F9-BD21-7914-725ECF52F8A5}"/>
              </a:ext>
            </a:extLst>
          </p:cNvPr>
          <p:cNvSpPr>
            <a:spLocks noGrp="1"/>
          </p:cNvSpPr>
          <p:nvPr>
            <p:ph type="body" sz="quarter" idx="35"/>
          </p:nvPr>
        </p:nvSpPr>
        <p:spPr>
          <a:xfrm>
            <a:off x="8596215" y="1856311"/>
            <a:ext cx="2980944" cy="1555298"/>
          </a:xfrm>
        </p:spPr>
        <p:txBody>
          <a:bodyPr/>
          <a:lstStyle/>
          <a:p>
            <a:pPr marL="171450" indent="-171450">
              <a:buFont typeface="Arial" panose="020B0604020202020204" pitchFamily="34" charset="0"/>
              <a:buChar char="•"/>
            </a:pPr>
            <a:r>
              <a:rPr lang="en-GB" sz="1100"/>
              <a:t>Heal Hosts File</a:t>
            </a:r>
          </a:p>
          <a:p>
            <a:pPr marL="171450" indent="-171450">
              <a:buFont typeface="Arial" panose="020B0604020202020204" pitchFamily="34" charset="0"/>
              <a:buChar char="•"/>
            </a:pPr>
            <a:r>
              <a:rPr lang="en-GB" sz="1100"/>
              <a:t>Trigger Time sync</a:t>
            </a:r>
          </a:p>
          <a:p>
            <a:pPr marL="171450" indent="-171450">
              <a:buFont typeface="Arial" panose="020B0604020202020204" pitchFamily="34" charset="0"/>
              <a:buChar char="•"/>
            </a:pPr>
            <a:r>
              <a:rPr lang="en-GB" sz="1100"/>
              <a:t>Heal stopped / crashing services/processes</a:t>
            </a:r>
          </a:p>
          <a:p>
            <a:pPr marL="171450" indent="-171450">
              <a:buFont typeface="Arial" panose="020B0604020202020204" pitchFamily="34" charset="0"/>
              <a:buChar char="•"/>
            </a:pPr>
            <a:r>
              <a:rPr lang="en-GB" sz="1100"/>
              <a:t>Install missing 3</a:t>
            </a:r>
            <a:r>
              <a:rPr lang="en-GB" sz="1100" baseline="30000"/>
              <a:t>rd</a:t>
            </a:r>
            <a:r>
              <a:rPr lang="en-GB" sz="1100"/>
              <a:t> party agents</a:t>
            </a:r>
          </a:p>
          <a:p>
            <a:pPr marL="171450" indent="-171450">
              <a:buFont typeface="Arial" panose="020B0604020202020204" pitchFamily="34" charset="0"/>
              <a:buChar char="•"/>
            </a:pPr>
            <a:r>
              <a:rPr lang="en-GB" sz="1100"/>
              <a:t>Deploy/repair/clean up VPN software</a:t>
            </a:r>
          </a:p>
          <a:p>
            <a:pPr marL="171450" indent="-171450">
              <a:buFont typeface="Arial" panose="020B0604020202020204" pitchFamily="34" charset="0"/>
              <a:buChar char="•"/>
            </a:pPr>
            <a:r>
              <a:rPr lang="en-GB" sz="1100"/>
              <a:t>Resolve printer issues</a:t>
            </a:r>
            <a:endParaRPr lang="en-US" sz="1100"/>
          </a:p>
        </p:txBody>
      </p:sp>
      <p:sp>
        <p:nvSpPr>
          <p:cNvPr id="5" name="Text Placeholder 4">
            <a:extLst>
              <a:ext uri="{FF2B5EF4-FFF2-40B4-BE49-F238E27FC236}">
                <a16:creationId xmlns:a16="http://schemas.microsoft.com/office/drawing/2014/main" id="{D10E1737-FC9E-BFB0-F63F-2AAFE5C6D342}"/>
              </a:ext>
            </a:extLst>
          </p:cNvPr>
          <p:cNvSpPr>
            <a:spLocks noGrp="1"/>
          </p:cNvSpPr>
          <p:nvPr>
            <p:ph type="body" sz="quarter" idx="29"/>
          </p:nvPr>
        </p:nvSpPr>
        <p:spPr>
          <a:xfrm>
            <a:off x="609600" y="4368705"/>
            <a:ext cx="2979687" cy="1835887"/>
          </a:xfrm>
        </p:spPr>
        <p:txBody>
          <a:bodyPr/>
          <a:lstStyle/>
          <a:p>
            <a:pPr marL="171450" indent="-171450">
              <a:buFont typeface="Arial" panose="020B0604020202020204" pitchFamily="34" charset="0"/>
              <a:buChar char="•"/>
            </a:pPr>
            <a:r>
              <a:rPr lang="en-GB" sz="1100"/>
              <a:t>Device experience survey</a:t>
            </a:r>
          </a:p>
          <a:p>
            <a:pPr marL="171450" indent="-171450">
              <a:buFont typeface="Arial" panose="020B0604020202020204" pitchFamily="34" charset="0"/>
              <a:buChar char="•"/>
            </a:pPr>
            <a:r>
              <a:rPr lang="en-GB" sz="1100"/>
              <a:t>Green IT Survey</a:t>
            </a:r>
          </a:p>
          <a:p>
            <a:pPr marL="171450" indent="-171450">
              <a:buFont typeface="Arial" panose="020B0604020202020204" pitchFamily="34" charset="0"/>
              <a:buChar char="•"/>
            </a:pPr>
            <a:r>
              <a:rPr lang="en-GB" sz="1100"/>
              <a:t>Devices with DEX issues</a:t>
            </a:r>
          </a:p>
          <a:p>
            <a:pPr marL="171450" indent="-171450">
              <a:buFont typeface="Arial" panose="020B0604020202020204" pitchFamily="34" charset="0"/>
              <a:buChar char="•"/>
            </a:pPr>
            <a:r>
              <a:rPr lang="en-GB" sz="1100"/>
              <a:t>Synthetic monitoring</a:t>
            </a:r>
          </a:p>
          <a:p>
            <a:pPr marL="171450" indent="-171450">
              <a:buFont typeface="Arial" panose="020B0604020202020204" pitchFamily="34" charset="0"/>
              <a:buChar char="•"/>
            </a:pPr>
            <a:r>
              <a:rPr lang="en-GB" sz="1100"/>
              <a:t>Login and bootup times</a:t>
            </a:r>
          </a:p>
          <a:p>
            <a:pPr marL="171450" indent="-171450">
              <a:buFont typeface="Arial" panose="020B0604020202020204" pitchFamily="34" charset="0"/>
              <a:buChar char="•"/>
            </a:pPr>
            <a:r>
              <a:rPr lang="en-GB" sz="1100"/>
              <a:t>Remote vs Office device report</a:t>
            </a:r>
          </a:p>
          <a:p>
            <a:pPr marL="171450" indent="-171450">
              <a:buFont typeface="Arial" panose="020B0604020202020204" pitchFamily="34" charset="0"/>
              <a:buChar char="•"/>
            </a:pPr>
            <a:r>
              <a:rPr lang="en-GB" sz="1100"/>
              <a:t>Devices with AD trust errors</a:t>
            </a:r>
          </a:p>
        </p:txBody>
      </p:sp>
      <p:sp>
        <p:nvSpPr>
          <p:cNvPr id="6" name="Text Placeholder 5">
            <a:extLst>
              <a:ext uri="{FF2B5EF4-FFF2-40B4-BE49-F238E27FC236}">
                <a16:creationId xmlns:a16="http://schemas.microsoft.com/office/drawing/2014/main" id="{BBAE4E25-CDF7-D399-68B7-692FCC986157}"/>
              </a:ext>
            </a:extLst>
          </p:cNvPr>
          <p:cNvSpPr>
            <a:spLocks noGrp="1"/>
          </p:cNvSpPr>
          <p:nvPr>
            <p:ph type="body" sz="quarter" idx="30"/>
          </p:nvPr>
        </p:nvSpPr>
        <p:spPr>
          <a:xfrm>
            <a:off x="4602280" y="4306565"/>
            <a:ext cx="2980944" cy="2365776"/>
          </a:xfrm>
        </p:spPr>
        <p:txBody>
          <a:bodyPr/>
          <a:lstStyle/>
          <a:p>
            <a:pPr marL="171450" indent="-171450">
              <a:buFont typeface="Arial" panose="020B0604020202020204" pitchFamily="34" charset="0"/>
              <a:buChar char="•"/>
            </a:pPr>
            <a:r>
              <a:rPr lang="en-GB" sz="1100"/>
              <a:t>Run Diagnostics suite and report findings</a:t>
            </a:r>
          </a:p>
          <a:p>
            <a:pPr marL="171450" indent="-171450">
              <a:buFont typeface="Arial" panose="020B0604020202020204" pitchFamily="34" charset="0"/>
              <a:buChar char="•"/>
            </a:pPr>
            <a:r>
              <a:rPr lang="en-GB" sz="1100"/>
              <a:t>Test and report device performance</a:t>
            </a:r>
          </a:p>
          <a:p>
            <a:pPr marL="171450" indent="-171450">
              <a:buFont typeface="Arial" panose="020B0604020202020204" pitchFamily="34" charset="0"/>
              <a:buChar char="•"/>
            </a:pPr>
            <a:r>
              <a:rPr lang="en-GB" sz="1100"/>
              <a:t>Repair MS Office</a:t>
            </a:r>
          </a:p>
          <a:p>
            <a:pPr marL="171450" indent="-171450">
              <a:buFont typeface="Arial" panose="020B0604020202020204" pitchFamily="34" charset="0"/>
              <a:buChar char="•"/>
            </a:pPr>
            <a:r>
              <a:rPr lang="en-GB" sz="1100"/>
              <a:t>Clear print spooler</a:t>
            </a:r>
          </a:p>
          <a:p>
            <a:pPr marL="171450" indent="-171450">
              <a:buFont typeface="Arial" panose="020B0604020202020204" pitchFamily="34" charset="0"/>
              <a:buChar char="•"/>
            </a:pPr>
            <a:r>
              <a:rPr lang="en-GB" sz="1100"/>
              <a:t>Create and populate ITSM ticket with diagnostic info</a:t>
            </a:r>
          </a:p>
          <a:p>
            <a:pPr marL="171450" indent="-171450">
              <a:buFont typeface="Arial" panose="020B0604020202020204" pitchFamily="34" charset="0"/>
              <a:buChar char="•"/>
            </a:pPr>
            <a:r>
              <a:rPr lang="en-GB" sz="1100"/>
              <a:t>Install/Uninstall software</a:t>
            </a:r>
          </a:p>
          <a:p>
            <a:pPr marL="171450" indent="-171450">
              <a:buFont typeface="Arial" panose="020B0604020202020204" pitchFamily="34" charset="0"/>
              <a:buChar char="•"/>
            </a:pPr>
            <a:r>
              <a:rPr lang="en-GB" sz="1100"/>
              <a:t>Message user(s)</a:t>
            </a:r>
          </a:p>
          <a:p>
            <a:endParaRPr lang="en-US"/>
          </a:p>
        </p:txBody>
      </p:sp>
      <p:sp>
        <p:nvSpPr>
          <p:cNvPr id="8" name="Text Placeholder 7">
            <a:extLst>
              <a:ext uri="{FF2B5EF4-FFF2-40B4-BE49-F238E27FC236}">
                <a16:creationId xmlns:a16="http://schemas.microsoft.com/office/drawing/2014/main" id="{99196D1B-0FBE-5839-9D4D-185C24960BAC}"/>
              </a:ext>
            </a:extLst>
          </p:cNvPr>
          <p:cNvSpPr>
            <a:spLocks noGrp="1"/>
          </p:cNvSpPr>
          <p:nvPr>
            <p:ph type="body" sz="quarter" idx="36"/>
          </p:nvPr>
        </p:nvSpPr>
        <p:spPr>
          <a:xfrm>
            <a:off x="8735365" y="4368705"/>
            <a:ext cx="2980944" cy="2590966"/>
          </a:xfrm>
        </p:spPr>
        <p:txBody>
          <a:bodyPr/>
          <a:lstStyle/>
          <a:p>
            <a:pPr marL="171450" indent="-171450">
              <a:buFont typeface="Arial" panose="020B0604020202020204" pitchFamily="34" charset="0"/>
              <a:buChar char="•"/>
            </a:pPr>
            <a:r>
              <a:rPr lang="en-GB" sz="1100"/>
              <a:t>Enrol device in MDM</a:t>
            </a:r>
          </a:p>
          <a:p>
            <a:pPr marL="171450" indent="-171450">
              <a:buFont typeface="Arial" panose="020B0604020202020204" pitchFamily="34" charset="0"/>
              <a:buChar char="•"/>
            </a:pPr>
            <a:r>
              <a:rPr lang="en-GB" sz="1100"/>
              <a:t>Windows 11 Compatibility</a:t>
            </a:r>
          </a:p>
          <a:p>
            <a:pPr marL="171450" indent="-171450">
              <a:buFont typeface="Arial" panose="020B0604020202020204" pitchFamily="34" charset="0"/>
              <a:buChar char="•"/>
            </a:pPr>
            <a:r>
              <a:rPr lang="en-GB" sz="1100"/>
              <a:t>Remove legacy management agents</a:t>
            </a:r>
          </a:p>
          <a:p>
            <a:pPr marL="171450" indent="-171450">
              <a:buFont typeface="Arial" panose="020B0604020202020204" pitchFamily="34" charset="0"/>
              <a:buChar char="•"/>
            </a:pPr>
            <a:r>
              <a:rPr lang="en-GB" sz="1100"/>
              <a:t>Trigger OS update</a:t>
            </a:r>
          </a:p>
          <a:p>
            <a:pPr marL="171450" indent="-171450">
              <a:buFont typeface="Arial" panose="020B0604020202020204" pitchFamily="34" charset="0"/>
              <a:buChar char="•"/>
            </a:pPr>
            <a:r>
              <a:rPr lang="en-GB" sz="1100"/>
              <a:t>Network drive mapping</a:t>
            </a:r>
          </a:p>
          <a:p>
            <a:pPr marL="171450" indent="-171450">
              <a:buFont typeface="Arial" panose="020B0604020202020204" pitchFamily="34" charset="0"/>
              <a:buChar char="•"/>
            </a:pPr>
            <a:r>
              <a:rPr lang="en-GB" sz="1100"/>
              <a:t>Fast Startup configuration</a:t>
            </a:r>
          </a:p>
          <a:p>
            <a:pPr marL="171450" indent="-171450">
              <a:buFont typeface="Arial" panose="020B0604020202020204" pitchFamily="34" charset="0"/>
              <a:buChar char="•"/>
            </a:pPr>
            <a:r>
              <a:rPr lang="en-GB" sz="1100"/>
              <a:t>Trigger software installation</a:t>
            </a:r>
          </a:p>
          <a:p>
            <a:endParaRPr lang="en-GB"/>
          </a:p>
          <a:p>
            <a:endParaRPr lang="en-US"/>
          </a:p>
        </p:txBody>
      </p:sp>
      <p:sp>
        <p:nvSpPr>
          <p:cNvPr id="9" name="Text Placeholder 8">
            <a:extLst>
              <a:ext uri="{FF2B5EF4-FFF2-40B4-BE49-F238E27FC236}">
                <a16:creationId xmlns:a16="http://schemas.microsoft.com/office/drawing/2014/main" id="{010C24D6-9C41-A1DE-9BF6-38B93805AD7A}"/>
              </a:ext>
            </a:extLst>
          </p:cNvPr>
          <p:cNvSpPr>
            <a:spLocks noGrp="1"/>
          </p:cNvSpPr>
          <p:nvPr>
            <p:ph type="body" sz="quarter" idx="37"/>
          </p:nvPr>
        </p:nvSpPr>
        <p:spPr>
          <a:xfrm>
            <a:off x="614411" y="1851527"/>
            <a:ext cx="2979689" cy="1835887"/>
          </a:xfrm>
        </p:spPr>
        <p:txBody>
          <a:bodyPr/>
          <a:lstStyle/>
          <a:p>
            <a:pPr marL="171450" indent="-171450">
              <a:buFont typeface="Arial" panose="020B0604020202020204" pitchFamily="34" charset="0"/>
              <a:buChar char="•"/>
            </a:pPr>
            <a:r>
              <a:rPr lang="en-GB" sz="1100"/>
              <a:t>Routine Reboots</a:t>
            </a:r>
          </a:p>
          <a:p>
            <a:pPr marL="171450" indent="-171450">
              <a:buFont typeface="Arial" panose="020B0604020202020204" pitchFamily="34" charset="0"/>
              <a:buChar char="•"/>
            </a:pPr>
            <a:r>
              <a:rPr lang="en-GB" sz="1100"/>
              <a:t>Remove unexpected local admins</a:t>
            </a:r>
          </a:p>
          <a:p>
            <a:pPr marL="171450" indent="-171450">
              <a:buFont typeface="Arial" panose="020B0604020202020204" pitchFamily="34" charset="0"/>
              <a:buChar char="•"/>
            </a:pPr>
            <a:r>
              <a:rPr lang="en-GB" sz="1100"/>
              <a:t>Clean out unused user profiles</a:t>
            </a:r>
          </a:p>
          <a:p>
            <a:pPr marL="171450" indent="-171450">
              <a:buFont typeface="Arial" panose="020B0604020202020204" pitchFamily="34" charset="0"/>
              <a:buChar char="•"/>
            </a:pPr>
            <a:r>
              <a:rPr lang="en-GB" sz="1100"/>
              <a:t>Identify devices with missing disk encryption</a:t>
            </a:r>
          </a:p>
          <a:p>
            <a:pPr marL="171450" indent="-171450">
              <a:buFont typeface="Arial" panose="020B0604020202020204" pitchFamily="34" charset="0"/>
              <a:buChar char="•"/>
            </a:pPr>
            <a:r>
              <a:rPr lang="en-GB" sz="1100"/>
              <a:t>Devices with out-of-date/missing Antivirus</a:t>
            </a:r>
          </a:p>
          <a:p>
            <a:pPr marL="171450" indent="-171450">
              <a:buFont typeface="Arial" panose="020B0604020202020204" pitchFamily="34" charset="0"/>
              <a:buChar char="•"/>
            </a:pPr>
            <a:r>
              <a:rPr lang="en-GB" sz="1100"/>
              <a:t>Location compliance</a:t>
            </a:r>
          </a:p>
          <a:p>
            <a:endParaRPr lang="en-US" sz="1100"/>
          </a:p>
        </p:txBody>
      </p:sp>
      <p:sp>
        <p:nvSpPr>
          <p:cNvPr id="3" name="Title 2">
            <a:extLst>
              <a:ext uri="{FF2B5EF4-FFF2-40B4-BE49-F238E27FC236}">
                <a16:creationId xmlns:a16="http://schemas.microsoft.com/office/drawing/2014/main" id="{EC44A004-F9B5-9413-8BAE-6D8B36889BD1}"/>
              </a:ext>
            </a:extLst>
          </p:cNvPr>
          <p:cNvSpPr>
            <a:spLocks noGrp="1"/>
          </p:cNvSpPr>
          <p:nvPr>
            <p:ph type="title"/>
          </p:nvPr>
        </p:nvSpPr>
        <p:spPr>
          <a:xfrm>
            <a:off x="609600" y="385113"/>
            <a:ext cx="10972800" cy="879033"/>
          </a:xfrm>
        </p:spPr>
        <p:txBody>
          <a:bodyPr/>
          <a:lstStyle/>
          <a:p>
            <a:r>
              <a:rPr lang="en-GB"/>
              <a:t>Real-world bot use case examples</a:t>
            </a:r>
            <a:endParaRPr lang="en-US"/>
          </a:p>
        </p:txBody>
      </p:sp>
      <p:sp>
        <p:nvSpPr>
          <p:cNvPr id="10" name="Text Placeholder 9">
            <a:extLst>
              <a:ext uri="{FF2B5EF4-FFF2-40B4-BE49-F238E27FC236}">
                <a16:creationId xmlns:a16="http://schemas.microsoft.com/office/drawing/2014/main" id="{DA493908-259D-E3FA-28C7-34C5F6B28483}"/>
              </a:ext>
            </a:extLst>
          </p:cNvPr>
          <p:cNvSpPr>
            <a:spLocks noGrp="1"/>
          </p:cNvSpPr>
          <p:nvPr>
            <p:ph type="body" sz="quarter" idx="39"/>
          </p:nvPr>
        </p:nvSpPr>
        <p:spPr/>
        <p:txBody>
          <a:bodyPr/>
          <a:lstStyle/>
          <a:p>
            <a:r>
              <a:rPr lang="en-GB"/>
              <a:t>Cyber Hygiene</a:t>
            </a:r>
            <a:endParaRPr lang="en-US"/>
          </a:p>
        </p:txBody>
      </p:sp>
      <p:sp>
        <p:nvSpPr>
          <p:cNvPr id="11" name="Text Placeholder 10">
            <a:extLst>
              <a:ext uri="{FF2B5EF4-FFF2-40B4-BE49-F238E27FC236}">
                <a16:creationId xmlns:a16="http://schemas.microsoft.com/office/drawing/2014/main" id="{1C534D60-52C7-773C-112A-4357CD948227}"/>
              </a:ext>
            </a:extLst>
          </p:cNvPr>
          <p:cNvSpPr>
            <a:spLocks noGrp="1"/>
          </p:cNvSpPr>
          <p:nvPr>
            <p:ph type="body" sz="quarter" idx="40"/>
          </p:nvPr>
        </p:nvSpPr>
        <p:spPr/>
        <p:txBody>
          <a:bodyPr/>
          <a:lstStyle/>
          <a:p>
            <a:r>
              <a:rPr lang="en-GB"/>
              <a:t>Issue Prevention</a:t>
            </a:r>
            <a:endParaRPr lang="en-US"/>
          </a:p>
        </p:txBody>
      </p:sp>
      <p:sp>
        <p:nvSpPr>
          <p:cNvPr id="12" name="Text Placeholder 11">
            <a:extLst>
              <a:ext uri="{FF2B5EF4-FFF2-40B4-BE49-F238E27FC236}">
                <a16:creationId xmlns:a16="http://schemas.microsoft.com/office/drawing/2014/main" id="{5B99BA7F-D595-A515-E23C-874CF4FD5975}"/>
              </a:ext>
            </a:extLst>
          </p:cNvPr>
          <p:cNvSpPr>
            <a:spLocks noGrp="1"/>
          </p:cNvSpPr>
          <p:nvPr>
            <p:ph type="body" sz="quarter" idx="41"/>
          </p:nvPr>
        </p:nvSpPr>
        <p:spPr/>
        <p:txBody>
          <a:bodyPr/>
          <a:lstStyle/>
          <a:p>
            <a:r>
              <a:rPr lang="en-GB"/>
              <a:t>Self-Healing</a:t>
            </a:r>
            <a:endParaRPr lang="en-US"/>
          </a:p>
        </p:txBody>
      </p:sp>
      <p:sp>
        <p:nvSpPr>
          <p:cNvPr id="13" name="Text Placeholder 12">
            <a:extLst>
              <a:ext uri="{FF2B5EF4-FFF2-40B4-BE49-F238E27FC236}">
                <a16:creationId xmlns:a16="http://schemas.microsoft.com/office/drawing/2014/main" id="{3181329D-6F9D-1ED9-EF37-D983809E4E62}"/>
              </a:ext>
            </a:extLst>
          </p:cNvPr>
          <p:cNvSpPr>
            <a:spLocks noGrp="1"/>
          </p:cNvSpPr>
          <p:nvPr>
            <p:ph type="body" sz="quarter" idx="42"/>
          </p:nvPr>
        </p:nvSpPr>
        <p:spPr/>
        <p:txBody>
          <a:bodyPr/>
          <a:lstStyle/>
          <a:p>
            <a:r>
              <a:rPr lang="en-GB"/>
              <a:t>Observability</a:t>
            </a:r>
            <a:endParaRPr lang="en-US"/>
          </a:p>
        </p:txBody>
      </p:sp>
      <p:sp>
        <p:nvSpPr>
          <p:cNvPr id="14" name="Text Placeholder 13">
            <a:extLst>
              <a:ext uri="{FF2B5EF4-FFF2-40B4-BE49-F238E27FC236}">
                <a16:creationId xmlns:a16="http://schemas.microsoft.com/office/drawing/2014/main" id="{EA936338-6D66-0A32-8D80-40CCE0AA6EC8}"/>
              </a:ext>
            </a:extLst>
          </p:cNvPr>
          <p:cNvSpPr>
            <a:spLocks noGrp="1"/>
          </p:cNvSpPr>
          <p:nvPr>
            <p:ph type="body" sz="quarter" idx="43"/>
          </p:nvPr>
        </p:nvSpPr>
        <p:spPr/>
        <p:txBody>
          <a:bodyPr/>
          <a:lstStyle/>
          <a:p>
            <a:r>
              <a:rPr lang="en-GB"/>
              <a:t>Analyst Acceleration</a:t>
            </a:r>
            <a:endParaRPr lang="en-US"/>
          </a:p>
        </p:txBody>
      </p:sp>
      <p:sp>
        <p:nvSpPr>
          <p:cNvPr id="15" name="Text Placeholder 14">
            <a:extLst>
              <a:ext uri="{FF2B5EF4-FFF2-40B4-BE49-F238E27FC236}">
                <a16:creationId xmlns:a16="http://schemas.microsoft.com/office/drawing/2014/main" id="{2C5E0F01-A5A1-BE0D-C51F-DB4A50348ABA}"/>
              </a:ext>
            </a:extLst>
          </p:cNvPr>
          <p:cNvSpPr>
            <a:spLocks noGrp="1"/>
          </p:cNvSpPr>
          <p:nvPr>
            <p:ph type="body" sz="quarter" idx="44"/>
          </p:nvPr>
        </p:nvSpPr>
        <p:spPr/>
        <p:txBody>
          <a:bodyPr/>
          <a:lstStyle/>
          <a:p>
            <a:r>
              <a:rPr lang="en-GB"/>
              <a:t>Administration</a:t>
            </a:r>
            <a:endParaRPr lang="en-US"/>
          </a:p>
        </p:txBody>
      </p:sp>
    </p:spTree>
    <p:extLst>
      <p:ext uri="{BB962C8B-B14F-4D97-AF65-F5344CB8AC3E}">
        <p14:creationId xmlns:p14="http://schemas.microsoft.com/office/powerpoint/2010/main" val="9039339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E2978CF-006A-E541-90DB-9B51D8B28B2F}"/>
              </a:ext>
            </a:extLst>
          </p:cNvPr>
          <p:cNvSpPr>
            <a:spLocks noGrp="1"/>
          </p:cNvSpPr>
          <p:nvPr>
            <p:ph type="body" sz="quarter" idx="10"/>
          </p:nvPr>
        </p:nvSpPr>
        <p:spPr>
          <a:xfrm>
            <a:off x="1426367" y="2609963"/>
            <a:ext cx="9339266" cy="1631216"/>
          </a:xfrm>
        </p:spPr>
        <p:txBody>
          <a:bodyPr>
            <a:spAutoFit/>
          </a:bodyPr>
          <a:lstStyle/>
          <a:p>
            <a:r>
              <a:rPr lang="en-US">
                <a:latin typeface="Arial"/>
                <a:cs typeface="Arial"/>
              </a:rPr>
              <a:t>Recommendations and intervention</a:t>
            </a:r>
            <a:endParaRPr lang="en-US"/>
          </a:p>
        </p:txBody>
      </p:sp>
    </p:spTree>
    <p:extLst>
      <p:ext uri="{BB962C8B-B14F-4D97-AF65-F5344CB8AC3E}">
        <p14:creationId xmlns:p14="http://schemas.microsoft.com/office/powerpoint/2010/main" val="20096474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00DC71-19D4-0761-2BCA-2D155440C474}"/>
              </a:ext>
            </a:extLst>
          </p:cNvPr>
          <p:cNvPicPr>
            <a:picLocks noChangeAspect="1"/>
          </p:cNvPicPr>
          <p:nvPr/>
        </p:nvPicPr>
        <p:blipFill>
          <a:blip r:embed="rId2"/>
          <a:stretch>
            <a:fillRect/>
          </a:stretch>
        </p:blipFill>
        <p:spPr>
          <a:xfrm>
            <a:off x="6205445" y="1985308"/>
            <a:ext cx="7018742" cy="4462272"/>
          </a:xfrm>
          <a:prstGeom prst="rect">
            <a:avLst/>
          </a:prstGeom>
        </p:spPr>
      </p:pic>
      <p:graphicFrame>
        <p:nvGraphicFramePr>
          <p:cNvPr id="9" name="Text Placeholder 8">
            <a:extLst>
              <a:ext uri="{FF2B5EF4-FFF2-40B4-BE49-F238E27FC236}">
                <a16:creationId xmlns:a16="http://schemas.microsoft.com/office/drawing/2014/main" id="{5BDB941E-31EF-FD70-2705-633C36312F99}"/>
              </a:ext>
            </a:extLst>
          </p:cNvPr>
          <p:cNvGraphicFramePr/>
          <p:nvPr/>
        </p:nvGraphicFramePr>
        <p:xfrm>
          <a:off x="172211" y="2510743"/>
          <a:ext cx="5922995" cy="30257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a:extLst>
              <a:ext uri="{FF2B5EF4-FFF2-40B4-BE49-F238E27FC236}">
                <a16:creationId xmlns:a16="http://schemas.microsoft.com/office/drawing/2014/main" id="{DC66CF33-C485-220F-C410-237022B92122}"/>
              </a:ext>
            </a:extLst>
          </p:cNvPr>
          <p:cNvSpPr>
            <a:spLocks noGrp="1"/>
          </p:cNvSpPr>
          <p:nvPr>
            <p:ph type="title"/>
          </p:nvPr>
        </p:nvSpPr>
        <p:spPr/>
        <p:txBody>
          <a:bodyPr/>
          <a:lstStyle/>
          <a:p>
            <a:r>
              <a:rPr lang="en-US"/>
              <a:t>Ivanti Neurons: Workspace</a:t>
            </a:r>
          </a:p>
        </p:txBody>
      </p:sp>
      <p:sp>
        <p:nvSpPr>
          <p:cNvPr id="3" name="Text Placeholder 2">
            <a:extLst>
              <a:ext uri="{FF2B5EF4-FFF2-40B4-BE49-F238E27FC236}">
                <a16:creationId xmlns:a16="http://schemas.microsoft.com/office/drawing/2014/main" id="{1894E056-D81C-9BE1-34B4-44C06DC33EC0}"/>
              </a:ext>
            </a:extLst>
          </p:cNvPr>
          <p:cNvSpPr>
            <a:spLocks noGrp="1"/>
          </p:cNvSpPr>
          <p:nvPr>
            <p:ph type="body" sz="quarter" idx="10"/>
          </p:nvPr>
        </p:nvSpPr>
        <p:spPr/>
        <p:txBody>
          <a:bodyPr>
            <a:normAutofit/>
          </a:bodyPr>
          <a:lstStyle/>
          <a:p>
            <a:r>
              <a:rPr lang="en-US"/>
              <a:t>IT Analyst Workspace for a 360° view</a:t>
            </a:r>
          </a:p>
        </p:txBody>
      </p:sp>
    </p:spTree>
    <p:extLst>
      <p:ext uri="{BB962C8B-B14F-4D97-AF65-F5344CB8AC3E}">
        <p14:creationId xmlns:p14="http://schemas.microsoft.com/office/powerpoint/2010/main" val="1048787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58A6579-0C4E-924C-92AF-2387213EBC65}"/>
              </a:ext>
            </a:extLst>
          </p:cNvPr>
          <p:cNvSpPr>
            <a:spLocks noGrp="1"/>
          </p:cNvSpPr>
          <p:nvPr>
            <p:ph type="body" sz="quarter" idx="15"/>
          </p:nvPr>
        </p:nvSpPr>
        <p:spPr/>
        <p:txBody>
          <a:bodyPr/>
          <a:lstStyle/>
          <a:p>
            <a:r>
              <a:rPr lang="en-GB" dirty="0">
                <a:latin typeface="Arial"/>
                <a:cs typeface="Arial"/>
              </a:rPr>
              <a:t>Democratised data means.. Turbocharged support</a:t>
            </a:r>
            <a:endParaRPr lang="en-US" dirty="0">
              <a:latin typeface="Arial"/>
              <a:cs typeface="Arial"/>
            </a:endParaRPr>
          </a:p>
        </p:txBody>
      </p:sp>
      <p:pic>
        <p:nvPicPr>
          <p:cNvPr id="6" name="Picture 5">
            <a:extLst>
              <a:ext uri="{FF2B5EF4-FFF2-40B4-BE49-F238E27FC236}">
                <a16:creationId xmlns:a16="http://schemas.microsoft.com/office/drawing/2014/main" id="{59CD0394-BFD0-089E-1E88-17BC9A425E0C}"/>
              </a:ext>
            </a:extLst>
          </p:cNvPr>
          <p:cNvPicPr>
            <a:picLocks noChangeAspect="1"/>
          </p:cNvPicPr>
          <p:nvPr/>
        </p:nvPicPr>
        <p:blipFill>
          <a:blip r:embed="rId2"/>
          <a:stretch>
            <a:fillRect/>
          </a:stretch>
        </p:blipFill>
        <p:spPr>
          <a:xfrm>
            <a:off x="3345844" y="3331763"/>
            <a:ext cx="2222562" cy="1649558"/>
          </a:xfrm>
          <a:prstGeom prst="rect">
            <a:avLst/>
          </a:prstGeom>
        </p:spPr>
      </p:pic>
      <p:cxnSp>
        <p:nvCxnSpPr>
          <p:cNvPr id="7" name="Straight Connector 6">
            <a:extLst>
              <a:ext uri="{FF2B5EF4-FFF2-40B4-BE49-F238E27FC236}">
                <a16:creationId xmlns:a16="http://schemas.microsoft.com/office/drawing/2014/main" id="{56BF0802-AF3D-18D8-DACA-209AEA05BF46}"/>
              </a:ext>
            </a:extLst>
          </p:cNvPr>
          <p:cNvCxnSpPr>
            <a:cxnSpLocks/>
          </p:cNvCxnSpPr>
          <p:nvPr/>
        </p:nvCxnSpPr>
        <p:spPr>
          <a:xfrm flipH="1">
            <a:off x="5892336" y="1506785"/>
            <a:ext cx="10058" cy="51264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E46263C2-652F-FFD9-B8B3-E038A9C2C83A}"/>
              </a:ext>
            </a:extLst>
          </p:cNvPr>
          <p:cNvPicPr>
            <a:picLocks noChangeAspect="1"/>
          </p:cNvPicPr>
          <p:nvPr/>
        </p:nvPicPr>
        <p:blipFill>
          <a:blip r:embed="rId3"/>
          <a:stretch>
            <a:fillRect/>
          </a:stretch>
        </p:blipFill>
        <p:spPr>
          <a:xfrm>
            <a:off x="229643" y="3060067"/>
            <a:ext cx="3116881" cy="2035037"/>
          </a:xfrm>
          <a:prstGeom prst="rect">
            <a:avLst/>
          </a:prstGeom>
        </p:spPr>
      </p:pic>
      <p:pic>
        <p:nvPicPr>
          <p:cNvPr id="9" name="Picture 8">
            <a:extLst>
              <a:ext uri="{FF2B5EF4-FFF2-40B4-BE49-F238E27FC236}">
                <a16:creationId xmlns:a16="http://schemas.microsoft.com/office/drawing/2014/main" id="{FE354ABD-BFE5-BE88-6DBD-A68CF056680A}"/>
              </a:ext>
            </a:extLst>
          </p:cNvPr>
          <p:cNvPicPr>
            <a:picLocks noChangeAspect="1"/>
          </p:cNvPicPr>
          <p:nvPr/>
        </p:nvPicPr>
        <p:blipFill>
          <a:blip r:embed="rId4"/>
          <a:stretch>
            <a:fillRect/>
          </a:stretch>
        </p:blipFill>
        <p:spPr>
          <a:xfrm>
            <a:off x="1007362" y="3745320"/>
            <a:ext cx="2091873" cy="1695892"/>
          </a:xfrm>
          <a:prstGeom prst="rect">
            <a:avLst/>
          </a:prstGeom>
        </p:spPr>
      </p:pic>
      <p:pic>
        <p:nvPicPr>
          <p:cNvPr id="10" name="Picture 9">
            <a:extLst>
              <a:ext uri="{FF2B5EF4-FFF2-40B4-BE49-F238E27FC236}">
                <a16:creationId xmlns:a16="http://schemas.microsoft.com/office/drawing/2014/main" id="{9E543E7F-F869-AEEC-5A49-123EBFF76C6D}"/>
              </a:ext>
            </a:extLst>
          </p:cNvPr>
          <p:cNvPicPr>
            <a:picLocks noChangeAspect="1"/>
          </p:cNvPicPr>
          <p:nvPr/>
        </p:nvPicPr>
        <p:blipFill>
          <a:blip r:embed="rId5"/>
          <a:stretch>
            <a:fillRect/>
          </a:stretch>
        </p:blipFill>
        <p:spPr>
          <a:xfrm>
            <a:off x="1788083" y="4360558"/>
            <a:ext cx="2488252" cy="1815200"/>
          </a:xfrm>
          <a:prstGeom prst="rect">
            <a:avLst/>
          </a:prstGeom>
        </p:spPr>
      </p:pic>
      <p:pic>
        <p:nvPicPr>
          <p:cNvPr id="11" name="Picture 10">
            <a:extLst>
              <a:ext uri="{FF2B5EF4-FFF2-40B4-BE49-F238E27FC236}">
                <a16:creationId xmlns:a16="http://schemas.microsoft.com/office/drawing/2014/main" id="{DF18886F-7CC3-E4E3-C1F9-792DFDB22D18}"/>
              </a:ext>
            </a:extLst>
          </p:cNvPr>
          <p:cNvPicPr>
            <a:picLocks noChangeAspect="1"/>
          </p:cNvPicPr>
          <p:nvPr/>
        </p:nvPicPr>
        <p:blipFill>
          <a:blip r:embed="rId6"/>
          <a:stretch>
            <a:fillRect/>
          </a:stretch>
        </p:blipFill>
        <p:spPr>
          <a:xfrm>
            <a:off x="2760988" y="4983707"/>
            <a:ext cx="2726509" cy="1649557"/>
          </a:xfrm>
          <a:prstGeom prst="rect">
            <a:avLst/>
          </a:prstGeom>
        </p:spPr>
      </p:pic>
      <p:pic>
        <p:nvPicPr>
          <p:cNvPr id="12" name="Picture 11">
            <a:extLst>
              <a:ext uri="{FF2B5EF4-FFF2-40B4-BE49-F238E27FC236}">
                <a16:creationId xmlns:a16="http://schemas.microsoft.com/office/drawing/2014/main" id="{74480F0C-9201-417F-FA76-3886556E95C3}"/>
              </a:ext>
            </a:extLst>
          </p:cNvPr>
          <p:cNvPicPr>
            <a:picLocks noChangeAspect="1"/>
          </p:cNvPicPr>
          <p:nvPr/>
        </p:nvPicPr>
        <p:blipFill>
          <a:blip r:embed="rId7"/>
          <a:stretch>
            <a:fillRect/>
          </a:stretch>
        </p:blipFill>
        <p:spPr>
          <a:xfrm>
            <a:off x="6420355" y="3835516"/>
            <a:ext cx="3255274" cy="2354097"/>
          </a:xfrm>
          <a:prstGeom prst="rect">
            <a:avLst/>
          </a:prstGeom>
        </p:spPr>
      </p:pic>
      <p:pic>
        <p:nvPicPr>
          <p:cNvPr id="13" name="Picture 12">
            <a:extLst>
              <a:ext uri="{FF2B5EF4-FFF2-40B4-BE49-F238E27FC236}">
                <a16:creationId xmlns:a16="http://schemas.microsoft.com/office/drawing/2014/main" id="{04443427-0961-177F-C4B6-4E206512AC15}"/>
              </a:ext>
            </a:extLst>
          </p:cNvPr>
          <p:cNvPicPr>
            <a:picLocks noChangeAspect="1"/>
          </p:cNvPicPr>
          <p:nvPr/>
        </p:nvPicPr>
        <p:blipFill>
          <a:blip r:embed="rId8"/>
          <a:stretch>
            <a:fillRect/>
          </a:stretch>
        </p:blipFill>
        <p:spPr>
          <a:xfrm>
            <a:off x="9102613" y="3463735"/>
            <a:ext cx="2602607" cy="2016197"/>
          </a:xfrm>
          <a:prstGeom prst="rect">
            <a:avLst/>
          </a:prstGeom>
        </p:spPr>
      </p:pic>
      <p:sp>
        <p:nvSpPr>
          <p:cNvPr id="14" name="TextBox 13">
            <a:extLst>
              <a:ext uri="{FF2B5EF4-FFF2-40B4-BE49-F238E27FC236}">
                <a16:creationId xmlns:a16="http://schemas.microsoft.com/office/drawing/2014/main" id="{4B8E0F23-172F-B71D-9D07-F20A2FCF8396}"/>
              </a:ext>
            </a:extLst>
          </p:cNvPr>
          <p:cNvSpPr txBox="1"/>
          <p:nvPr/>
        </p:nvSpPr>
        <p:spPr>
          <a:xfrm>
            <a:off x="613581" y="1967834"/>
            <a:ext cx="4836457" cy="1077218"/>
          </a:xfrm>
          <a:prstGeom prst="rect">
            <a:avLst/>
          </a:prstGeom>
          <a:noFill/>
        </p:spPr>
        <p:txBody>
          <a:bodyPr wrap="square" rtlCol="0">
            <a:spAutoFit/>
          </a:bodyPr>
          <a:lstStyle/>
          <a:p>
            <a:pPr marL="342900" indent="-342900">
              <a:buFont typeface="+mj-lt"/>
              <a:buAutoNum type="arabicPeriod"/>
            </a:pPr>
            <a:r>
              <a:rPr lang="en-GB" sz="1600"/>
              <a:t>Remote control device </a:t>
            </a:r>
          </a:p>
          <a:p>
            <a:pPr marL="342900" indent="-342900">
              <a:buFont typeface="+mj-lt"/>
              <a:buAutoNum type="arabicPeriod"/>
            </a:pPr>
            <a:r>
              <a:rPr lang="en-GB" sz="1600"/>
              <a:t>Use command prompt, Task Manager, event viewer, Programs/features, msinfo32, services and PowerShell to troubleshoot</a:t>
            </a:r>
            <a:endParaRPr lang="en-US" sz="1600"/>
          </a:p>
        </p:txBody>
      </p:sp>
      <p:pic>
        <p:nvPicPr>
          <p:cNvPr id="15" name="Picture 14">
            <a:extLst>
              <a:ext uri="{FF2B5EF4-FFF2-40B4-BE49-F238E27FC236}">
                <a16:creationId xmlns:a16="http://schemas.microsoft.com/office/drawing/2014/main" id="{06F0C5BF-5ADB-7729-1837-9B12E3ABF22F}"/>
              </a:ext>
            </a:extLst>
          </p:cNvPr>
          <p:cNvPicPr>
            <a:picLocks noChangeAspect="1"/>
          </p:cNvPicPr>
          <p:nvPr/>
        </p:nvPicPr>
        <p:blipFill>
          <a:blip r:embed="rId9"/>
          <a:stretch>
            <a:fillRect/>
          </a:stretch>
        </p:blipFill>
        <p:spPr>
          <a:xfrm>
            <a:off x="8091377" y="4949934"/>
            <a:ext cx="3905786" cy="1033311"/>
          </a:xfrm>
          <a:prstGeom prst="rect">
            <a:avLst/>
          </a:prstGeom>
        </p:spPr>
      </p:pic>
      <p:pic>
        <p:nvPicPr>
          <p:cNvPr id="16" name="Picture 15">
            <a:extLst>
              <a:ext uri="{FF2B5EF4-FFF2-40B4-BE49-F238E27FC236}">
                <a16:creationId xmlns:a16="http://schemas.microsoft.com/office/drawing/2014/main" id="{CE6E5E56-2F34-1941-8565-F6FA1CFFF45D}"/>
              </a:ext>
            </a:extLst>
          </p:cNvPr>
          <p:cNvPicPr>
            <a:picLocks noChangeAspect="1"/>
          </p:cNvPicPr>
          <p:nvPr/>
        </p:nvPicPr>
        <p:blipFill rotWithShape="1">
          <a:blip r:embed="rId10"/>
          <a:srcRect l="1" r="2053"/>
          <a:stretch/>
        </p:blipFill>
        <p:spPr>
          <a:xfrm>
            <a:off x="8696301" y="5151177"/>
            <a:ext cx="1439247" cy="1535519"/>
          </a:xfrm>
          <a:prstGeom prst="rect">
            <a:avLst/>
          </a:prstGeom>
        </p:spPr>
      </p:pic>
      <p:sp>
        <p:nvSpPr>
          <p:cNvPr id="17" name="TextBox 16">
            <a:extLst>
              <a:ext uri="{FF2B5EF4-FFF2-40B4-BE49-F238E27FC236}">
                <a16:creationId xmlns:a16="http://schemas.microsoft.com/office/drawing/2014/main" id="{EE601E14-0160-2FE6-3319-CC9E03949B56}"/>
              </a:ext>
            </a:extLst>
          </p:cNvPr>
          <p:cNvSpPr txBox="1"/>
          <p:nvPr/>
        </p:nvSpPr>
        <p:spPr>
          <a:xfrm>
            <a:off x="6096000" y="1967834"/>
            <a:ext cx="4960215" cy="1569660"/>
          </a:xfrm>
          <a:prstGeom prst="rect">
            <a:avLst/>
          </a:prstGeom>
          <a:noFill/>
        </p:spPr>
        <p:txBody>
          <a:bodyPr wrap="square" lIns="91440" tIns="45720" rIns="91440" bIns="45720" rtlCol="0" anchor="t">
            <a:spAutoFit/>
          </a:bodyPr>
          <a:lstStyle/>
          <a:p>
            <a:pPr marL="342900" indent="-342900">
              <a:buAutoNum type="arabicPeriod"/>
            </a:pPr>
            <a:r>
              <a:rPr lang="en-GB" sz="1600"/>
              <a:t>Troubleshoot out-of-band and invisibly to the </a:t>
            </a:r>
            <a:br>
              <a:rPr lang="en-GB" sz="1600"/>
            </a:br>
            <a:r>
              <a:rPr lang="en-GB" sz="1600"/>
              <a:t>end user with comprehensive troubleshooting and automation tools for both device and user account issues</a:t>
            </a:r>
          </a:p>
          <a:p>
            <a:pPr marL="342900" indent="-342900">
              <a:buAutoNum type="arabicPeriod"/>
            </a:pPr>
            <a:r>
              <a:rPr lang="en-GB" sz="1600"/>
              <a:t>Remote control (agent and agentless) is available if required</a:t>
            </a:r>
            <a:endParaRPr lang="en-US" sz="1600"/>
          </a:p>
        </p:txBody>
      </p:sp>
      <p:sp>
        <p:nvSpPr>
          <p:cNvPr id="18" name="TextBox 17">
            <a:extLst>
              <a:ext uri="{FF2B5EF4-FFF2-40B4-BE49-F238E27FC236}">
                <a16:creationId xmlns:a16="http://schemas.microsoft.com/office/drawing/2014/main" id="{C5C2C6B4-554C-2D8E-21E8-4AEF64DFBB20}"/>
              </a:ext>
            </a:extLst>
          </p:cNvPr>
          <p:cNvSpPr txBox="1"/>
          <p:nvPr/>
        </p:nvSpPr>
        <p:spPr>
          <a:xfrm>
            <a:off x="571643" y="1506785"/>
            <a:ext cx="4865499" cy="369332"/>
          </a:xfrm>
          <a:prstGeom prst="rect">
            <a:avLst/>
          </a:prstGeom>
          <a:noFill/>
        </p:spPr>
        <p:txBody>
          <a:bodyPr wrap="none" rtlCol="0">
            <a:spAutoFit/>
          </a:bodyPr>
          <a:lstStyle/>
          <a:p>
            <a:r>
              <a:rPr lang="en-GB" b="1">
                <a:solidFill>
                  <a:srgbClr val="FF0000"/>
                </a:solidFill>
              </a:rPr>
              <a:t>Traditional: disruptive, slow and inefficient</a:t>
            </a:r>
            <a:endParaRPr lang="en-US" b="1">
              <a:solidFill>
                <a:srgbClr val="FF0000"/>
              </a:solidFill>
            </a:endParaRPr>
          </a:p>
        </p:txBody>
      </p:sp>
      <p:sp>
        <p:nvSpPr>
          <p:cNvPr id="19" name="TextBox 18">
            <a:extLst>
              <a:ext uri="{FF2B5EF4-FFF2-40B4-BE49-F238E27FC236}">
                <a16:creationId xmlns:a16="http://schemas.microsoft.com/office/drawing/2014/main" id="{AB329FE9-B88E-614F-4885-2760D851E428}"/>
              </a:ext>
            </a:extLst>
          </p:cNvPr>
          <p:cNvSpPr txBox="1"/>
          <p:nvPr/>
        </p:nvSpPr>
        <p:spPr>
          <a:xfrm>
            <a:off x="6055587" y="1506785"/>
            <a:ext cx="5874365" cy="369332"/>
          </a:xfrm>
          <a:prstGeom prst="rect">
            <a:avLst/>
          </a:prstGeom>
          <a:noFill/>
        </p:spPr>
        <p:txBody>
          <a:bodyPr wrap="none" lIns="91440" tIns="45720" rIns="91440" bIns="45720" rtlCol="0" anchor="t">
            <a:spAutoFit/>
          </a:bodyPr>
          <a:lstStyle/>
          <a:p>
            <a:r>
              <a:rPr lang="en-GB" b="1">
                <a:solidFill>
                  <a:srgbClr val="4E0389"/>
                </a:solidFill>
              </a:rPr>
              <a:t>Workspace: zero impact troubleshooting, optimized</a:t>
            </a:r>
            <a:endParaRPr lang="en-US" b="1">
              <a:solidFill>
                <a:srgbClr val="4E0389"/>
              </a:solidFill>
            </a:endParaRPr>
          </a:p>
        </p:txBody>
      </p:sp>
    </p:spTree>
    <p:extLst>
      <p:ext uri="{BB962C8B-B14F-4D97-AF65-F5344CB8AC3E}">
        <p14:creationId xmlns:p14="http://schemas.microsoft.com/office/powerpoint/2010/main" val="28836607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7AC308D-2568-D0EB-7B3A-0E745675EFA3}"/>
              </a:ext>
            </a:extLst>
          </p:cNvPr>
          <p:cNvSpPr>
            <a:spLocks noGrp="1"/>
          </p:cNvSpPr>
          <p:nvPr>
            <p:ph type="body" sz="quarter" idx="10"/>
          </p:nvPr>
        </p:nvSpPr>
        <p:spPr/>
        <p:txBody>
          <a:bodyPr/>
          <a:lstStyle/>
          <a:p>
            <a:r>
              <a:rPr lang="en-GB" dirty="0">
                <a:latin typeface="Arial"/>
                <a:cs typeface="Arial"/>
              </a:rPr>
              <a:t>2025 R</a:t>
            </a:r>
            <a:r>
              <a:rPr lang="en-US" dirty="0" err="1">
                <a:latin typeface="Arial"/>
                <a:cs typeface="Arial"/>
              </a:rPr>
              <a:t>oadmap</a:t>
            </a:r>
            <a:r>
              <a:rPr lang="en-US" dirty="0">
                <a:latin typeface="Arial"/>
                <a:cs typeface="Arial"/>
              </a:rPr>
              <a:t> themes</a:t>
            </a:r>
            <a:endParaRPr lang="en-US" dirty="0"/>
          </a:p>
        </p:txBody>
      </p:sp>
    </p:spTree>
    <p:extLst>
      <p:ext uri="{BB962C8B-B14F-4D97-AF65-F5344CB8AC3E}">
        <p14:creationId xmlns:p14="http://schemas.microsoft.com/office/powerpoint/2010/main" val="7351922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a:extLst>
              <a:ext uri="{FF2B5EF4-FFF2-40B4-BE49-F238E27FC236}">
                <a16:creationId xmlns:a16="http://schemas.microsoft.com/office/drawing/2014/main" id="{CA1D1DA8-2C84-9729-D46B-672369270901}"/>
              </a:ext>
            </a:extLst>
          </p:cNvPr>
          <p:cNvSpPr/>
          <p:nvPr/>
        </p:nvSpPr>
        <p:spPr>
          <a:xfrm>
            <a:off x="609600" y="1308724"/>
            <a:ext cx="2508876" cy="2418186"/>
          </a:xfrm>
          <a:prstGeom prst="roundRect">
            <a:avLst>
              <a:gd name="adj" fmla="val 5773"/>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grpSp>
        <p:nvGrpSpPr>
          <p:cNvPr id="21" name="Group 20">
            <a:extLst>
              <a:ext uri="{FF2B5EF4-FFF2-40B4-BE49-F238E27FC236}">
                <a16:creationId xmlns:a16="http://schemas.microsoft.com/office/drawing/2014/main" id="{DA7756F8-E0B9-EE15-17A3-678ADE2ED0EC}"/>
              </a:ext>
            </a:extLst>
          </p:cNvPr>
          <p:cNvGrpSpPr/>
          <p:nvPr/>
        </p:nvGrpSpPr>
        <p:grpSpPr>
          <a:xfrm>
            <a:off x="3429559" y="1331102"/>
            <a:ext cx="2508876" cy="2418186"/>
            <a:chOff x="3419087" y="1407579"/>
            <a:chExt cx="2524513" cy="2418186"/>
          </a:xfrm>
        </p:grpSpPr>
        <p:sp>
          <p:nvSpPr>
            <p:cNvPr id="22" name="Rounded Rectangle 21">
              <a:extLst>
                <a:ext uri="{FF2B5EF4-FFF2-40B4-BE49-F238E27FC236}">
                  <a16:creationId xmlns:a16="http://schemas.microsoft.com/office/drawing/2014/main" id="{B9B5BA14-AD74-8D75-105C-1C37A1DAC273}"/>
                </a:ext>
              </a:extLst>
            </p:cNvPr>
            <p:cNvSpPr/>
            <p:nvPr/>
          </p:nvSpPr>
          <p:spPr>
            <a:xfrm>
              <a:off x="3419087" y="1407579"/>
              <a:ext cx="2524513" cy="2418186"/>
            </a:xfrm>
            <a:prstGeom prst="roundRect">
              <a:avLst>
                <a:gd name="adj" fmla="val 5773"/>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sp>
          <p:nvSpPr>
            <p:cNvPr id="23" name="Rounded Rectangle 22">
              <a:extLst>
                <a:ext uri="{FF2B5EF4-FFF2-40B4-BE49-F238E27FC236}">
                  <a16:creationId xmlns:a16="http://schemas.microsoft.com/office/drawing/2014/main" id="{4C5B8CF1-FC81-4DC7-FB07-906ED14AFA6F}"/>
                </a:ext>
              </a:extLst>
            </p:cNvPr>
            <p:cNvSpPr/>
            <p:nvPr/>
          </p:nvSpPr>
          <p:spPr>
            <a:xfrm>
              <a:off x="3557887" y="1533512"/>
              <a:ext cx="2244199" cy="430755"/>
            </a:xfrm>
            <a:prstGeom prst="roundRect">
              <a:avLst>
                <a:gd name="adj" fmla="val 13302"/>
              </a:avLst>
            </a:prstGeom>
            <a:solidFill>
              <a:schemeClr val="accent5"/>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r>
                <a:rPr lang="en-US" b="1">
                  <a:solidFill>
                    <a:schemeClr val="bg1"/>
                  </a:solidFill>
                  <a:latin typeface="Arial" panose="020B0604020202020204"/>
                </a:rPr>
                <a:t>Automation</a:t>
              </a:r>
            </a:p>
          </p:txBody>
        </p:sp>
      </p:grpSp>
      <p:grpSp>
        <p:nvGrpSpPr>
          <p:cNvPr id="24" name="Group 23">
            <a:extLst>
              <a:ext uri="{FF2B5EF4-FFF2-40B4-BE49-F238E27FC236}">
                <a16:creationId xmlns:a16="http://schemas.microsoft.com/office/drawing/2014/main" id="{211F7694-2534-D62D-13F5-E9BF1C400A17}"/>
              </a:ext>
            </a:extLst>
          </p:cNvPr>
          <p:cNvGrpSpPr/>
          <p:nvPr/>
        </p:nvGrpSpPr>
        <p:grpSpPr>
          <a:xfrm>
            <a:off x="6252216" y="1308723"/>
            <a:ext cx="2508876" cy="2418185"/>
            <a:chOff x="6257980" y="1407579"/>
            <a:chExt cx="2524513" cy="2418185"/>
          </a:xfrm>
        </p:grpSpPr>
        <p:sp>
          <p:nvSpPr>
            <p:cNvPr id="25" name="Rounded Rectangle 24">
              <a:extLst>
                <a:ext uri="{FF2B5EF4-FFF2-40B4-BE49-F238E27FC236}">
                  <a16:creationId xmlns:a16="http://schemas.microsoft.com/office/drawing/2014/main" id="{708BCBE0-1629-211D-E661-9C96D6225347}"/>
                </a:ext>
              </a:extLst>
            </p:cNvPr>
            <p:cNvSpPr/>
            <p:nvPr/>
          </p:nvSpPr>
          <p:spPr>
            <a:xfrm>
              <a:off x="6257980" y="1407579"/>
              <a:ext cx="2524513" cy="2418185"/>
            </a:xfrm>
            <a:prstGeom prst="roundRect">
              <a:avLst>
                <a:gd name="adj" fmla="val 5773"/>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sp>
          <p:nvSpPr>
            <p:cNvPr id="26" name="Rounded Rectangle 25">
              <a:extLst>
                <a:ext uri="{FF2B5EF4-FFF2-40B4-BE49-F238E27FC236}">
                  <a16:creationId xmlns:a16="http://schemas.microsoft.com/office/drawing/2014/main" id="{946B5504-E5BD-9D6B-5A92-30B3A3735252}"/>
                </a:ext>
              </a:extLst>
            </p:cNvPr>
            <p:cNvSpPr/>
            <p:nvPr/>
          </p:nvSpPr>
          <p:spPr>
            <a:xfrm>
              <a:off x="6399058" y="1533512"/>
              <a:ext cx="2244199" cy="430755"/>
            </a:xfrm>
            <a:prstGeom prst="roundRect">
              <a:avLst>
                <a:gd name="adj" fmla="val 13302"/>
              </a:avLst>
            </a:prstGeom>
            <a:solidFill>
              <a:schemeClr val="accent4"/>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r>
                <a:rPr lang="en-US" b="1">
                  <a:solidFill>
                    <a:schemeClr val="bg1"/>
                  </a:solidFill>
                  <a:latin typeface="Arial" panose="020B0604020202020204"/>
                </a:rPr>
                <a:t>Integrations</a:t>
              </a:r>
            </a:p>
          </p:txBody>
        </p:sp>
      </p:grpSp>
      <p:grpSp>
        <p:nvGrpSpPr>
          <p:cNvPr id="27" name="Group 26">
            <a:extLst>
              <a:ext uri="{FF2B5EF4-FFF2-40B4-BE49-F238E27FC236}">
                <a16:creationId xmlns:a16="http://schemas.microsoft.com/office/drawing/2014/main" id="{0372422C-3DF6-F7BF-D5CC-C66B475C1557}"/>
              </a:ext>
            </a:extLst>
          </p:cNvPr>
          <p:cNvGrpSpPr/>
          <p:nvPr/>
        </p:nvGrpSpPr>
        <p:grpSpPr>
          <a:xfrm>
            <a:off x="6252216" y="3977786"/>
            <a:ext cx="2508876" cy="2418184"/>
            <a:chOff x="9096873" y="1407580"/>
            <a:chExt cx="2524513" cy="2418184"/>
          </a:xfrm>
        </p:grpSpPr>
        <p:sp>
          <p:nvSpPr>
            <p:cNvPr id="28" name="Rounded Rectangle 27">
              <a:extLst>
                <a:ext uri="{FF2B5EF4-FFF2-40B4-BE49-F238E27FC236}">
                  <a16:creationId xmlns:a16="http://schemas.microsoft.com/office/drawing/2014/main" id="{D209C3B0-675F-B6FD-A3CC-7EFAD8076188}"/>
                </a:ext>
              </a:extLst>
            </p:cNvPr>
            <p:cNvSpPr/>
            <p:nvPr/>
          </p:nvSpPr>
          <p:spPr>
            <a:xfrm>
              <a:off x="9096873" y="1407580"/>
              <a:ext cx="2524513" cy="2418184"/>
            </a:xfrm>
            <a:prstGeom prst="roundRect">
              <a:avLst>
                <a:gd name="adj" fmla="val 5773"/>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sp>
          <p:nvSpPr>
            <p:cNvPr id="29" name="Rounded Rectangle 28">
              <a:extLst>
                <a:ext uri="{FF2B5EF4-FFF2-40B4-BE49-F238E27FC236}">
                  <a16:creationId xmlns:a16="http://schemas.microsoft.com/office/drawing/2014/main" id="{63AF7897-0BE7-411D-92B1-9761A776B35B}"/>
                </a:ext>
              </a:extLst>
            </p:cNvPr>
            <p:cNvSpPr/>
            <p:nvPr/>
          </p:nvSpPr>
          <p:spPr>
            <a:xfrm>
              <a:off x="9229344" y="1533512"/>
              <a:ext cx="2244199" cy="430755"/>
            </a:xfrm>
            <a:prstGeom prst="roundRect">
              <a:avLst>
                <a:gd name="adj" fmla="val 13302"/>
              </a:avLst>
            </a:prstGeom>
            <a:solidFill>
              <a:schemeClr val="accent3"/>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r>
                <a:rPr lang="en-US" b="1">
                  <a:solidFill>
                    <a:schemeClr val="bg1"/>
                  </a:solidFill>
                  <a:latin typeface="Arial" panose="020B0604020202020204"/>
                </a:rPr>
                <a:t>Platform</a:t>
              </a:r>
            </a:p>
          </p:txBody>
        </p:sp>
      </p:grpSp>
      <p:sp>
        <p:nvSpPr>
          <p:cNvPr id="30" name="Rounded Rectangle 29">
            <a:extLst>
              <a:ext uri="{FF2B5EF4-FFF2-40B4-BE49-F238E27FC236}">
                <a16:creationId xmlns:a16="http://schemas.microsoft.com/office/drawing/2014/main" id="{095B95D9-2F10-5F2E-DC00-7A1D1BDF75B0}"/>
              </a:ext>
            </a:extLst>
          </p:cNvPr>
          <p:cNvSpPr/>
          <p:nvPr/>
        </p:nvSpPr>
        <p:spPr>
          <a:xfrm>
            <a:off x="734279" y="1445542"/>
            <a:ext cx="2296090" cy="419869"/>
          </a:xfrm>
          <a:prstGeom prst="roundRect">
            <a:avLst>
              <a:gd name="adj" fmla="val 17066"/>
            </a:avLst>
          </a:prstGeom>
          <a:solidFill>
            <a:schemeClr val="accent6"/>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r>
              <a:rPr lang="en-US" b="1">
                <a:solidFill>
                  <a:schemeClr val="bg1"/>
                </a:solidFill>
                <a:latin typeface="Arial" panose="020B0604020202020204"/>
              </a:rPr>
              <a:t>UX/Analytics</a:t>
            </a:r>
          </a:p>
        </p:txBody>
      </p:sp>
      <p:sp>
        <p:nvSpPr>
          <p:cNvPr id="32" name="TextBox 31">
            <a:extLst>
              <a:ext uri="{FF2B5EF4-FFF2-40B4-BE49-F238E27FC236}">
                <a16:creationId xmlns:a16="http://schemas.microsoft.com/office/drawing/2014/main" id="{49A4ED9D-AD14-7CE8-B630-AA9C8E9419C7}"/>
              </a:ext>
            </a:extLst>
          </p:cNvPr>
          <p:cNvSpPr txBox="1"/>
          <p:nvPr/>
        </p:nvSpPr>
        <p:spPr>
          <a:xfrm>
            <a:off x="734279" y="2574272"/>
            <a:ext cx="2296090" cy="1369606"/>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GB" sz="1100" dirty="0"/>
              <a:t>U</a:t>
            </a:r>
            <a:r>
              <a:rPr lang="en-US" sz="1100" dirty="0" err="1"/>
              <a:t>nified</a:t>
            </a:r>
            <a:r>
              <a:rPr lang="en-US" sz="1100" dirty="0"/>
              <a:t> Login and portfolio landing page enhancements</a:t>
            </a:r>
          </a:p>
          <a:p>
            <a:pPr marL="285750" indent="-285750">
              <a:buFont typeface="Arial" panose="020B0604020202020204" pitchFamily="34" charset="0"/>
              <a:buChar char="•"/>
            </a:pPr>
            <a:r>
              <a:rPr lang="en-US" sz="1100" dirty="0"/>
              <a:t>Dashboard designer enhancements</a:t>
            </a:r>
          </a:p>
          <a:p>
            <a:pPr marL="285750" indent="-285750">
              <a:buFont typeface="Arial" panose="020B0604020202020204" pitchFamily="34" charset="0"/>
              <a:buChar char="•"/>
            </a:pPr>
            <a:r>
              <a:rPr lang="en-US" sz="1100" dirty="0"/>
              <a:t>DEX score enhancements</a:t>
            </a:r>
          </a:p>
          <a:p>
            <a:pPr algn="ctr"/>
            <a:endParaRPr lang="en-US" sz="1400" dirty="0"/>
          </a:p>
          <a:p>
            <a:pPr algn="ctr"/>
            <a:endParaRPr lang="en-US" sz="1400" dirty="0"/>
          </a:p>
        </p:txBody>
      </p:sp>
      <p:sp>
        <p:nvSpPr>
          <p:cNvPr id="33" name="TextBox 32">
            <a:extLst>
              <a:ext uri="{FF2B5EF4-FFF2-40B4-BE49-F238E27FC236}">
                <a16:creationId xmlns:a16="http://schemas.microsoft.com/office/drawing/2014/main" id="{E1665FC4-F418-89F4-725E-DCD4D24E8442}"/>
              </a:ext>
            </a:extLst>
          </p:cNvPr>
          <p:cNvSpPr txBox="1"/>
          <p:nvPr/>
        </p:nvSpPr>
        <p:spPr>
          <a:xfrm>
            <a:off x="3540541" y="2574272"/>
            <a:ext cx="2296090" cy="1169551"/>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US" sz="1100" dirty="0"/>
              <a:t>Self Service</a:t>
            </a:r>
          </a:p>
          <a:p>
            <a:pPr marL="285750" indent="-285750">
              <a:buFont typeface="Arial" panose="020B0604020202020204" pitchFamily="34" charset="0"/>
              <a:buChar char="•"/>
            </a:pPr>
            <a:r>
              <a:rPr lang="en-US" sz="1100" dirty="0">
                <a:cs typeface="Arial"/>
              </a:rPr>
              <a:t>New content</a:t>
            </a:r>
          </a:p>
          <a:p>
            <a:pPr marL="285750" indent="-285750">
              <a:buFont typeface="Arial" panose="020B0604020202020204" pitchFamily="34" charset="0"/>
              <a:buChar char="•"/>
            </a:pPr>
            <a:r>
              <a:rPr lang="en-US" sz="1100" dirty="0">
                <a:cs typeface="Arial"/>
              </a:rPr>
              <a:t>Patch orchestration</a:t>
            </a:r>
          </a:p>
          <a:p>
            <a:pPr marL="285750" indent="-285750">
              <a:buFont typeface="Arial" panose="020B0604020202020204" pitchFamily="34" charset="0"/>
              <a:buChar char="•"/>
            </a:pPr>
            <a:r>
              <a:rPr lang="en-US" sz="1100" dirty="0">
                <a:cs typeface="Arial"/>
              </a:rPr>
              <a:t>Additional beyond-device automation</a:t>
            </a:r>
          </a:p>
          <a:p>
            <a:pPr algn="ctr"/>
            <a:endParaRPr lang="en-US" sz="1500" dirty="0">
              <a:cs typeface="Arial"/>
            </a:endParaRPr>
          </a:p>
        </p:txBody>
      </p:sp>
      <p:sp>
        <p:nvSpPr>
          <p:cNvPr id="34" name="TextBox 33">
            <a:extLst>
              <a:ext uri="{FF2B5EF4-FFF2-40B4-BE49-F238E27FC236}">
                <a16:creationId xmlns:a16="http://schemas.microsoft.com/office/drawing/2014/main" id="{A6FF7703-E9D6-9681-A5D3-01EA88DF997C}"/>
              </a:ext>
            </a:extLst>
          </p:cNvPr>
          <p:cNvSpPr txBox="1"/>
          <p:nvPr/>
        </p:nvSpPr>
        <p:spPr>
          <a:xfrm>
            <a:off x="6367823" y="2574272"/>
            <a:ext cx="2296090" cy="769441"/>
          </a:xfrm>
          <a:prstGeom prst="rect">
            <a:avLst/>
          </a:prstGeom>
          <a:noFill/>
        </p:spPr>
        <p:txBody>
          <a:bodyPr wrap="square">
            <a:spAutoFit/>
          </a:bodyPr>
          <a:lstStyle/>
          <a:p>
            <a:pPr marL="285750" lvl="0" indent="-285750">
              <a:buFont typeface="Arial" panose="020B0604020202020204" pitchFamily="34" charset="0"/>
              <a:buChar char="•"/>
            </a:pPr>
            <a:r>
              <a:rPr lang="en-GB" sz="1100" dirty="0"/>
              <a:t>S</a:t>
            </a:r>
            <a:r>
              <a:rPr lang="en-US" sz="1100" dirty="0" err="1"/>
              <a:t>erviceNow</a:t>
            </a:r>
            <a:r>
              <a:rPr lang="en-US" sz="1100" dirty="0"/>
              <a:t> Outbound connector </a:t>
            </a:r>
          </a:p>
          <a:p>
            <a:pPr marL="285750" lvl="0" indent="-285750">
              <a:buFont typeface="Arial" panose="020B0604020202020204" pitchFamily="34" charset="0"/>
              <a:buChar char="•"/>
            </a:pPr>
            <a:r>
              <a:rPr lang="en-US" sz="1100" dirty="0"/>
              <a:t>Additional 3</a:t>
            </a:r>
            <a:r>
              <a:rPr lang="en-US" sz="1100" baseline="30000" dirty="0"/>
              <a:t>rd</a:t>
            </a:r>
            <a:r>
              <a:rPr lang="en-US" sz="1100" dirty="0"/>
              <a:t> party connectors</a:t>
            </a:r>
          </a:p>
        </p:txBody>
      </p:sp>
      <p:sp>
        <p:nvSpPr>
          <p:cNvPr id="35" name="TextBox 34">
            <a:extLst>
              <a:ext uri="{FF2B5EF4-FFF2-40B4-BE49-F238E27FC236}">
                <a16:creationId xmlns:a16="http://schemas.microsoft.com/office/drawing/2014/main" id="{1090C4D0-97EF-8929-4A49-859C22B80533}"/>
              </a:ext>
            </a:extLst>
          </p:cNvPr>
          <p:cNvSpPr txBox="1"/>
          <p:nvPr/>
        </p:nvSpPr>
        <p:spPr>
          <a:xfrm>
            <a:off x="6252216" y="5243334"/>
            <a:ext cx="2508876" cy="938719"/>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US" sz="1100" dirty="0">
                <a:cs typeface="Arial"/>
              </a:rPr>
              <a:t>Dynamic agent policy</a:t>
            </a:r>
          </a:p>
          <a:p>
            <a:pPr marL="285750" indent="-285750">
              <a:buFont typeface="Arial" panose="020B0604020202020204" pitchFamily="34" charset="0"/>
              <a:buChar char="•"/>
            </a:pPr>
            <a:r>
              <a:rPr lang="en-US" sz="1100" dirty="0">
                <a:cs typeface="Arial"/>
              </a:rPr>
              <a:t>Enhanced agent controls</a:t>
            </a:r>
          </a:p>
          <a:p>
            <a:pPr marL="285750" indent="-285750">
              <a:buFont typeface="Arial" panose="020B0604020202020204" pitchFamily="34" charset="0"/>
              <a:buChar char="•"/>
            </a:pPr>
            <a:r>
              <a:rPr lang="en-US" sz="1100" dirty="0">
                <a:cs typeface="Arial"/>
              </a:rPr>
              <a:t>Comprehensive device &amp;OS support</a:t>
            </a:r>
          </a:p>
          <a:p>
            <a:pPr marL="285750" indent="-285750">
              <a:buFont typeface="Arial" panose="020B0604020202020204" pitchFamily="34" charset="0"/>
              <a:buChar char="•"/>
            </a:pPr>
            <a:r>
              <a:rPr lang="en-US" sz="1100" dirty="0">
                <a:cs typeface="Arial"/>
              </a:rPr>
              <a:t>Additional sensors</a:t>
            </a:r>
          </a:p>
        </p:txBody>
      </p:sp>
      <p:pic>
        <p:nvPicPr>
          <p:cNvPr id="52" name="Graphic 51" descr="Monitor outline">
            <a:extLst>
              <a:ext uri="{FF2B5EF4-FFF2-40B4-BE49-F238E27FC236}">
                <a16:creationId xmlns:a16="http://schemas.microsoft.com/office/drawing/2014/main" id="{D600DF16-432C-E2FC-1EE1-C21EE3E188C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81881" y="1953501"/>
            <a:ext cx="564314" cy="564314"/>
          </a:xfrm>
          <a:prstGeom prst="rect">
            <a:avLst/>
          </a:prstGeom>
        </p:spPr>
      </p:pic>
      <p:pic>
        <p:nvPicPr>
          <p:cNvPr id="54" name="Graphic 53" descr="Artificial Intelligence outline">
            <a:extLst>
              <a:ext uri="{FF2B5EF4-FFF2-40B4-BE49-F238E27FC236}">
                <a16:creationId xmlns:a16="http://schemas.microsoft.com/office/drawing/2014/main" id="{0DC50C3A-7908-06EB-75D1-328079DBCD2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401840" y="1957967"/>
            <a:ext cx="564314" cy="564314"/>
          </a:xfrm>
          <a:prstGeom prst="rect">
            <a:avLst/>
          </a:prstGeom>
        </p:spPr>
      </p:pic>
      <p:pic>
        <p:nvPicPr>
          <p:cNvPr id="56" name="Graphic 55" descr="Connected outline">
            <a:extLst>
              <a:ext uri="{FF2B5EF4-FFF2-40B4-BE49-F238E27FC236}">
                <a16:creationId xmlns:a16="http://schemas.microsoft.com/office/drawing/2014/main" id="{16CCB1A2-E990-07FF-FD89-B54279796F9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233711" y="1937684"/>
            <a:ext cx="564314" cy="564314"/>
          </a:xfrm>
          <a:prstGeom prst="rect">
            <a:avLst/>
          </a:prstGeom>
        </p:spPr>
      </p:pic>
      <p:pic>
        <p:nvPicPr>
          <p:cNvPr id="58" name="Graphic 57" descr="Syncing cloud outline">
            <a:extLst>
              <a:ext uri="{FF2B5EF4-FFF2-40B4-BE49-F238E27FC236}">
                <a16:creationId xmlns:a16="http://schemas.microsoft.com/office/drawing/2014/main" id="{E3497C26-A70A-1E7E-770D-2049A5FCFE9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224497" y="4622563"/>
            <a:ext cx="564314" cy="564314"/>
          </a:xfrm>
          <a:prstGeom prst="rect">
            <a:avLst/>
          </a:prstGeom>
        </p:spPr>
      </p:pic>
      <p:sp>
        <p:nvSpPr>
          <p:cNvPr id="59" name="Rounded Rectangle 58">
            <a:extLst>
              <a:ext uri="{FF2B5EF4-FFF2-40B4-BE49-F238E27FC236}">
                <a16:creationId xmlns:a16="http://schemas.microsoft.com/office/drawing/2014/main" id="{3E149B4F-3804-F9BA-4428-572E875E3169}"/>
              </a:ext>
            </a:extLst>
          </p:cNvPr>
          <p:cNvSpPr/>
          <p:nvPr/>
        </p:nvSpPr>
        <p:spPr>
          <a:xfrm>
            <a:off x="609600" y="3977786"/>
            <a:ext cx="2508876" cy="2418186"/>
          </a:xfrm>
          <a:prstGeom prst="roundRect">
            <a:avLst>
              <a:gd name="adj" fmla="val 5773"/>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grpSp>
        <p:nvGrpSpPr>
          <p:cNvPr id="60" name="Group 59">
            <a:extLst>
              <a:ext uri="{FF2B5EF4-FFF2-40B4-BE49-F238E27FC236}">
                <a16:creationId xmlns:a16="http://schemas.microsoft.com/office/drawing/2014/main" id="{7BCCF515-B1CE-03BF-8CE7-0C195D4C8734}"/>
              </a:ext>
            </a:extLst>
          </p:cNvPr>
          <p:cNvGrpSpPr/>
          <p:nvPr/>
        </p:nvGrpSpPr>
        <p:grpSpPr>
          <a:xfrm>
            <a:off x="3430908" y="3977785"/>
            <a:ext cx="2508876" cy="2418186"/>
            <a:chOff x="3419087" y="1407579"/>
            <a:chExt cx="2524513" cy="2418186"/>
          </a:xfrm>
        </p:grpSpPr>
        <p:sp>
          <p:nvSpPr>
            <p:cNvPr id="61" name="Rounded Rectangle 60">
              <a:extLst>
                <a:ext uri="{FF2B5EF4-FFF2-40B4-BE49-F238E27FC236}">
                  <a16:creationId xmlns:a16="http://schemas.microsoft.com/office/drawing/2014/main" id="{21ECBBE8-F3E8-1EA4-9057-9F262E7F8903}"/>
                </a:ext>
              </a:extLst>
            </p:cNvPr>
            <p:cNvSpPr/>
            <p:nvPr/>
          </p:nvSpPr>
          <p:spPr>
            <a:xfrm>
              <a:off x="3419087" y="1407579"/>
              <a:ext cx="2524513" cy="2418186"/>
            </a:xfrm>
            <a:prstGeom prst="roundRect">
              <a:avLst>
                <a:gd name="adj" fmla="val 5773"/>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sp>
          <p:nvSpPr>
            <p:cNvPr id="62" name="Rounded Rectangle 61">
              <a:extLst>
                <a:ext uri="{FF2B5EF4-FFF2-40B4-BE49-F238E27FC236}">
                  <a16:creationId xmlns:a16="http://schemas.microsoft.com/office/drawing/2014/main" id="{50B59B7C-D349-789A-DF1A-2CDA4F804C44}"/>
                </a:ext>
              </a:extLst>
            </p:cNvPr>
            <p:cNvSpPr/>
            <p:nvPr/>
          </p:nvSpPr>
          <p:spPr>
            <a:xfrm>
              <a:off x="3557887" y="1533512"/>
              <a:ext cx="2244199" cy="430755"/>
            </a:xfrm>
            <a:prstGeom prst="roundRect">
              <a:avLst>
                <a:gd name="adj" fmla="val 13302"/>
              </a:avLst>
            </a:prstGeom>
            <a:solidFill>
              <a:schemeClr val="accent5"/>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r>
                <a:rPr lang="en-US" b="1">
                  <a:solidFill>
                    <a:schemeClr val="bg1"/>
                  </a:solidFill>
                  <a:latin typeface="Arial" panose="020B0604020202020204"/>
                </a:rPr>
                <a:t>App Distribution</a:t>
              </a:r>
            </a:p>
          </p:txBody>
        </p:sp>
      </p:grpSp>
      <p:grpSp>
        <p:nvGrpSpPr>
          <p:cNvPr id="63" name="Group 62">
            <a:extLst>
              <a:ext uri="{FF2B5EF4-FFF2-40B4-BE49-F238E27FC236}">
                <a16:creationId xmlns:a16="http://schemas.microsoft.com/office/drawing/2014/main" id="{ADACC957-DDC8-2793-BC09-28B8BACBAEA7}"/>
              </a:ext>
            </a:extLst>
          </p:cNvPr>
          <p:cNvGrpSpPr/>
          <p:nvPr/>
        </p:nvGrpSpPr>
        <p:grpSpPr>
          <a:xfrm>
            <a:off x="9027965" y="1313188"/>
            <a:ext cx="2508876" cy="2418185"/>
            <a:chOff x="6257980" y="1407579"/>
            <a:chExt cx="2524513" cy="2418185"/>
          </a:xfrm>
        </p:grpSpPr>
        <p:sp>
          <p:nvSpPr>
            <p:cNvPr id="64" name="Rounded Rectangle 63">
              <a:extLst>
                <a:ext uri="{FF2B5EF4-FFF2-40B4-BE49-F238E27FC236}">
                  <a16:creationId xmlns:a16="http://schemas.microsoft.com/office/drawing/2014/main" id="{11A4A7FE-96B9-4280-A7C0-96BB5FE91350}"/>
                </a:ext>
              </a:extLst>
            </p:cNvPr>
            <p:cNvSpPr/>
            <p:nvPr/>
          </p:nvSpPr>
          <p:spPr>
            <a:xfrm>
              <a:off x="6257980" y="1407579"/>
              <a:ext cx="2524513" cy="2418185"/>
            </a:xfrm>
            <a:prstGeom prst="roundRect">
              <a:avLst>
                <a:gd name="adj" fmla="val 5773"/>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sp>
          <p:nvSpPr>
            <p:cNvPr id="65" name="Rounded Rectangle 64">
              <a:extLst>
                <a:ext uri="{FF2B5EF4-FFF2-40B4-BE49-F238E27FC236}">
                  <a16:creationId xmlns:a16="http://schemas.microsoft.com/office/drawing/2014/main" id="{57706F0A-3159-42AD-9D2C-106C5E7EF84E}"/>
                </a:ext>
              </a:extLst>
            </p:cNvPr>
            <p:cNvSpPr/>
            <p:nvPr/>
          </p:nvSpPr>
          <p:spPr>
            <a:xfrm>
              <a:off x="6399058" y="1533512"/>
              <a:ext cx="2244199" cy="430755"/>
            </a:xfrm>
            <a:prstGeom prst="roundRect">
              <a:avLst>
                <a:gd name="adj" fmla="val 13302"/>
              </a:avLst>
            </a:prstGeom>
            <a:solidFill>
              <a:schemeClr val="accent4"/>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r>
                <a:rPr lang="en-US" b="1">
                  <a:solidFill>
                    <a:schemeClr val="bg1"/>
                  </a:solidFill>
                  <a:latin typeface="Arial" panose="020B0604020202020204"/>
                </a:rPr>
                <a:t>Risk</a:t>
              </a:r>
            </a:p>
          </p:txBody>
        </p:sp>
      </p:grpSp>
      <p:grpSp>
        <p:nvGrpSpPr>
          <p:cNvPr id="66" name="Group 65">
            <a:extLst>
              <a:ext uri="{FF2B5EF4-FFF2-40B4-BE49-F238E27FC236}">
                <a16:creationId xmlns:a16="http://schemas.microsoft.com/office/drawing/2014/main" id="{3E28F210-53D5-0C3E-6552-F349C2E40379}"/>
              </a:ext>
            </a:extLst>
          </p:cNvPr>
          <p:cNvGrpSpPr/>
          <p:nvPr/>
        </p:nvGrpSpPr>
        <p:grpSpPr>
          <a:xfrm>
            <a:off x="9027965" y="3977786"/>
            <a:ext cx="2508876" cy="2418184"/>
            <a:chOff x="9096873" y="1407580"/>
            <a:chExt cx="2524513" cy="2418184"/>
          </a:xfrm>
        </p:grpSpPr>
        <p:sp>
          <p:nvSpPr>
            <p:cNvPr id="67" name="Rounded Rectangle 66">
              <a:extLst>
                <a:ext uri="{FF2B5EF4-FFF2-40B4-BE49-F238E27FC236}">
                  <a16:creationId xmlns:a16="http://schemas.microsoft.com/office/drawing/2014/main" id="{3555DB96-1BD7-F58C-B005-44D3D344B802}"/>
                </a:ext>
              </a:extLst>
            </p:cNvPr>
            <p:cNvSpPr/>
            <p:nvPr/>
          </p:nvSpPr>
          <p:spPr>
            <a:xfrm>
              <a:off x="9096873" y="1407580"/>
              <a:ext cx="2524513" cy="2418184"/>
            </a:xfrm>
            <a:prstGeom prst="roundRect">
              <a:avLst>
                <a:gd name="adj" fmla="val 5773"/>
              </a:avLst>
            </a:prstGeom>
            <a:solidFill>
              <a:schemeClr val="bg1"/>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chemeClr val="tx1"/>
                </a:solidFill>
                <a:latin typeface="Arial" panose="020B0604020202020204"/>
              </a:endParaRPr>
            </a:p>
          </p:txBody>
        </p:sp>
        <p:sp>
          <p:nvSpPr>
            <p:cNvPr id="68" name="Rounded Rectangle 67">
              <a:extLst>
                <a:ext uri="{FF2B5EF4-FFF2-40B4-BE49-F238E27FC236}">
                  <a16:creationId xmlns:a16="http://schemas.microsoft.com/office/drawing/2014/main" id="{EAE400C5-5482-F8F8-2620-42CF8E24B48E}"/>
                </a:ext>
              </a:extLst>
            </p:cNvPr>
            <p:cNvSpPr/>
            <p:nvPr/>
          </p:nvSpPr>
          <p:spPr>
            <a:xfrm>
              <a:off x="9229344" y="1533512"/>
              <a:ext cx="2244199" cy="430755"/>
            </a:xfrm>
            <a:prstGeom prst="roundRect">
              <a:avLst>
                <a:gd name="adj" fmla="val 13302"/>
              </a:avLst>
            </a:prstGeom>
            <a:solidFill>
              <a:schemeClr val="accent3"/>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r>
                <a:rPr lang="en-US" b="1">
                  <a:solidFill>
                    <a:schemeClr val="bg1"/>
                  </a:solidFill>
                  <a:latin typeface="Arial" panose="020B0604020202020204"/>
                </a:rPr>
                <a:t>App Control</a:t>
              </a:r>
            </a:p>
          </p:txBody>
        </p:sp>
      </p:grpSp>
      <p:sp>
        <p:nvSpPr>
          <p:cNvPr id="69" name="Rounded Rectangle 68">
            <a:extLst>
              <a:ext uri="{FF2B5EF4-FFF2-40B4-BE49-F238E27FC236}">
                <a16:creationId xmlns:a16="http://schemas.microsoft.com/office/drawing/2014/main" id="{D11B83FA-1AAB-FC29-DF12-7257D202ADCC}"/>
              </a:ext>
            </a:extLst>
          </p:cNvPr>
          <p:cNvSpPr/>
          <p:nvPr/>
        </p:nvSpPr>
        <p:spPr>
          <a:xfrm>
            <a:off x="734279" y="4114604"/>
            <a:ext cx="2296090" cy="419869"/>
          </a:xfrm>
          <a:prstGeom prst="roundRect">
            <a:avLst>
              <a:gd name="adj" fmla="val 17066"/>
            </a:avLst>
          </a:prstGeom>
          <a:solidFill>
            <a:schemeClr val="accent6"/>
          </a:solidFill>
          <a:ln>
            <a:noFill/>
          </a:ln>
          <a:effectLst>
            <a:outerShdw blurRad="2413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r>
              <a:rPr lang="en-US" b="1">
                <a:solidFill>
                  <a:schemeClr val="bg1"/>
                </a:solidFill>
                <a:latin typeface="Arial" panose="020B0604020202020204"/>
              </a:rPr>
              <a:t>Cross-product</a:t>
            </a:r>
          </a:p>
        </p:txBody>
      </p:sp>
      <p:sp>
        <p:nvSpPr>
          <p:cNvPr id="70" name="TextBox 69">
            <a:extLst>
              <a:ext uri="{FF2B5EF4-FFF2-40B4-BE49-F238E27FC236}">
                <a16:creationId xmlns:a16="http://schemas.microsoft.com/office/drawing/2014/main" id="{48416281-6D22-D06C-69A8-718B99A89D18}"/>
              </a:ext>
            </a:extLst>
          </p:cNvPr>
          <p:cNvSpPr txBox="1"/>
          <p:nvPr/>
        </p:nvSpPr>
        <p:spPr>
          <a:xfrm>
            <a:off x="655159" y="5243334"/>
            <a:ext cx="2375210" cy="600164"/>
          </a:xfrm>
          <a:prstGeom prst="rect">
            <a:avLst/>
          </a:prstGeom>
          <a:noFill/>
        </p:spPr>
        <p:txBody>
          <a:bodyPr wrap="square">
            <a:spAutoFit/>
          </a:bodyPr>
          <a:lstStyle/>
          <a:p>
            <a:pPr marL="285750" lvl="0" indent="-285750">
              <a:buFont typeface="Arial" panose="020B0604020202020204" pitchFamily="34" charset="0"/>
              <a:buChar char="•"/>
            </a:pPr>
            <a:r>
              <a:rPr lang="en-US" sz="1100" dirty="0"/>
              <a:t>Tighter service management coupling</a:t>
            </a:r>
          </a:p>
          <a:p>
            <a:pPr marL="285750" lvl="0" indent="-285750">
              <a:buFont typeface="Arial" panose="020B0604020202020204" pitchFamily="34" charset="0"/>
              <a:buChar char="•"/>
            </a:pPr>
            <a:r>
              <a:rPr lang="en-US" sz="1100" dirty="0"/>
              <a:t>Unified RBAC enhancements</a:t>
            </a:r>
          </a:p>
        </p:txBody>
      </p:sp>
      <p:sp>
        <p:nvSpPr>
          <p:cNvPr id="71" name="TextBox 70">
            <a:extLst>
              <a:ext uri="{FF2B5EF4-FFF2-40B4-BE49-F238E27FC236}">
                <a16:creationId xmlns:a16="http://schemas.microsoft.com/office/drawing/2014/main" id="{5898ED1E-D263-B1C9-1A6A-111F12005F10}"/>
              </a:ext>
            </a:extLst>
          </p:cNvPr>
          <p:cNvSpPr txBox="1"/>
          <p:nvPr/>
        </p:nvSpPr>
        <p:spPr>
          <a:xfrm>
            <a:off x="3540541" y="5243334"/>
            <a:ext cx="2296090" cy="769441"/>
          </a:xfrm>
          <a:prstGeom prst="rect">
            <a:avLst/>
          </a:prstGeom>
          <a:noFill/>
        </p:spPr>
        <p:txBody>
          <a:bodyPr wrap="square" lIns="91440" tIns="45720" rIns="91440" bIns="45720" anchor="t">
            <a:spAutoFit/>
          </a:bodyPr>
          <a:lstStyle/>
          <a:p>
            <a:pPr marL="285750" lvl="0" indent="-285750">
              <a:buFont typeface="Arial" panose="020B0604020202020204" pitchFamily="34" charset="0"/>
              <a:buChar char="•"/>
            </a:pPr>
            <a:r>
              <a:rPr lang="en-US" sz="1100" dirty="0"/>
              <a:t>Preferred server</a:t>
            </a:r>
          </a:p>
          <a:p>
            <a:pPr marL="285750" lvl="0" indent="-285750">
              <a:buFont typeface="Arial" panose="020B0604020202020204" pitchFamily="34" charset="0"/>
              <a:buChar char="•"/>
            </a:pPr>
            <a:r>
              <a:rPr lang="en-US" sz="1100" dirty="0"/>
              <a:t>Package dependencies</a:t>
            </a:r>
          </a:p>
          <a:p>
            <a:pPr marL="285750" lvl="0" indent="-285750">
              <a:buFont typeface="Arial" panose="020B0604020202020204" pitchFamily="34" charset="0"/>
              <a:buChar char="•"/>
            </a:pPr>
            <a:r>
              <a:rPr lang="en-US" sz="1100" dirty="0"/>
              <a:t>Phased rollout</a:t>
            </a:r>
          </a:p>
          <a:p>
            <a:pPr marL="285750" lvl="0" indent="-285750">
              <a:buFont typeface="Arial" panose="020B0604020202020204" pitchFamily="34" charset="0"/>
              <a:buChar char="•"/>
            </a:pPr>
            <a:r>
              <a:rPr lang="en-US" sz="1100" dirty="0"/>
              <a:t>OS Provisioning</a:t>
            </a:r>
          </a:p>
        </p:txBody>
      </p:sp>
      <p:sp>
        <p:nvSpPr>
          <p:cNvPr id="72" name="TextBox 71">
            <a:extLst>
              <a:ext uri="{FF2B5EF4-FFF2-40B4-BE49-F238E27FC236}">
                <a16:creationId xmlns:a16="http://schemas.microsoft.com/office/drawing/2014/main" id="{5398B380-10C5-7AE0-5C8B-012264759850}"/>
              </a:ext>
            </a:extLst>
          </p:cNvPr>
          <p:cNvSpPr txBox="1"/>
          <p:nvPr/>
        </p:nvSpPr>
        <p:spPr>
          <a:xfrm>
            <a:off x="9143572" y="2578737"/>
            <a:ext cx="2296090" cy="430887"/>
          </a:xfrm>
          <a:prstGeom prst="rect">
            <a:avLst/>
          </a:prstGeom>
          <a:noFill/>
        </p:spPr>
        <p:txBody>
          <a:bodyPr wrap="square">
            <a:spAutoFit/>
          </a:bodyPr>
          <a:lstStyle/>
          <a:p>
            <a:pPr marL="285750" lvl="0" indent="-285750">
              <a:buFont typeface="Arial" panose="020B0604020202020204" pitchFamily="34" charset="0"/>
              <a:buChar char="•"/>
            </a:pPr>
            <a:r>
              <a:rPr lang="en-US" sz="1100" dirty="0"/>
              <a:t>Virtual Vulnerability scanner</a:t>
            </a:r>
          </a:p>
          <a:p>
            <a:pPr marL="285750" lvl="0" indent="-285750">
              <a:buFont typeface="Arial" panose="020B0604020202020204" pitchFamily="34" charset="0"/>
              <a:buChar char="•"/>
            </a:pPr>
            <a:r>
              <a:rPr lang="en-US" sz="1100" dirty="0"/>
              <a:t>Vuln scan reconciliation</a:t>
            </a:r>
          </a:p>
        </p:txBody>
      </p:sp>
      <p:sp>
        <p:nvSpPr>
          <p:cNvPr id="73" name="TextBox 72">
            <a:extLst>
              <a:ext uri="{FF2B5EF4-FFF2-40B4-BE49-F238E27FC236}">
                <a16:creationId xmlns:a16="http://schemas.microsoft.com/office/drawing/2014/main" id="{FB2AF160-35DB-18C6-DEF4-FC0EF2A8C28E}"/>
              </a:ext>
            </a:extLst>
          </p:cNvPr>
          <p:cNvSpPr txBox="1"/>
          <p:nvPr/>
        </p:nvSpPr>
        <p:spPr>
          <a:xfrm>
            <a:off x="9139037" y="5243334"/>
            <a:ext cx="2296090" cy="815608"/>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US" sz="1100" dirty="0"/>
              <a:t>Process Rules</a:t>
            </a:r>
          </a:p>
          <a:p>
            <a:pPr marL="285750" indent="-285750">
              <a:buFont typeface="Arial" panose="020B0604020202020204" pitchFamily="34" charset="0"/>
              <a:buChar char="•"/>
            </a:pPr>
            <a:r>
              <a:rPr lang="en-US" sz="1100" dirty="0"/>
              <a:t>Self-</a:t>
            </a:r>
            <a:r>
              <a:rPr lang="en-US" sz="1100" dirty="0" err="1"/>
              <a:t>Authorisation</a:t>
            </a:r>
            <a:endParaRPr lang="en-US" sz="1100" dirty="0"/>
          </a:p>
          <a:p>
            <a:pPr marL="285750" indent="-285750">
              <a:buFont typeface="Arial" panose="020B0604020202020204" pitchFamily="34" charset="0"/>
              <a:buChar char="•"/>
            </a:pPr>
            <a:r>
              <a:rPr lang="en-US" sz="1100" dirty="0"/>
              <a:t>UX enhancements</a:t>
            </a:r>
          </a:p>
          <a:p>
            <a:pPr algn="ctr"/>
            <a:endParaRPr lang="en-US" sz="1400" dirty="0"/>
          </a:p>
        </p:txBody>
      </p:sp>
      <p:pic>
        <p:nvPicPr>
          <p:cNvPr id="79" name="Graphic 78" descr="Chemicals outline">
            <a:extLst>
              <a:ext uri="{FF2B5EF4-FFF2-40B4-BE49-F238E27FC236}">
                <a16:creationId xmlns:a16="http://schemas.microsoft.com/office/drawing/2014/main" id="{CE155778-E93A-7D60-B2E1-6FAEBE88456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581881" y="4622563"/>
            <a:ext cx="564314" cy="564314"/>
          </a:xfrm>
          <a:prstGeom prst="rect">
            <a:avLst/>
          </a:prstGeom>
        </p:spPr>
      </p:pic>
      <p:pic>
        <p:nvPicPr>
          <p:cNvPr id="81" name="Graphic 80" descr="Cheers outline">
            <a:extLst>
              <a:ext uri="{FF2B5EF4-FFF2-40B4-BE49-F238E27FC236}">
                <a16:creationId xmlns:a16="http://schemas.microsoft.com/office/drawing/2014/main" id="{4B903F3A-7106-7B81-FB3E-69DD841B731A}"/>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401840" y="4622563"/>
            <a:ext cx="564314" cy="564314"/>
          </a:xfrm>
          <a:prstGeom prst="rect">
            <a:avLst/>
          </a:prstGeom>
        </p:spPr>
      </p:pic>
      <p:pic>
        <p:nvPicPr>
          <p:cNvPr id="83" name="Graphic 82" descr="Users outline">
            <a:extLst>
              <a:ext uri="{FF2B5EF4-FFF2-40B4-BE49-F238E27FC236}">
                <a16:creationId xmlns:a16="http://schemas.microsoft.com/office/drawing/2014/main" id="{4E0B93DC-BD72-D0E0-DB35-0B2159F1EC1F}"/>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0009460" y="1957966"/>
            <a:ext cx="564314" cy="564314"/>
          </a:xfrm>
          <a:prstGeom prst="rect">
            <a:avLst/>
          </a:prstGeom>
        </p:spPr>
      </p:pic>
      <p:pic>
        <p:nvPicPr>
          <p:cNvPr id="85" name="Graphic 84" descr="CheckList outline">
            <a:extLst>
              <a:ext uri="{FF2B5EF4-FFF2-40B4-BE49-F238E27FC236}">
                <a16:creationId xmlns:a16="http://schemas.microsoft.com/office/drawing/2014/main" id="{F51E8DBF-FCED-9AEE-C666-E337618643F0}"/>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0000246" y="4622563"/>
            <a:ext cx="564314" cy="564314"/>
          </a:xfrm>
          <a:prstGeom prst="rect">
            <a:avLst/>
          </a:prstGeom>
        </p:spPr>
      </p:pic>
      <p:sp>
        <p:nvSpPr>
          <p:cNvPr id="86" name="Title 12">
            <a:extLst>
              <a:ext uri="{FF2B5EF4-FFF2-40B4-BE49-F238E27FC236}">
                <a16:creationId xmlns:a16="http://schemas.microsoft.com/office/drawing/2014/main" id="{56171B9A-8D28-BC1F-B1B3-6C9D24F9AADE}"/>
              </a:ext>
            </a:extLst>
          </p:cNvPr>
          <p:cNvSpPr txBox="1">
            <a:spLocks/>
          </p:cNvSpPr>
          <p:nvPr/>
        </p:nvSpPr>
        <p:spPr>
          <a:xfrm>
            <a:off x="612962" y="538515"/>
            <a:ext cx="10984992" cy="562442"/>
          </a:xfrm>
          <a:prstGeom prst="rect">
            <a:avLst/>
          </a:prstGeom>
        </p:spPr>
        <p:txBody>
          <a:bodyPr lIns="0" tIns="0" bIns="0" anchor="ctr" anchorCtr="0">
            <a:normAutofit/>
          </a:bodyPr>
          <a:lstStyle>
            <a:lvl1pPr marL="0" indent="0" algn="l" defTabSz="914400" rtl="0" eaLnBrk="1" latinLnBrk="0" hangingPunct="1">
              <a:lnSpc>
                <a:spcPct val="90000"/>
              </a:lnSpc>
              <a:spcBef>
                <a:spcPct val="0"/>
              </a:spcBef>
              <a:buNone/>
              <a:tabLst>
                <a:tab pos="3878263" algn="l"/>
              </a:tabLst>
              <a:defRPr sz="2700" b="1" i="0" kern="1200">
                <a:solidFill>
                  <a:schemeClr val="tx1"/>
                </a:solidFill>
                <a:latin typeface="Arial" panose="020B0604020202020204" pitchFamily="34" charset="0"/>
                <a:ea typeface="+mj-ea"/>
                <a:cs typeface="Arial" panose="020B0604020202020204" pitchFamily="34" charset="0"/>
              </a:defRPr>
            </a:lvl1pPr>
          </a:lstStyle>
          <a:p>
            <a:endParaRPr lang="en-US" sz="3200"/>
          </a:p>
        </p:txBody>
      </p:sp>
      <p:sp>
        <p:nvSpPr>
          <p:cNvPr id="87" name="Rectangle 86">
            <a:extLst>
              <a:ext uri="{FF2B5EF4-FFF2-40B4-BE49-F238E27FC236}">
                <a16:creationId xmlns:a16="http://schemas.microsoft.com/office/drawing/2014/main" id="{5A939592-0003-FFF0-F28A-F0D6CE74AF36}"/>
              </a:ext>
            </a:extLst>
          </p:cNvPr>
          <p:cNvSpPr/>
          <p:nvPr/>
        </p:nvSpPr>
        <p:spPr>
          <a:xfrm>
            <a:off x="0" y="369873"/>
            <a:ext cx="94166" cy="9121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9F7996-8F5D-E82F-341C-F0099F1E1390}"/>
              </a:ext>
            </a:extLst>
          </p:cNvPr>
          <p:cNvSpPr>
            <a:spLocks noGrp="1"/>
          </p:cNvSpPr>
          <p:nvPr>
            <p:ph type="title"/>
          </p:nvPr>
        </p:nvSpPr>
        <p:spPr>
          <a:xfrm>
            <a:off x="612962" y="482058"/>
            <a:ext cx="10984992" cy="562442"/>
          </a:xfrm>
        </p:spPr>
        <p:txBody>
          <a:bodyPr>
            <a:normAutofit/>
          </a:bodyPr>
          <a:lstStyle/>
          <a:p>
            <a:r>
              <a:rPr lang="en-US" dirty="0"/>
              <a:t>2025 Ivanti Neurons DEX Themes</a:t>
            </a:r>
          </a:p>
        </p:txBody>
      </p:sp>
    </p:spTree>
    <p:extLst>
      <p:ext uri="{BB962C8B-B14F-4D97-AF65-F5344CB8AC3E}">
        <p14:creationId xmlns:p14="http://schemas.microsoft.com/office/powerpoint/2010/main" val="40384064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7AC308D-2568-D0EB-7B3A-0E745675EFA3}"/>
              </a:ext>
            </a:extLst>
          </p:cNvPr>
          <p:cNvSpPr>
            <a:spLocks noGrp="1"/>
          </p:cNvSpPr>
          <p:nvPr>
            <p:ph type="body" sz="quarter" idx="10"/>
          </p:nvPr>
        </p:nvSpPr>
        <p:spPr/>
        <p:txBody>
          <a:bodyPr/>
          <a:lstStyle/>
          <a:p>
            <a:r>
              <a:rPr lang="en-GB" dirty="0">
                <a:latin typeface="Arial"/>
                <a:cs typeface="Arial"/>
              </a:rPr>
              <a:t>Thank you</a:t>
            </a:r>
            <a:endParaRPr lang="en-US" dirty="0"/>
          </a:p>
        </p:txBody>
      </p:sp>
    </p:spTree>
    <p:extLst>
      <p:ext uri="{BB962C8B-B14F-4D97-AF65-F5344CB8AC3E}">
        <p14:creationId xmlns:p14="http://schemas.microsoft.com/office/powerpoint/2010/main" val="692657542"/>
      </p:ext>
    </p:extLst>
  </p:cSld>
  <p:clrMapOvr>
    <a:masterClrMapping/>
  </p:clrMapOvr>
</p:sld>
</file>

<file path=ppt/theme/theme1.xml><?xml version="1.0" encoding="utf-8"?>
<a:theme xmlns:a="http://schemas.openxmlformats.org/drawingml/2006/main" name="IVANTI-2021">
  <a:themeElements>
    <a:clrScheme name="IVANTI">
      <a:dk1>
        <a:srgbClr val="231F20"/>
      </a:dk1>
      <a:lt1>
        <a:srgbClr val="FFFFFF"/>
      </a:lt1>
      <a:dk2>
        <a:srgbClr val="FF1515"/>
      </a:dk2>
      <a:lt2>
        <a:srgbClr val="FF9D00"/>
      </a:lt2>
      <a:accent1>
        <a:srgbClr val="4E0389"/>
      </a:accent1>
      <a:accent2>
        <a:srgbClr val="850A64"/>
      </a:accent2>
      <a:accent3>
        <a:srgbClr val="B60F45"/>
      </a:accent3>
      <a:accent4>
        <a:srgbClr val="E71326"/>
      </a:accent4>
      <a:accent5>
        <a:srgbClr val="FF380F"/>
      </a:accent5>
      <a:accent6>
        <a:srgbClr val="FF7106"/>
      </a:accent6>
      <a:hlink>
        <a:srgbClr val="4E0389"/>
      </a:hlink>
      <a:folHlink>
        <a:srgbClr val="66057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vanti-Template-2021_04_02" id="{75BFF054-A8C7-E94C-8984-8F85BEBAAB68}" vid="{5F075804-E4F9-2643-BB80-92674E7A29E8}"/>
    </a:ext>
  </a:extLst>
</a:theme>
</file>

<file path=ppt/theme/theme2.xml><?xml version="1.0" encoding="utf-8"?>
<a:theme xmlns:a="http://schemas.openxmlformats.org/drawingml/2006/main" name="IVANTI-2023">
  <a:themeElements>
    <a:clrScheme name="IVANTI">
      <a:dk1>
        <a:srgbClr val="231F20"/>
      </a:dk1>
      <a:lt1>
        <a:srgbClr val="FFFFFF"/>
      </a:lt1>
      <a:dk2>
        <a:srgbClr val="FF1515"/>
      </a:dk2>
      <a:lt2>
        <a:srgbClr val="FF9D00"/>
      </a:lt2>
      <a:accent1>
        <a:srgbClr val="4E0389"/>
      </a:accent1>
      <a:accent2>
        <a:srgbClr val="850A64"/>
      </a:accent2>
      <a:accent3>
        <a:srgbClr val="B60F45"/>
      </a:accent3>
      <a:accent4>
        <a:srgbClr val="E71326"/>
      </a:accent4>
      <a:accent5>
        <a:srgbClr val="FF380F"/>
      </a:accent5>
      <a:accent6>
        <a:srgbClr val="FF7106"/>
      </a:accent6>
      <a:hlink>
        <a:srgbClr val="4E0389"/>
      </a:hlink>
      <a:folHlink>
        <a:srgbClr val="66057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Ivanti-Deck-v3 (1)" id="{A1C563E9-9D92-5A4F-99F9-FF2C2657CC12}" vid="{062D0F03-7ADB-9940-B6CD-3074C672170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2568</TotalTime>
  <Words>2922</Words>
  <Application>Microsoft Office PowerPoint</Application>
  <PresentationFormat>Widescreen</PresentationFormat>
  <Paragraphs>603</Paragraphs>
  <Slides>31</Slides>
  <Notes>13</Notes>
  <HiddenSlides>1</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31</vt:i4>
      </vt:variant>
    </vt:vector>
  </HeadingPairs>
  <TitlesOfParts>
    <vt:vector size="44" baseType="lpstr">
      <vt:lpstr>ＭＳ Ｐゴシック</vt:lpstr>
      <vt:lpstr>ＭＳ Ｐゴシック</vt:lpstr>
      <vt:lpstr>Arial</vt:lpstr>
      <vt:lpstr>Arial Narrow</vt:lpstr>
      <vt:lpstr>Calibri</vt:lpstr>
      <vt:lpstr>Faktum SemiBold</vt:lpstr>
      <vt:lpstr>Inter</vt:lpstr>
      <vt:lpstr>Open Sans</vt:lpstr>
      <vt:lpstr>Oxygen</vt:lpstr>
      <vt:lpstr>Segoe UI</vt:lpstr>
      <vt:lpstr>Wingdings</vt:lpstr>
      <vt:lpstr>IVANTI-2021</vt:lpstr>
      <vt:lpstr>IVANTI-2023</vt:lpstr>
      <vt:lpstr>PowerPoint Presentation</vt:lpstr>
      <vt:lpstr>PowerPoint Presentation</vt:lpstr>
      <vt:lpstr>PowerPoint Presentation</vt:lpstr>
      <vt:lpstr>Platform Services Capabilities</vt:lpstr>
      <vt:lpstr>End-to-end Secure Unified Endpoint Management</vt:lpstr>
      <vt:lpstr>PowerPoint Presentation</vt:lpstr>
      <vt:lpstr>PowerPoint Presentation</vt:lpstr>
      <vt:lpstr>Self-Healing Endpoint Management</vt:lpstr>
      <vt:lpstr>Lifecycle of a DEX issue:  Opportunities to prevent, resolve and accelerate remediation of issues </vt:lpstr>
      <vt:lpstr>Opportunities to prevent, resolve and accelerate remediation of DEX issues</vt:lpstr>
      <vt:lpstr>PowerPoint Presentation</vt:lpstr>
      <vt:lpstr>Neurons for Discovery – Visibility is key</vt:lpstr>
      <vt:lpstr>PowerPoint Presentation</vt:lpstr>
      <vt:lpstr>Ivanti Neurons: Edge Intelligence </vt:lpstr>
      <vt:lpstr>Ivanti Neurons: Software Estate</vt:lpstr>
      <vt:lpstr>PowerPoint Presentation</vt:lpstr>
      <vt:lpstr>Qualitive Feedback: Interactive Automation Surveys</vt:lpstr>
      <vt:lpstr>PowerPoint Presentation</vt:lpstr>
      <vt:lpstr>DEX Score</vt:lpstr>
      <vt:lpstr>Prioritizing and recommending actions to address anomalies</vt:lpstr>
      <vt:lpstr>App Distribution – Ensure users have the apps required for productivity</vt:lpstr>
      <vt:lpstr>Insulate against DEX issues with Security and Compliance capabilities</vt:lpstr>
      <vt:lpstr>PowerPoint Presentation</vt:lpstr>
      <vt:lpstr>Ivanti Neurons: Healing</vt:lpstr>
      <vt:lpstr>Real-world bot use case examples</vt:lpstr>
      <vt:lpstr>PowerPoint Presentation</vt:lpstr>
      <vt:lpstr>Ivanti Neurons: Workspace</vt:lpstr>
      <vt:lpstr>PowerPoint Presentation</vt:lpstr>
      <vt:lpstr>PowerPoint Presentation</vt:lpstr>
      <vt:lpstr>2025 Ivanti Neurons DEX Themes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Robin Rowe</cp:lastModifiedBy>
  <cp:revision>19</cp:revision>
  <dcterms:created xsi:type="dcterms:W3CDTF">2024-09-10T21:38:22Z</dcterms:created>
  <dcterms:modified xsi:type="dcterms:W3CDTF">2024-11-08T10:01:07Z</dcterms:modified>
</cp:coreProperties>
</file>